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CE546-201B-4FD6-80A0-DA56D37DFB1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5688C42A-3A34-4AB7-B149-94E294C9119B}">
      <dgm:prSet phldrT="[Texte]" custT="1"/>
      <dgm:spPr/>
      <dgm:t>
        <a:bodyPr/>
        <a:lstStyle/>
        <a:p>
          <a:r>
            <a:rPr lang="fr-FR" sz="2200" dirty="0"/>
            <a:t>Fp1</a:t>
          </a:r>
        </a:p>
      </dgm:t>
    </dgm:pt>
    <dgm:pt modelId="{42382D20-BCE3-405B-805D-35D347E42F89}" type="parTrans" cxnId="{FE4A2DE8-7D2D-4C48-8452-DA76BE0C9ADF}">
      <dgm:prSet/>
      <dgm:spPr/>
      <dgm:t>
        <a:bodyPr/>
        <a:lstStyle/>
        <a:p>
          <a:endParaRPr lang="fr-FR"/>
        </a:p>
      </dgm:t>
    </dgm:pt>
    <dgm:pt modelId="{A7232625-DB8C-48ED-8E8E-53E8BEA108F9}" type="sibTrans" cxnId="{FE4A2DE8-7D2D-4C48-8452-DA76BE0C9ADF}">
      <dgm:prSet/>
      <dgm:spPr/>
      <dgm:t>
        <a:bodyPr/>
        <a:lstStyle/>
        <a:p>
          <a:endParaRPr lang="fr-FR"/>
        </a:p>
      </dgm:t>
    </dgm:pt>
    <dgm:pt modelId="{8D3DE995-AC5E-4B81-8532-FFFCA4D54385}">
      <dgm:prSet phldrT="[Texte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fr-FR" sz="1800" dirty="0"/>
            <a:t>Détecter les autres robots</a:t>
          </a:r>
        </a:p>
      </dgm:t>
    </dgm:pt>
    <dgm:pt modelId="{A97B1DA1-E942-4CF5-B85B-1E2B1A50A512}" type="parTrans" cxnId="{C4CD8508-968C-4075-98D2-B33DD69A89C5}">
      <dgm:prSet/>
      <dgm:spPr/>
      <dgm:t>
        <a:bodyPr/>
        <a:lstStyle/>
        <a:p>
          <a:endParaRPr lang="fr-FR"/>
        </a:p>
      </dgm:t>
    </dgm:pt>
    <dgm:pt modelId="{38413D5D-15E6-4DD8-816F-C6A91CCF040B}" type="sibTrans" cxnId="{C4CD8508-968C-4075-98D2-B33DD69A89C5}">
      <dgm:prSet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CD630445-3FB3-4B04-BB9C-BF093FD0320A}">
      <dgm:prSet phldrT="[Texte]" custT="1"/>
      <dgm:spPr/>
      <dgm:t>
        <a:bodyPr/>
        <a:lstStyle/>
        <a:p>
          <a:r>
            <a:rPr lang="fr-FR" sz="1800" dirty="0"/>
            <a:t>Lidar</a:t>
          </a:r>
        </a:p>
        <a:p>
          <a:r>
            <a:rPr lang="fr-FR" sz="1800" dirty="0"/>
            <a:t>Capteur de contact</a:t>
          </a:r>
        </a:p>
      </dgm:t>
    </dgm:pt>
    <dgm:pt modelId="{F78035BE-6DBE-4E61-B7AD-9FFC01AECD17}" type="parTrans" cxnId="{D8133859-071A-4036-8822-1C2CC673429E}">
      <dgm:prSet/>
      <dgm:spPr/>
      <dgm:t>
        <a:bodyPr/>
        <a:lstStyle/>
        <a:p>
          <a:endParaRPr lang="fr-FR"/>
        </a:p>
      </dgm:t>
    </dgm:pt>
    <dgm:pt modelId="{502B8145-6845-44F4-82FC-5A4248D8D1DF}" type="sibTrans" cxnId="{D8133859-071A-4036-8822-1C2CC673429E}">
      <dgm:prSet/>
      <dgm:spPr/>
      <dgm:t>
        <a:bodyPr/>
        <a:lstStyle/>
        <a:p>
          <a:endParaRPr lang="fr-FR"/>
        </a:p>
      </dgm:t>
    </dgm:pt>
    <dgm:pt modelId="{3C757467-8E5B-45B1-8C64-51514B95F57B}" type="pres">
      <dgm:prSet presAssocID="{335CE546-201B-4FD6-80A0-DA56D37DFB12}" presName="Name0" presStyleCnt="0">
        <dgm:presLayoutVars>
          <dgm:dir/>
          <dgm:resizeHandles val="exact"/>
        </dgm:presLayoutVars>
      </dgm:prSet>
      <dgm:spPr/>
    </dgm:pt>
    <dgm:pt modelId="{ADD38FD2-6E8B-40A3-9814-3BA48C067385}" type="pres">
      <dgm:prSet presAssocID="{5688C42A-3A34-4AB7-B149-94E294C9119B}" presName="node" presStyleLbl="node1" presStyleIdx="0" presStyleCnt="3">
        <dgm:presLayoutVars>
          <dgm:bulletEnabled val="1"/>
        </dgm:presLayoutVars>
      </dgm:prSet>
      <dgm:spPr/>
    </dgm:pt>
    <dgm:pt modelId="{BA1100F9-DEB5-4B03-B31A-E83FA37A2F55}" type="pres">
      <dgm:prSet presAssocID="{A7232625-DB8C-48ED-8E8E-53E8BEA108F9}" presName="sibTrans" presStyleLbl="sibTrans2D1" presStyleIdx="0" presStyleCnt="2" custLinFactNeighborX="26681" custLinFactNeighborY="280"/>
      <dgm:spPr/>
    </dgm:pt>
    <dgm:pt modelId="{B2D22DE6-CE88-49C6-9FCA-D934852A469E}" type="pres">
      <dgm:prSet presAssocID="{A7232625-DB8C-48ED-8E8E-53E8BEA108F9}" presName="connectorText" presStyleLbl="sibTrans2D1" presStyleIdx="0" presStyleCnt="2"/>
      <dgm:spPr/>
    </dgm:pt>
    <dgm:pt modelId="{50DE817A-FA36-45BF-9544-13C3EAC27243}" type="pres">
      <dgm:prSet presAssocID="{8D3DE995-AC5E-4B81-8532-FFFCA4D54385}" presName="node" presStyleLbl="node1" presStyleIdx="1" presStyleCnt="3" custScaleX="167071">
        <dgm:presLayoutVars>
          <dgm:bulletEnabled val="1"/>
        </dgm:presLayoutVars>
      </dgm:prSet>
      <dgm:spPr/>
    </dgm:pt>
    <dgm:pt modelId="{61BE2E11-EB65-4143-B973-BE0173E0DA82}" type="pres">
      <dgm:prSet presAssocID="{38413D5D-15E6-4DD8-816F-C6A91CCF040B}" presName="sibTrans" presStyleLbl="sibTrans2D1" presStyleIdx="1" presStyleCnt="2" custScaleX="154571" custScaleY="57418"/>
      <dgm:spPr/>
    </dgm:pt>
    <dgm:pt modelId="{35BDDDE1-870C-4D4E-ADD0-F2272B59CE97}" type="pres">
      <dgm:prSet presAssocID="{38413D5D-15E6-4DD8-816F-C6A91CCF040B}" presName="connectorText" presStyleLbl="sibTrans2D1" presStyleIdx="1" presStyleCnt="2"/>
      <dgm:spPr/>
    </dgm:pt>
    <dgm:pt modelId="{E0A52790-F14D-4595-A86B-1B251CC11382}" type="pres">
      <dgm:prSet presAssocID="{CD630445-3FB3-4B04-BB9C-BF093FD0320A}" presName="node" presStyleLbl="node1" presStyleIdx="2" presStyleCnt="3">
        <dgm:presLayoutVars>
          <dgm:bulletEnabled val="1"/>
        </dgm:presLayoutVars>
      </dgm:prSet>
      <dgm:spPr/>
    </dgm:pt>
  </dgm:ptLst>
  <dgm:cxnLst>
    <dgm:cxn modelId="{6E1C0608-80DB-4761-9F03-CFCB3B5B7B4D}" type="presOf" srcId="{335CE546-201B-4FD6-80A0-DA56D37DFB12}" destId="{3C757467-8E5B-45B1-8C64-51514B95F57B}" srcOrd="0" destOrd="0" presId="urn:microsoft.com/office/officeart/2005/8/layout/process1"/>
    <dgm:cxn modelId="{C4CD8508-968C-4075-98D2-B33DD69A89C5}" srcId="{335CE546-201B-4FD6-80A0-DA56D37DFB12}" destId="{8D3DE995-AC5E-4B81-8532-FFFCA4D54385}" srcOrd="1" destOrd="0" parTransId="{A97B1DA1-E942-4CF5-B85B-1E2B1A50A512}" sibTransId="{38413D5D-15E6-4DD8-816F-C6A91CCF040B}"/>
    <dgm:cxn modelId="{7770653C-A7CA-499A-83F4-0F2D50FE0613}" type="presOf" srcId="{38413D5D-15E6-4DD8-816F-C6A91CCF040B}" destId="{35BDDDE1-870C-4D4E-ADD0-F2272B59CE97}" srcOrd="1" destOrd="0" presId="urn:microsoft.com/office/officeart/2005/8/layout/process1"/>
    <dgm:cxn modelId="{A77B9A68-D135-4958-AA3D-BBF041EC5827}" type="presOf" srcId="{8D3DE995-AC5E-4B81-8532-FFFCA4D54385}" destId="{50DE817A-FA36-45BF-9544-13C3EAC27243}" srcOrd="0" destOrd="0" presId="urn:microsoft.com/office/officeart/2005/8/layout/process1"/>
    <dgm:cxn modelId="{F20D7977-7AF5-435B-80E9-29F000E35207}" type="presOf" srcId="{A7232625-DB8C-48ED-8E8E-53E8BEA108F9}" destId="{B2D22DE6-CE88-49C6-9FCA-D934852A469E}" srcOrd="1" destOrd="0" presId="urn:microsoft.com/office/officeart/2005/8/layout/process1"/>
    <dgm:cxn modelId="{D8133859-071A-4036-8822-1C2CC673429E}" srcId="{335CE546-201B-4FD6-80A0-DA56D37DFB12}" destId="{CD630445-3FB3-4B04-BB9C-BF093FD0320A}" srcOrd="2" destOrd="0" parTransId="{F78035BE-6DBE-4E61-B7AD-9FFC01AECD17}" sibTransId="{502B8145-6845-44F4-82FC-5A4248D8D1DF}"/>
    <dgm:cxn modelId="{06FE8694-2600-43CE-AB9F-5E361D3E59C7}" type="presOf" srcId="{CD630445-3FB3-4B04-BB9C-BF093FD0320A}" destId="{E0A52790-F14D-4595-A86B-1B251CC11382}" srcOrd="0" destOrd="0" presId="urn:microsoft.com/office/officeart/2005/8/layout/process1"/>
    <dgm:cxn modelId="{5E654198-C024-46C3-A514-4C3D61A97207}" type="presOf" srcId="{5688C42A-3A34-4AB7-B149-94E294C9119B}" destId="{ADD38FD2-6E8B-40A3-9814-3BA48C067385}" srcOrd="0" destOrd="0" presId="urn:microsoft.com/office/officeart/2005/8/layout/process1"/>
    <dgm:cxn modelId="{D4FF20D1-687A-4B05-A1D9-8E7C794CCFDA}" type="presOf" srcId="{A7232625-DB8C-48ED-8E8E-53E8BEA108F9}" destId="{BA1100F9-DEB5-4B03-B31A-E83FA37A2F55}" srcOrd="0" destOrd="0" presId="urn:microsoft.com/office/officeart/2005/8/layout/process1"/>
    <dgm:cxn modelId="{FE4A2DE8-7D2D-4C48-8452-DA76BE0C9ADF}" srcId="{335CE546-201B-4FD6-80A0-DA56D37DFB12}" destId="{5688C42A-3A34-4AB7-B149-94E294C9119B}" srcOrd="0" destOrd="0" parTransId="{42382D20-BCE3-405B-805D-35D347E42F89}" sibTransId="{A7232625-DB8C-48ED-8E8E-53E8BEA108F9}"/>
    <dgm:cxn modelId="{22CA2AEC-B09C-4369-94BD-1F18E4601C6A}" type="presOf" srcId="{38413D5D-15E6-4DD8-816F-C6A91CCF040B}" destId="{61BE2E11-EB65-4143-B973-BE0173E0DA82}" srcOrd="0" destOrd="0" presId="urn:microsoft.com/office/officeart/2005/8/layout/process1"/>
    <dgm:cxn modelId="{E961A184-F060-453B-BD35-F21B35A9BAED}" type="presParOf" srcId="{3C757467-8E5B-45B1-8C64-51514B95F57B}" destId="{ADD38FD2-6E8B-40A3-9814-3BA48C067385}" srcOrd="0" destOrd="0" presId="urn:microsoft.com/office/officeart/2005/8/layout/process1"/>
    <dgm:cxn modelId="{0266326F-FC1E-4E0F-B6AB-BAC44B364880}" type="presParOf" srcId="{3C757467-8E5B-45B1-8C64-51514B95F57B}" destId="{BA1100F9-DEB5-4B03-B31A-E83FA37A2F55}" srcOrd="1" destOrd="0" presId="urn:microsoft.com/office/officeart/2005/8/layout/process1"/>
    <dgm:cxn modelId="{0E5376F6-D139-4B57-A14C-7E6818D3F22C}" type="presParOf" srcId="{BA1100F9-DEB5-4B03-B31A-E83FA37A2F55}" destId="{B2D22DE6-CE88-49C6-9FCA-D934852A469E}" srcOrd="0" destOrd="0" presId="urn:microsoft.com/office/officeart/2005/8/layout/process1"/>
    <dgm:cxn modelId="{D6F9704D-99F1-48A3-A957-A4708A1B4148}" type="presParOf" srcId="{3C757467-8E5B-45B1-8C64-51514B95F57B}" destId="{50DE817A-FA36-45BF-9544-13C3EAC27243}" srcOrd="2" destOrd="0" presId="urn:microsoft.com/office/officeart/2005/8/layout/process1"/>
    <dgm:cxn modelId="{42F8D03E-6A35-41B6-93AB-04782CB9779F}" type="presParOf" srcId="{3C757467-8E5B-45B1-8C64-51514B95F57B}" destId="{61BE2E11-EB65-4143-B973-BE0173E0DA82}" srcOrd="3" destOrd="0" presId="urn:microsoft.com/office/officeart/2005/8/layout/process1"/>
    <dgm:cxn modelId="{BAAB9794-837A-419A-AAED-1F7B85D2B37A}" type="presParOf" srcId="{61BE2E11-EB65-4143-B973-BE0173E0DA82}" destId="{35BDDDE1-870C-4D4E-ADD0-F2272B59CE97}" srcOrd="0" destOrd="0" presId="urn:microsoft.com/office/officeart/2005/8/layout/process1"/>
    <dgm:cxn modelId="{D2E1BDF3-EAB6-4B0E-B050-078061BAA4BB}" type="presParOf" srcId="{3C757467-8E5B-45B1-8C64-51514B95F57B}" destId="{E0A52790-F14D-4595-A86B-1B251CC113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38FD2-6E8B-40A3-9814-3BA48C067385}">
      <dsp:nvSpPr>
        <dsp:cNvPr id="0" name=""/>
        <dsp:cNvSpPr/>
      </dsp:nvSpPr>
      <dsp:spPr>
        <a:xfrm>
          <a:off x="5273" y="0"/>
          <a:ext cx="1998693" cy="895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Fp1</a:t>
          </a:r>
        </a:p>
      </dsp:txBody>
      <dsp:txXfrm>
        <a:off x="31495" y="26222"/>
        <a:ext cx="1946249" cy="842850"/>
      </dsp:txXfrm>
    </dsp:sp>
    <dsp:sp modelId="{BA1100F9-DEB5-4B03-B31A-E83FA37A2F55}">
      <dsp:nvSpPr>
        <dsp:cNvPr id="0" name=""/>
        <dsp:cNvSpPr/>
      </dsp:nvSpPr>
      <dsp:spPr>
        <a:xfrm>
          <a:off x="2316889" y="201196"/>
          <a:ext cx="423722" cy="495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100" kern="1200"/>
        </a:p>
      </dsp:txBody>
      <dsp:txXfrm>
        <a:off x="2316889" y="300331"/>
        <a:ext cx="296605" cy="297405"/>
      </dsp:txXfrm>
    </dsp:sp>
    <dsp:sp modelId="{50DE817A-FA36-45BF-9544-13C3EAC27243}">
      <dsp:nvSpPr>
        <dsp:cNvPr id="0" name=""/>
        <dsp:cNvSpPr/>
      </dsp:nvSpPr>
      <dsp:spPr>
        <a:xfrm>
          <a:off x="2803443" y="0"/>
          <a:ext cx="3339236" cy="895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fr-FR" sz="1800" kern="1200" dirty="0"/>
            <a:t>Détecter les autres robots</a:t>
          </a:r>
        </a:p>
      </dsp:txBody>
      <dsp:txXfrm>
        <a:off x="2829665" y="26222"/>
        <a:ext cx="3286792" cy="842850"/>
      </dsp:txXfrm>
    </dsp:sp>
    <dsp:sp modelId="{61BE2E11-EB65-4143-B973-BE0173E0DA82}">
      <dsp:nvSpPr>
        <dsp:cNvPr id="0" name=""/>
        <dsp:cNvSpPr/>
      </dsp:nvSpPr>
      <dsp:spPr>
        <a:xfrm>
          <a:off x="6226934" y="305343"/>
          <a:ext cx="654952" cy="284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19050" cap="rnd" cmpd="sng" algn="ctr">
          <a:solidFill>
            <a:schemeClr val="accent4">
              <a:shade val="15000"/>
            </a:schemeClr>
          </a:solidFill>
          <a:prstDash val="solid"/>
        </a:ln>
        <a:effectLst/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 dirty="0"/>
        </a:p>
      </dsp:txBody>
      <dsp:txXfrm>
        <a:off x="6226934" y="362264"/>
        <a:ext cx="569570" cy="170765"/>
      </dsp:txXfrm>
    </dsp:sp>
    <dsp:sp modelId="{E0A52790-F14D-4595-A86B-1B251CC11382}">
      <dsp:nvSpPr>
        <dsp:cNvPr id="0" name=""/>
        <dsp:cNvSpPr/>
      </dsp:nvSpPr>
      <dsp:spPr>
        <a:xfrm>
          <a:off x="6942157" y="0"/>
          <a:ext cx="1998693" cy="895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Lidar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Capteur de contact</a:t>
          </a:r>
        </a:p>
      </dsp:txBody>
      <dsp:txXfrm>
        <a:off x="6968379" y="26222"/>
        <a:ext cx="1946249" cy="84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54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82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520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1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6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0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9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8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2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58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44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81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3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0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D8D358-B518-4B72-9094-791FA4D313F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E2DE-2D7D-4782-B5B4-992EAA29C4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96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78F2-0A03-EB07-9CB7-6D4FC5C9E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85" y="415829"/>
            <a:ext cx="8825658" cy="3329581"/>
          </a:xfrm>
        </p:spPr>
        <p:txBody>
          <a:bodyPr/>
          <a:lstStyle/>
          <a:p>
            <a:r>
              <a:rPr lang="fr-FR" dirty="0"/>
              <a:t>Analyse fonctionnelle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551765-C934-77AF-49F2-50CC4C9B4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TOM CHARBONNEAU ,ANTOINE SERVAN, gilles baptiste</a:t>
            </a:r>
          </a:p>
        </p:txBody>
      </p:sp>
    </p:spTree>
    <p:extLst>
      <p:ext uri="{BB962C8B-B14F-4D97-AF65-F5344CB8AC3E}">
        <p14:creationId xmlns:p14="http://schemas.microsoft.com/office/powerpoint/2010/main" val="25798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75BF9-F4B6-2739-8B9A-CA7E0D79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76" y="103094"/>
            <a:ext cx="9404723" cy="1400530"/>
          </a:xfrm>
        </p:spPr>
        <p:txBody>
          <a:bodyPr/>
          <a:lstStyle/>
          <a:p>
            <a:r>
              <a:rPr lang="fr-FR" b="1" dirty="0"/>
              <a:t>Diagramme Pieuvre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FFC7C55-F3FA-E79A-6F1B-FFF7480226E9}"/>
              </a:ext>
            </a:extLst>
          </p:cNvPr>
          <p:cNvSpPr/>
          <p:nvPr/>
        </p:nvSpPr>
        <p:spPr>
          <a:xfrm>
            <a:off x="3992378" y="2805549"/>
            <a:ext cx="3361765" cy="140053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KittyLudzinator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2943F7-2177-B19A-1B51-1FB974FA6960}"/>
              </a:ext>
            </a:extLst>
          </p:cNvPr>
          <p:cNvSpPr/>
          <p:nvPr/>
        </p:nvSpPr>
        <p:spPr>
          <a:xfrm>
            <a:off x="5881405" y="1021010"/>
            <a:ext cx="2689411" cy="110265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Environnement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1D28E2C-7017-ED17-9892-280C2FC67F01}"/>
              </a:ext>
            </a:extLst>
          </p:cNvPr>
          <p:cNvSpPr/>
          <p:nvPr/>
        </p:nvSpPr>
        <p:spPr>
          <a:xfrm>
            <a:off x="5339881" y="5016785"/>
            <a:ext cx="2689411" cy="110265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Esthétisme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CF4862-1121-C34C-EDCF-1882BB88B29F}"/>
              </a:ext>
            </a:extLst>
          </p:cNvPr>
          <p:cNvSpPr/>
          <p:nvPr/>
        </p:nvSpPr>
        <p:spPr>
          <a:xfrm>
            <a:off x="990333" y="3704701"/>
            <a:ext cx="2689411" cy="110265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Algorithme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491D668-7EE6-0F61-FD9C-6158570CB6D2}"/>
              </a:ext>
            </a:extLst>
          </p:cNvPr>
          <p:cNvSpPr/>
          <p:nvPr/>
        </p:nvSpPr>
        <p:spPr>
          <a:xfrm>
            <a:off x="7845516" y="3103419"/>
            <a:ext cx="2689411" cy="110265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Autonomie énergétique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6EF0C-D8EC-96AB-A557-C56A218A22A8}"/>
              </a:ext>
            </a:extLst>
          </p:cNvPr>
          <p:cNvSpPr/>
          <p:nvPr/>
        </p:nvSpPr>
        <p:spPr>
          <a:xfrm>
            <a:off x="1941185" y="1251850"/>
            <a:ext cx="2689411" cy="110265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Plateau</a:t>
            </a: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7D00AE0E-F70D-4925-5AA3-D4BE44C784CA}"/>
              </a:ext>
            </a:extLst>
          </p:cNvPr>
          <p:cNvCxnSpPr>
            <a:cxnSpLocks/>
            <a:stCxn id="4" idx="1"/>
            <a:endCxn id="9" idx="4"/>
          </p:cNvCxnSpPr>
          <p:nvPr/>
        </p:nvCxnSpPr>
        <p:spPr>
          <a:xfrm rot="16200000" flipV="1">
            <a:off x="3557223" y="2083178"/>
            <a:ext cx="656143" cy="1198806"/>
          </a:xfrm>
          <a:prstGeom prst="curvedConnector3">
            <a:avLst>
              <a:gd name="adj1" fmla="val 6502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330A216D-9E75-C23E-7886-6EC7BA5E8A2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54143" y="3505814"/>
            <a:ext cx="491373" cy="148935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17852DE-1001-5689-5BEA-9DBAE759DF56}"/>
              </a:ext>
            </a:extLst>
          </p:cNvPr>
          <p:cNvSpPr txBox="1"/>
          <p:nvPr/>
        </p:nvSpPr>
        <p:spPr>
          <a:xfrm>
            <a:off x="3935370" y="2245042"/>
            <a:ext cx="9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Fc1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03CFE57A-3C87-A60B-DA9F-7711E4B0F962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rot="10800000" flipV="1">
            <a:off x="3679745" y="1572339"/>
            <a:ext cx="2201661" cy="2683691"/>
          </a:xfrm>
          <a:prstGeom prst="curvedConnector3">
            <a:avLst>
              <a:gd name="adj1" fmla="val 5447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635250E-8F6F-2BF5-98A5-7B3EB7E770DA}"/>
              </a:ext>
            </a:extLst>
          </p:cNvPr>
          <p:cNvSpPr txBox="1"/>
          <p:nvPr/>
        </p:nvSpPr>
        <p:spPr>
          <a:xfrm>
            <a:off x="5034861" y="2008882"/>
            <a:ext cx="7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Fp1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2ED0B3-AD9B-C579-1EE0-9B883082ACAE}"/>
              </a:ext>
            </a:extLst>
          </p:cNvPr>
          <p:cNvSpPr txBox="1"/>
          <p:nvPr/>
        </p:nvSpPr>
        <p:spPr>
          <a:xfrm>
            <a:off x="7249877" y="2874264"/>
            <a:ext cx="9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Fc2</a:t>
            </a:r>
          </a:p>
        </p:txBody>
      </p: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BAA0D61B-2A49-91E3-75BF-808AA0488F47}"/>
              </a:ext>
            </a:extLst>
          </p:cNvPr>
          <p:cNvCxnSpPr>
            <a:cxnSpLocks/>
            <a:stCxn id="7" idx="5"/>
            <a:endCxn id="4" idx="3"/>
          </p:cNvCxnSpPr>
          <p:nvPr/>
        </p:nvCxnSpPr>
        <p:spPr>
          <a:xfrm rot="5400000" flipH="1" flipV="1">
            <a:off x="3562841" y="3724024"/>
            <a:ext cx="644903" cy="1198808"/>
          </a:xfrm>
          <a:prstGeom prst="curvedConnector3">
            <a:avLst>
              <a:gd name="adj1" fmla="val -6048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37D85BCD-0B8E-21D8-91B3-9CB76D218CF0}"/>
              </a:ext>
            </a:extLst>
          </p:cNvPr>
          <p:cNvSpPr txBox="1"/>
          <p:nvPr/>
        </p:nvSpPr>
        <p:spPr>
          <a:xfrm>
            <a:off x="3629531" y="4383326"/>
            <a:ext cx="9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Fc3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1A01364B-3A7F-D90F-2E20-B50977A56CD3}"/>
              </a:ext>
            </a:extLst>
          </p:cNvPr>
          <p:cNvCxnSpPr>
            <a:stCxn id="4" idx="7"/>
            <a:endCxn id="5" idx="4"/>
          </p:cNvCxnSpPr>
          <p:nvPr/>
        </p:nvCxnSpPr>
        <p:spPr>
          <a:xfrm rot="5400000" flipH="1" flipV="1">
            <a:off x="6600476" y="2385018"/>
            <a:ext cx="886983" cy="364287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5719634D-1597-A93A-70E6-284F3278E67C}"/>
              </a:ext>
            </a:extLst>
          </p:cNvPr>
          <p:cNvSpPr txBox="1"/>
          <p:nvPr/>
        </p:nvSpPr>
        <p:spPr>
          <a:xfrm>
            <a:off x="7208523" y="2157418"/>
            <a:ext cx="9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Fc4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0C1BC342-4417-9A19-35FE-C374A39FFA6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16200000" flipV="1">
            <a:off x="5773571" y="4105769"/>
            <a:ext cx="810706" cy="101132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CADEA575-0942-8364-C0F5-A094F8EEEFA7}"/>
              </a:ext>
            </a:extLst>
          </p:cNvPr>
          <p:cNvSpPr txBox="1"/>
          <p:nvPr/>
        </p:nvSpPr>
        <p:spPr>
          <a:xfrm>
            <a:off x="5691747" y="4676406"/>
            <a:ext cx="9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Fc5</a:t>
            </a:r>
          </a:p>
        </p:txBody>
      </p: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91B8DB6E-19CF-9D3F-77FF-B5F668605D8F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rot="16200000" flipH="1">
            <a:off x="3001056" y="1527011"/>
            <a:ext cx="817624" cy="2149657"/>
          </a:xfrm>
          <a:prstGeom prst="curvedConnector3">
            <a:avLst>
              <a:gd name="adj1" fmla="val 6535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5AE34A96-B086-E7B7-151E-4B9FF05BB29B}"/>
              </a:ext>
            </a:extLst>
          </p:cNvPr>
          <p:cNvSpPr txBox="1"/>
          <p:nvPr/>
        </p:nvSpPr>
        <p:spPr>
          <a:xfrm>
            <a:off x="2639698" y="2665004"/>
            <a:ext cx="9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Fc6</a:t>
            </a:r>
          </a:p>
        </p:txBody>
      </p:sp>
    </p:spTree>
    <p:extLst>
      <p:ext uri="{BB962C8B-B14F-4D97-AF65-F5344CB8AC3E}">
        <p14:creationId xmlns:p14="http://schemas.microsoft.com/office/powerpoint/2010/main" val="35447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129CE-9A73-9F55-AE46-62FE85A5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Fonctions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57BC55D-1314-50BE-93E2-3154239FE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31248"/>
              </p:ext>
            </p:extLst>
          </p:nvPr>
        </p:nvGraphicFramePr>
        <p:xfrm>
          <a:off x="323055" y="1463736"/>
          <a:ext cx="11545890" cy="40436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724619">
                  <a:extLst>
                    <a:ext uri="{9D8B030D-6E8A-4147-A177-3AD203B41FA5}">
                      <a16:colId xmlns:a16="http://schemas.microsoft.com/office/drawing/2014/main" val="630170350"/>
                    </a:ext>
                  </a:extLst>
                </a:gridCol>
                <a:gridCol w="8821271">
                  <a:extLst>
                    <a:ext uri="{9D8B030D-6E8A-4147-A177-3AD203B41FA5}">
                      <a16:colId xmlns:a16="http://schemas.microsoft.com/office/drawing/2014/main" val="2154274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Numéro des fonctions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Contraintes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Assurer le déplacement du robot dans son environnement de manière à gagner le jeu du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1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 déplacer sur le plateau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Être autonome en énergie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 conformer au règle du chat et de la souris :</a:t>
                      </a:r>
                    </a:p>
                    <a:p>
                      <a:r>
                        <a:rPr lang="fr-FR" dirty="0"/>
                        <a:t>-Fuir</a:t>
                      </a:r>
                    </a:p>
                    <a:p>
                      <a:r>
                        <a:rPr lang="fr-FR" dirty="0"/>
                        <a:t>-Chasser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4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Détecter les autres robots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Se démarquer des autres robots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68249"/>
                  </a:ext>
                </a:extLst>
              </a:tr>
              <a:tr h="330699">
                <a:tc>
                  <a:txBody>
                    <a:bodyPr/>
                    <a:lstStyle/>
                    <a:p>
                      <a:r>
                        <a:rPr lang="fr-FR" dirty="0"/>
                        <a:t>Fc6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 pas tomber du plateau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0616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3099F16-8EE0-7A89-E0D9-C7B29E714459}"/>
              </a:ext>
            </a:extLst>
          </p:cNvPr>
          <p:cNvSpPr txBox="1"/>
          <p:nvPr/>
        </p:nvSpPr>
        <p:spPr>
          <a:xfrm>
            <a:off x="225517" y="6178461"/>
            <a:ext cx="98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bon déroulement de c’est fonctions clés doit être obligatoirement mené </a:t>
            </a:r>
          </a:p>
        </p:txBody>
      </p:sp>
    </p:spTree>
    <p:extLst>
      <p:ext uri="{BB962C8B-B14F-4D97-AF65-F5344CB8AC3E}">
        <p14:creationId xmlns:p14="http://schemas.microsoft.com/office/powerpoint/2010/main" val="96644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388AD-0C8F-A586-A56C-CF99ECC6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7" y="278416"/>
            <a:ext cx="9404723" cy="1400530"/>
          </a:xfrm>
        </p:spPr>
        <p:txBody>
          <a:bodyPr/>
          <a:lstStyle/>
          <a:p>
            <a:r>
              <a:rPr lang="fr-FR" dirty="0"/>
              <a:t>Schéma fonctionnel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C74D281-902A-3822-2E04-049130B9DBEA}"/>
              </a:ext>
            </a:extLst>
          </p:cNvPr>
          <p:cNvSpPr/>
          <p:nvPr/>
        </p:nvSpPr>
        <p:spPr>
          <a:xfrm>
            <a:off x="80747" y="1348012"/>
            <a:ext cx="1703294" cy="10488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Robot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A39EDDB-732C-441C-352F-1CD47807E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830588"/>
              </p:ext>
            </p:extLst>
          </p:nvPr>
        </p:nvGraphicFramePr>
        <p:xfrm>
          <a:off x="2349406" y="1501589"/>
          <a:ext cx="8946124" cy="89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43F7CACB-8353-4C9D-0F15-E6B6F0583092}"/>
              </a:ext>
            </a:extLst>
          </p:cNvPr>
          <p:cNvGrpSpPr/>
          <p:nvPr/>
        </p:nvGrpSpPr>
        <p:grpSpPr>
          <a:xfrm>
            <a:off x="5139627" y="2545993"/>
            <a:ext cx="3389289" cy="960652"/>
            <a:chOff x="2839246" y="372177"/>
            <a:chExt cx="3387159" cy="141388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00FBFB6-6A62-DEA8-F7A3-9BA002E39D11}"/>
                </a:ext>
              </a:extLst>
            </p:cNvPr>
            <p:cNvSpPr/>
            <p:nvPr/>
          </p:nvSpPr>
          <p:spPr>
            <a:xfrm>
              <a:off x="2839246" y="372177"/>
              <a:ext cx="3387159" cy="12164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B6BBF01A-02F4-C78D-EE41-98ED2C5814CF}"/>
                </a:ext>
              </a:extLst>
            </p:cNvPr>
            <p:cNvSpPr txBox="1"/>
            <p:nvPr/>
          </p:nvSpPr>
          <p:spPr>
            <a:xfrm>
              <a:off x="2874873" y="640888"/>
              <a:ext cx="3315903" cy="1145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dirty="0"/>
                <a:t>Se conformer au règle du chat et de la souris </a:t>
              </a:r>
            </a:p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endParaRPr lang="fr-FR" sz="3100" kern="1200" dirty="0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3F0843D-5EE6-F2C3-4C5A-482000F02071}"/>
              </a:ext>
            </a:extLst>
          </p:cNvPr>
          <p:cNvSpPr txBox="1"/>
          <p:nvPr/>
        </p:nvSpPr>
        <p:spPr>
          <a:xfrm>
            <a:off x="2227866" y="1094744"/>
            <a:ext cx="25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Fonction principal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1C1E56-7CBD-BE80-71BB-CFF9AFD8189D}"/>
              </a:ext>
            </a:extLst>
          </p:cNvPr>
          <p:cNvSpPr txBox="1"/>
          <p:nvPr/>
        </p:nvSpPr>
        <p:spPr>
          <a:xfrm>
            <a:off x="5567082" y="1053942"/>
            <a:ext cx="25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3"/>
                </a:solidFill>
              </a:rPr>
              <a:t>Fonction contraintes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C212CF-F767-460C-AD77-66D8C62E480A}"/>
              </a:ext>
            </a:extLst>
          </p:cNvPr>
          <p:cNvSpPr txBox="1"/>
          <p:nvPr/>
        </p:nvSpPr>
        <p:spPr>
          <a:xfrm>
            <a:off x="9158380" y="1152983"/>
            <a:ext cx="25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/>
                </a:solidFill>
              </a:rPr>
              <a:t>Solution technique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79B4A02-D459-B17F-C874-EFF4EC400E15}"/>
              </a:ext>
            </a:extLst>
          </p:cNvPr>
          <p:cNvGrpSpPr/>
          <p:nvPr/>
        </p:nvGrpSpPr>
        <p:grpSpPr>
          <a:xfrm>
            <a:off x="9310430" y="2540105"/>
            <a:ext cx="1985100" cy="853309"/>
            <a:chOff x="7037357" y="92052"/>
            <a:chExt cx="2027377" cy="1216426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EF136DD-CB08-A8DA-09DF-DD9C90D5681A}"/>
                </a:ext>
              </a:extLst>
            </p:cNvPr>
            <p:cNvSpPr/>
            <p:nvPr/>
          </p:nvSpPr>
          <p:spPr>
            <a:xfrm>
              <a:off x="7037357" y="92052"/>
              <a:ext cx="2027377" cy="12164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37B95D6F-ECB2-55D9-CF14-115C244D63B2}"/>
                </a:ext>
              </a:extLst>
            </p:cNvPr>
            <p:cNvSpPr txBox="1"/>
            <p:nvPr/>
          </p:nvSpPr>
          <p:spPr>
            <a:xfrm>
              <a:off x="7072985" y="127680"/>
              <a:ext cx="1956121" cy="1145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STM32</a:t>
              </a:r>
            </a:p>
          </p:txBody>
        </p:sp>
      </p:grp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508F9E9-0A80-0120-E76B-2EC6857EC9E4}"/>
              </a:ext>
            </a:extLst>
          </p:cNvPr>
          <p:cNvSpPr/>
          <p:nvPr/>
        </p:nvSpPr>
        <p:spPr>
          <a:xfrm>
            <a:off x="5100494" y="3620056"/>
            <a:ext cx="3389289" cy="82649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Se déplacer sur le plateau</a:t>
            </a:r>
          </a:p>
          <a:p>
            <a:pPr algn="ctr"/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75350D-4624-EEC6-FF21-B4B33310D19B}"/>
              </a:ext>
            </a:extLst>
          </p:cNvPr>
          <p:cNvGrpSpPr/>
          <p:nvPr/>
        </p:nvGrpSpPr>
        <p:grpSpPr>
          <a:xfrm>
            <a:off x="9345315" y="3654230"/>
            <a:ext cx="1985100" cy="853309"/>
            <a:chOff x="7037357" y="92052"/>
            <a:chExt cx="2027377" cy="1216426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C052ACEF-1BD6-41AE-A35C-ED3C3CD62599}"/>
                </a:ext>
              </a:extLst>
            </p:cNvPr>
            <p:cNvSpPr/>
            <p:nvPr/>
          </p:nvSpPr>
          <p:spPr>
            <a:xfrm>
              <a:off x="7037357" y="92052"/>
              <a:ext cx="2027377" cy="12164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Rectangle : coins arrondis 4">
              <a:extLst>
                <a:ext uri="{FF2B5EF4-FFF2-40B4-BE49-F238E27FC236}">
                  <a16:creationId xmlns:a16="http://schemas.microsoft.com/office/drawing/2014/main" id="{259F9C1E-9B6A-1262-610E-5DCF440CDA39}"/>
                </a:ext>
              </a:extLst>
            </p:cNvPr>
            <p:cNvSpPr txBox="1"/>
            <p:nvPr/>
          </p:nvSpPr>
          <p:spPr>
            <a:xfrm>
              <a:off x="7072985" y="127680"/>
              <a:ext cx="1956121" cy="1145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Moteur à courant continue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73CF29F-301F-7BB4-1922-7F3FF40ED894}"/>
              </a:ext>
            </a:extLst>
          </p:cNvPr>
          <p:cNvGrpSpPr/>
          <p:nvPr/>
        </p:nvGrpSpPr>
        <p:grpSpPr>
          <a:xfrm>
            <a:off x="9345315" y="4647028"/>
            <a:ext cx="1985100" cy="853309"/>
            <a:chOff x="7037357" y="92052"/>
            <a:chExt cx="2027377" cy="121642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E4155ED1-4AA9-2227-C013-427435242329}"/>
                </a:ext>
              </a:extLst>
            </p:cNvPr>
            <p:cNvSpPr/>
            <p:nvPr/>
          </p:nvSpPr>
          <p:spPr>
            <a:xfrm>
              <a:off x="7037357" y="92052"/>
              <a:ext cx="2027377" cy="12164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Rectangle : coins arrondis 4">
              <a:extLst>
                <a:ext uri="{FF2B5EF4-FFF2-40B4-BE49-F238E27FC236}">
                  <a16:creationId xmlns:a16="http://schemas.microsoft.com/office/drawing/2014/main" id="{F96C077A-A377-903B-BB18-E8A31D368F68}"/>
                </a:ext>
              </a:extLst>
            </p:cNvPr>
            <p:cNvSpPr txBox="1"/>
            <p:nvPr/>
          </p:nvSpPr>
          <p:spPr>
            <a:xfrm>
              <a:off x="7072985" y="127680"/>
              <a:ext cx="1956121" cy="1145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Capteur bordure</a:t>
              </a:r>
            </a:p>
          </p:txBody>
        </p:sp>
      </p:grp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148A450-D49B-8DD1-B8B6-6897456D21E8}"/>
              </a:ext>
            </a:extLst>
          </p:cNvPr>
          <p:cNvSpPr/>
          <p:nvPr/>
        </p:nvSpPr>
        <p:spPr>
          <a:xfrm>
            <a:off x="5306682" y="4603180"/>
            <a:ext cx="3389289" cy="82649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Ne pas tomber du plateau</a:t>
            </a:r>
          </a:p>
          <a:p>
            <a:pPr algn="ctr"/>
            <a:endParaRPr lang="fr-FR" dirty="0"/>
          </a:p>
        </p:txBody>
      </p:sp>
      <p:sp>
        <p:nvSpPr>
          <p:cNvPr id="32" name="Flèche : virage 31">
            <a:extLst>
              <a:ext uri="{FF2B5EF4-FFF2-40B4-BE49-F238E27FC236}">
                <a16:creationId xmlns:a16="http://schemas.microsoft.com/office/drawing/2014/main" id="{8BD87738-B671-CEA1-3EE8-5F6CA1203224}"/>
              </a:ext>
            </a:extLst>
          </p:cNvPr>
          <p:cNvSpPr/>
          <p:nvPr/>
        </p:nvSpPr>
        <p:spPr>
          <a:xfrm rot="10800000" flipH="1">
            <a:off x="3999237" y="2540105"/>
            <a:ext cx="1101257" cy="514818"/>
          </a:xfrm>
          <a:prstGeom prst="bentArrow">
            <a:avLst>
              <a:gd name="adj1" fmla="val 25000"/>
              <a:gd name="adj2" fmla="val 23712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 : virage 32">
            <a:extLst>
              <a:ext uri="{FF2B5EF4-FFF2-40B4-BE49-F238E27FC236}">
                <a16:creationId xmlns:a16="http://schemas.microsoft.com/office/drawing/2014/main" id="{752CBE20-48CA-5EB8-B773-66857501B4A1}"/>
              </a:ext>
            </a:extLst>
          </p:cNvPr>
          <p:cNvSpPr/>
          <p:nvPr/>
        </p:nvSpPr>
        <p:spPr>
          <a:xfrm rot="10800000" flipH="1">
            <a:off x="4917418" y="4167461"/>
            <a:ext cx="345197" cy="975242"/>
          </a:xfrm>
          <a:prstGeom prst="bentArrow">
            <a:avLst>
              <a:gd name="adj1" fmla="val 2759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3BBFFDB8-246B-AA0D-4B76-62702AD64C88}"/>
              </a:ext>
            </a:extLst>
          </p:cNvPr>
          <p:cNvSpPr/>
          <p:nvPr/>
        </p:nvSpPr>
        <p:spPr>
          <a:xfrm>
            <a:off x="8615082" y="3960457"/>
            <a:ext cx="618565" cy="20700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F41E9E3F-A3D7-585B-30E0-4D514AB1A92F}"/>
              </a:ext>
            </a:extLst>
          </p:cNvPr>
          <p:cNvSpPr/>
          <p:nvPr/>
        </p:nvSpPr>
        <p:spPr>
          <a:xfrm>
            <a:off x="8766361" y="4863766"/>
            <a:ext cx="544070" cy="20700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3D8D3DB0-10D8-E174-BB19-34900C7999E8}"/>
              </a:ext>
            </a:extLst>
          </p:cNvPr>
          <p:cNvSpPr/>
          <p:nvPr/>
        </p:nvSpPr>
        <p:spPr>
          <a:xfrm>
            <a:off x="5139627" y="5687105"/>
            <a:ext cx="3389289" cy="82649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Être autonome en énergie</a:t>
            </a:r>
          </a:p>
          <a:p>
            <a:pPr algn="ctr"/>
            <a:endParaRPr lang="fr-FR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099A174-3B73-9CE2-E1E9-A041697FBDC2}"/>
              </a:ext>
            </a:extLst>
          </p:cNvPr>
          <p:cNvGrpSpPr/>
          <p:nvPr/>
        </p:nvGrpSpPr>
        <p:grpSpPr>
          <a:xfrm>
            <a:off x="9380200" y="5634325"/>
            <a:ext cx="1985100" cy="853309"/>
            <a:chOff x="7037357" y="92052"/>
            <a:chExt cx="2027377" cy="1216426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71A4BB68-BFE7-7DC0-EACA-B2008C98B2CB}"/>
                </a:ext>
              </a:extLst>
            </p:cNvPr>
            <p:cNvSpPr/>
            <p:nvPr/>
          </p:nvSpPr>
          <p:spPr>
            <a:xfrm>
              <a:off x="7037357" y="92052"/>
              <a:ext cx="2027377" cy="12164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Rectangle : coins arrondis 4">
              <a:extLst>
                <a:ext uri="{FF2B5EF4-FFF2-40B4-BE49-F238E27FC236}">
                  <a16:creationId xmlns:a16="http://schemas.microsoft.com/office/drawing/2014/main" id="{1B5D036C-FCC2-271E-677D-6B107ADB27D9}"/>
                </a:ext>
              </a:extLst>
            </p:cNvPr>
            <p:cNvSpPr txBox="1"/>
            <p:nvPr/>
          </p:nvSpPr>
          <p:spPr>
            <a:xfrm>
              <a:off x="7072985" y="127680"/>
              <a:ext cx="1956121" cy="1145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Batterie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7C6A67C-F8FF-A456-85EA-9E36FA94F41B}"/>
              </a:ext>
            </a:extLst>
          </p:cNvPr>
          <p:cNvSpPr/>
          <p:nvPr/>
        </p:nvSpPr>
        <p:spPr>
          <a:xfrm>
            <a:off x="4738637" y="3422068"/>
            <a:ext cx="6727222" cy="217094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7E3CD37-EA41-1780-0DB8-0F6F8B833DAE}"/>
              </a:ext>
            </a:extLst>
          </p:cNvPr>
          <p:cNvCxnSpPr/>
          <p:nvPr/>
        </p:nvCxnSpPr>
        <p:spPr>
          <a:xfrm>
            <a:off x="4567794" y="1495447"/>
            <a:ext cx="0" cy="50757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5E11FBB-5B86-C049-85F2-F53E7C56549B}"/>
              </a:ext>
            </a:extLst>
          </p:cNvPr>
          <p:cNvCxnSpPr/>
          <p:nvPr/>
        </p:nvCxnSpPr>
        <p:spPr>
          <a:xfrm>
            <a:off x="8964706" y="1522315"/>
            <a:ext cx="0" cy="507570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14432067-3AA2-3066-2401-7AFDCC46FC3E}"/>
              </a:ext>
            </a:extLst>
          </p:cNvPr>
          <p:cNvGrpSpPr/>
          <p:nvPr/>
        </p:nvGrpSpPr>
        <p:grpSpPr>
          <a:xfrm>
            <a:off x="8596888" y="2809892"/>
            <a:ext cx="654952" cy="284607"/>
            <a:chOff x="6226934" y="305343"/>
            <a:chExt cx="654952" cy="284607"/>
          </a:xfrm>
        </p:grpSpPr>
        <p:sp>
          <p:nvSpPr>
            <p:cNvPr id="47" name="Flèche : droite 46">
              <a:extLst>
                <a:ext uri="{FF2B5EF4-FFF2-40B4-BE49-F238E27FC236}">
                  <a16:creationId xmlns:a16="http://schemas.microsoft.com/office/drawing/2014/main" id="{3167392C-4489-5CE5-9576-4D50FDC1E353}"/>
                </a:ext>
              </a:extLst>
            </p:cNvPr>
            <p:cNvSpPr/>
            <p:nvPr/>
          </p:nvSpPr>
          <p:spPr>
            <a:xfrm>
              <a:off x="6226934" y="305343"/>
              <a:ext cx="654952" cy="2846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Flèche : droite 4">
              <a:extLst>
                <a:ext uri="{FF2B5EF4-FFF2-40B4-BE49-F238E27FC236}">
                  <a16:creationId xmlns:a16="http://schemas.microsoft.com/office/drawing/2014/main" id="{41A79741-9585-8409-5EDD-147482B225A0}"/>
                </a:ext>
              </a:extLst>
            </p:cNvPr>
            <p:cNvSpPr txBox="1"/>
            <p:nvPr/>
          </p:nvSpPr>
          <p:spPr>
            <a:xfrm>
              <a:off x="6226934" y="362264"/>
              <a:ext cx="569570" cy="1707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200" kern="1200" dirty="0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75E3D93-DBBC-D5CC-1374-8F31B43197DD}"/>
              </a:ext>
            </a:extLst>
          </p:cNvPr>
          <p:cNvGrpSpPr/>
          <p:nvPr/>
        </p:nvGrpSpPr>
        <p:grpSpPr>
          <a:xfrm>
            <a:off x="8623782" y="5926305"/>
            <a:ext cx="654952" cy="284607"/>
            <a:chOff x="6226934" y="305343"/>
            <a:chExt cx="654952" cy="284607"/>
          </a:xfrm>
        </p:grpSpPr>
        <p:sp>
          <p:nvSpPr>
            <p:cNvPr id="50" name="Flèche : droite 49">
              <a:extLst>
                <a:ext uri="{FF2B5EF4-FFF2-40B4-BE49-F238E27FC236}">
                  <a16:creationId xmlns:a16="http://schemas.microsoft.com/office/drawing/2014/main" id="{7F026A64-C0E1-B568-6436-CDB0C67728F2}"/>
                </a:ext>
              </a:extLst>
            </p:cNvPr>
            <p:cNvSpPr/>
            <p:nvPr/>
          </p:nvSpPr>
          <p:spPr>
            <a:xfrm>
              <a:off x="6226934" y="305343"/>
              <a:ext cx="654952" cy="2846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Flèche : droite 4">
              <a:extLst>
                <a:ext uri="{FF2B5EF4-FFF2-40B4-BE49-F238E27FC236}">
                  <a16:creationId xmlns:a16="http://schemas.microsoft.com/office/drawing/2014/main" id="{89239923-CBE1-A32F-506E-EBD6953752A3}"/>
                </a:ext>
              </a:extLst>
            </p:cNvPr>
            <p:cNvSpPr txBox="1"/>
            <p:nvPr/>
          </p:nvSpPr>
          <p:spPr>
            <a:xfrm>
              <a:off x="6226934" y="362264"/>
              <a:ext cx="569570" cy="1707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200" kern="12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B03A28F6-9183-F6A3-9335-0AF942699902}"/>
              </a:ext>
            </a:extLst>
          </p:cNvPr>
          <p:cNvGrpSpPr/>
          <p:nvPr/>
        </p:nvGrpSpPr>
        <p:grpSpPr>
          <a:xfrm>
            <a:off x="1868605" y="1624609"/>
            <a:ext cx="423722" cy="495675"/>
            <a:chOff x="2354371" y="201196"/>
            <a:chExt cx="423722" cy="495675"/>
          </a:xfrm>
        </p:grpSpPr>
        <p:sp>
          <p:nvSpPr>
            <p:cNvPr id="53" name="Flèche : droite 52">
              <a:extLst>
                <a:ext uri="{FF2B5EF4-FFF2-40B4-BE49-F238E27FC236}">
                  <a16:creationId xmlns:a16="http://schemas.microsoft.com/office/drawing/2014/main" id="{A5060ECF-2646-0FA6-8065-95B0852EC3C9}"/>
                </a:ext>
              </a:extLst>
            </p:cNvPr>
            <p:cNvSpPr/>
            <p:nvPr/>
          </p:nvSpPr>
          <p:spPr>
            <a:xfrm>
              <a:off x="2354371" y="201196"/>
              <a:ext cx="423722" cy="49567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Flèche : droite 4">
              <a:extLst>
                <a:ext uri="{FF2B5EF4-FFF2-40B4-BE49-F238E27FC236}">
                  <a16:creationId xmlns:a16="http://schemas.microsoft.com/office/drawing/2014/main" id="{64C46CD5-A845-3912-4EF8-60725D51D5FE}"/>
                </a:ext>
              </a:extLst>
            </p:cNvPr>
            <p:cNvSpPr txBox="1"/>
            <p:nvPr/>
          </p:nvSpPr>
          <p:spPr>
            <a:xfrm>
              <a:off x="2354371" y="300331"/>
              <a:ext cx="296605" cy="2974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0894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B5BEA-90F7-033E-5823-8FAFC1E1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6132"/>
            <a:ext cx="9404723" cy="831681"/>
          </a:xfrm>
        </p:spPr>
        <p:txBody>
          <a:bodyPr/>
          <a:lstStyle/>
          <a:p>
            <a:r>
              <a:rPr lang="fr-FR" dirty="0"/>
              <a:t>Schéma entrée/sortie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34351-4C97-9BA8-21A0-A8778217D5FB}"/>
              </a:ext>
            </a:extLst>
          </p:cNvPr>
          <p:cNvSpPr/>
          <p:nvPr/>
        </p:nvSpPr>
        <p:spPr>
          <a:xfrm>
            <a:off x="304800" y="816266"/>
            <a:ext cx="1712259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4076C-A1B8-E17E-8985-268EFC23A3AA}"/>
              </a:ext>
            </a:extLst>
          </p:cNvPr>
          <p:cNvSpPr/>
          <p:nvPr/>
        </p:nvSpPr>
        <p:spPr>
          <a:xfrm>
            <a:off x="1045960" y="2061166"/>
            <a:ext cx="1712259" cy="6096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Codeur incrémental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25324-81C9-688B-8103-6774A0E61625}"/>
              </a:ext>
            </a:extLst>
          </p:cNvPr>
          <p:cNvSpPr/>
          <p:nvPr/>
        </p:nvSpPr>
        <p:spPr>
          <a:xfrm>
            <a:off x="1045961" y="3665850"/>
            <a:ext cx="1712259" cy="6096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Lidar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96CDF-339B-DCA6-1EB2-2532B20A6004}"/>
              </a:ext>
            </a:extLst>
          </p:cNvPr>
          <p:cNvSpPr/>
          <p:nvPr/>
        </p:nvSpPr>
        <p:spPr>
          <a:xfrm>
            <a:off x="1045961" y="4449653"/>
            <a:ext cx="1712259" cy="6096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bordure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FE257-16B5-59B8-1323-472E71761F63}"/>
              </a:ext>
            </a:extLst>
          </p:cNvPr>
          <p:cNvSpPr/>
          <p:nvPr/>
        </p:nvSpPr>
        <p:spPr>
          <a:xfrm>
            <a:off x="1045961" y="2882047"/>
            <a:ext cx="1712259" cy="6096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Résistance de shunt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CF441-8B87-6677-9440-8C4F870AA5D0}"/>
              </a:ext>
            </a:extLst>
          </p:cNvPr>
          <p:cNvSpPr/>
          <p:nvPr/>
        </p:nvSpPr>
        <p:spPr>
          <a:xfrm>
            <a:off x="1045961" y="5229203"/>
            <a:ext cx="1712259" cy="6096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BF1CFA-137A-252F-7990-4952F5F3DD4E}"/>
              </a:ext>
            </a:extLst>
          </p:cNvPr>
          <p:cNvSpPr/>
          <p:nvPr/>
        </p:nvSpPr>
        <p:spPr>
          <a:xfrm>
            <a:off x="4624444" y="2937754"/>
            <a:ext cx="2931459" cy="15264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Microcontrôleur STM32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B0C17-7068-B7EC-6F48-5DF55D289505}"/>
              </a:ext>
            </a:extLst>
          </p:cNvPr>
          <p:cNvSpPr/>
          <p:nvPr/>
        </p:nvSpPr>
        <p:spPr>
          <a:xfrm>
            <a:off x="6916275" y="4802988"/>
            <a:ext cx="2178424" cy="11793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Driver moteur</a:t>
            </a:r>
          </a:p>
          <a:p>
            <a:pPr algn="ctr"/>
            <a:r>
              <a:rPr lang="fr-FR" b="1" dirty="0"/>
              <a:t>ZXBM5210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1060A-B208-0238-5990-E0B93DA25576}"/>
              </a:ext>
            </a:extLst>
          </p:cNvPr>
          <p:cNvSpPr/>
          <p:nvPr/>
        </p:nvSpPr>
        <p:spPr>
          <a:xfrm>
            <a:off x="9569829" y="3746153"/>
            <a:ext cx="2554941" cy="21707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à courant continue</a:t>
            </a:r>
          </a:p>
          <a:p>
            <a:pPr algn="ctr"/>
            <a:r>
              <a:rPr lang="fr-FR" b="1" dirty="0"/>
              <a:t>FIT0520</a:t>
            </a:r>
          </a:p>
          <a:p>
            <a:pPr algn="ctr"/>
            <a:endParaRPr lang="fr-FR" dirty="0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9200014F-0C15-6BD7-BA09-FB3E301468A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58219" y="2365966"/>
            <a:ext cx="1918445" cy="56906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EA4C03D7-1CD3-3A57-4FF4-E1EA34EE105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58220" y="3186847"/>
            <a:ext cx="1881243" cy="2955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947D69D-9119-288C-3AAD-EA7FA4A762E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2758220" y="3700976"/>
            <a:ext cx="1866224" cy="269674"/>
          </a:xfrm>
          <a:prstGeom prst="bentConnector3">
            <a:avLst>
              <a:gd name="adj1" fmla="val 7490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BB13C4F6-B48A-DD16-40F6-07309E4EDC01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758220" y="4464198"/>
            <a:ext cx="3331954" cy="290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4DD98C38-FD03-83E3-54CE-29C7B5A745A5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2758220" y="4464198"/>
            <a:ext cx="3331954" cy="10698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A1E7E90-8B79-DF25-9EE9-583D99D46AF0}"/>
                  </a:ext>
                </a:extLst>
              </p:cNvPr>
              <p:cNvSpPr txBox="1"/>
              <p:nvPr/>
            </p:nvSpPr>
            <p:spPr>
              <a:xfrm>
                <a:off x="1895136" y="769007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7,2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A1E7E90-8B79-DF25-9EE9-583D99D46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136" y="769007"/>
                <a:ext cx="8292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F4654F2F-A01B-3814-4A5A-947C506EDB46}"/>
              </a:ext>
            </a:extLst>
          </p:cNvPr>
          <p:cNvCxnSpPr>
            <a:cxnSpLocks/>
          </p:cNvCxnSpPr>
          <p:nvPr/>
        </p:nvCxnSpPr>
        <p:spPr>
          <a:xfrm flipH="1">
            <a:off x="2724371" y="4112111"/>
            <a:ext cx="1900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A3D5D7E-89EC-B240-245D-B7FC54A91E3C}"/>
                  </a:ext>
                </a:extLst>
              </p:cNvPr>
              <p:cNvSpPr txBox="1"/>
              <p:nvPr/>
            </p:nvSpPr>
            <p:spPr>
              <a:xfrm>
                <a:off x="3073211" y="4729211"/>
                <a:ext cx="1156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𝐺𝑃𝐼𝑂</m:t>
                      </m:r>
                    </m:oMath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(1 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𝑐𝑎𝑝𝑡𝑒𝑢𝑟𝑠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A3D5D7E-89EC-B240-245D-B7FC54A9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211" y="4729211"/>
                <a:ext cx="1156449" cy="584775"/>
              </a:xfrm>
              <a:prstGeom prst="rect">
                <a:avLst/>
              </a:prstGeom>
              <a:blipFill>
                <a:blip r:embed="rId3"/>
                <a:stretch>
                  <a:fillRect r="-46842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B34CA744-10F7-384B-5276-E041418D0328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2017059" y="1121066"/>
            <a:ext cx="5988428" cy="36819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F6EEA059-2E43-B9A8-03BF-4EFB4B4FEC4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15672" y="1409726"/>
            <a:ext cx="8731628" cy="23364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15906E-2361-C589-9885-54D2160AFE2C}"/>
                  </a:ext>
                </a:extLst>
              </p:cNvPr>
              <p:cNvSpPr/>
              <p:nvPr/>
            </p:nvSpPr>
            <p:spPr>
              <a:xfrm>
                <a:off x="2115672" y="1309234"/>
                <a:ext cx="1819831" cy="4575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𝑔𝑢𝑙𝑎𝑡𝑒𝑢𝑟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15906E-2361-C589-9885-54D2160AF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72" y="1309234"/>
                <a:ext cx="1819831" cy="457529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66B5CBC-2DE1-6DA2-8102-774A7580C00B}"/>
                  </a:ext>
                </a:extLst>
              </p:cNvPr>
              <p:cNvSpPr/>
              <p:nvPr/>
            </p:nvSpPr>
            <p:spPr>
              <a:xfrm>
                <a:off x="4470479" y="1674983"/>
                <a:ext cx="1787334" cy="4075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𝑔𝑢𝑙𝑎𝑡𝑒𝑢𝑟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3,3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66B5CBC-2DE1-6DA2-8102-774A7580C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79" y="1674983"/>
                <a:ext cx="1787334" cy="407599"/>
              </a:xfrm>
              <a:prstGeom prst="rect">
                <a:avLst/>
              </a:prstGeom>
              <a:blipFill>
                <a:blip r:embed="rId5"/>
                <a:stretch>
                  <a:fillRect l="-4762" b="-10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E289509D-BB7F-B450-B69E-7B92BFFBF24E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5364146" y="1430943"/>
            <a:ext cx="7433" cy="24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E067E01E-2299-1B38-5F8E-F4A7D02ADB73}"/>
              </a:ext>
            </a:extLst>
          </p:cNvPr>
          <p:cNvCxnSpPr/>
          <p:nvPr/>
        </p:nvCxnSpPr>
        <p:spPr>
          <a:xfrm rot="16200000" flipH="1">
            <a:off x="6102171" y="2034423"/>
            <a:ext cx="1056251" cy="744968"/>
          </a:xfrm>
          <a:prstGeom prst="bentConnector3">
            <a:avLst>
              <a:gd name="adj1" fmla="val -1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AACD0EE9-4876-98DC-F291-46EB94416289}"/>
                  </a:ext>
                </a:extLst>
              </p:cNvPr>
              <p:cNvSpPr txBox="1"/>
              <p:nvPr/>
            </p:nvSpPr>
            <p:spPr>
              <a:xfrm>
                <a:off x="3727975" y="1407912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AACD0EE9-4876-98DC-F291-46EB94416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975" y="1407912"/>
                <a:ext cx="829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283698C7-8EED-D354-73D3-E7BAE86CC28C}"/>
                  </a:ext>
                </a:extLst>
              </p:cNvPr>
              <p:cNvSpPr txBox="1"/>
              <p:nvPr/>
            </p:nvSpPr>
            <p:spPr>
              <a:xfrm>
                <a:off x="6173546" y="1535787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,3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283698C7-8EED-D354-73D3-E7BAE86C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46" y="1535787"/>
                <a:ext cx="8292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766ABBD-BB0F-562B-D243-61A6416C3F89}"/>
                  </a:ext>
                </a:extLst>
              </p:cNvPr>
              <p:cNvSpPr txBox="1"/>
              <p:nvPr/>
            </p:nvSpPr>
            <p:spPr>
              <a:xfrm>
                <a:off x="2961933" y="2866962"/>
                <a:ext cx="784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𝐴𝐷𝐶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766ABBD-BB0F-562B-D243-61A6416C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3" y="2866962"/>
                <a:ext cx="7846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72CEAD34-B905-05D1-A109-B59EE2C7FB56}"/>
                  </a:ext>
                </a:extLst>
              </p:cNvPr>
              <p:cNvSpPr txBox="1"/>
              <p:nvPr/>
            </p:nvSpPr>
            <p:spPr>
              <a:xfrm>
                <a:off x="2601109" y="3458865"/>
                <a:ext cx="18236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𝑈𝐴𝑅𝑇</m:t>
                      </m:r>
                    </m:oMath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128000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𝑏𝑎𝑢𝑑𝑟𝑎𝑡𝑒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72CEAD34-B905-05D1-A109-B59EE2C7F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09" y="3458865"/>
                <a:ext cx="18236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AC04B38F-99D2-D855-B9B5-E74D6FC41AE6}"/>
                  </a:ext>
                </a:extLst>
              </p:cNvPr>
              <p:cNvSpPr txBox="1"/>
              <p:nvPr/>
            </p:nvSpPr>
            <p:spPr>
              <a:xfrm>
                <a:off x="3051812" y="4109197"/>
                <a:ext cx="784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𝑃𝑀𝑊</m:t>
                      </m:r>
                    </m:oMath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𝑐𝑜𝑛𝑡𝑟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𝑚𝑜𝑡𝑒𝑢𝑟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AC04B38F-99D2-D855-B9B5-E74D6FC41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12" y="4109197"/>
                <a:ext cx="784641" cy="523220"/>
              </a:xfrm>
              <a:prstGeom prst="rect">
                <a:avLst/>
              </a:prstGeom>
              <a:blipFill>
                <a:blip r:embed="rId10"/>
                <a:stretch>
                  <a:fillRect r="-671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E0AABFB0-FC67-13CF-D402-FDF66B7DF44C}"/>
                  </a:ext>
                </a:extLst>
              </p:cNvPr>
              <p:cNvSpPr txBox="1"/>
              <p:nvPr/>
            </p:nvSpPr>
            <p:spPr>
              <a:xfrm>
                <a:off x="2958635" y="2317622"/>
                <a:ext cx="2367913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𝑇𝑖𝑚𝑒𝑟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𝑒𝑛𝑐𝑜𝑑𝑒𝑟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𝑚𝑜𝑑𝑒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sz="1000" i="1" dirty="0"/>
                  <a:t>(2 phases par codeur) </a:t>
                </a: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E0AABFB0-FC67-13CF-D402-FDF66B7D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635" y="2317622"/>
                <a:ext cx="2367913" cy="530915"/>
              </a:xfrm>
              <a:prstGeom prst="rect">
                <a:avLst/>
              </a:prstGeom>
              <a:blipFill>
                <a:blip r:embed="rId11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2A24531-0D1B-FCCA-09B1-F624F410A604}"/>
              </a:ext>
            </a:extLst>
          </p:cNvPr>
          <p:cNvCxnSpPr>
            <a:cxnSpLocks/>
            <a:stCxn id="78" idx="2"/>
            <a:endCxn id="6" idx="1"/>
          </p:cNvCxnSpPr>
          <p:nvPr/>
        </p:nvCxnSpPr>
        <p:spPr>
          <a:xfrm rot="5400000">
            <a:off x="933832" y="1878893"/>
            <a:ext cx="2203887" cy="1979627"/>
          </a:xfrm>
          <a:prstGeom prst="bentConnector4">
            <a:avLst>
              <a:gd name="adj1" fmla="val 5398"/>
              <a:gd name="adj2" fmla="val 1115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C72A7027-D43A-6A2E-827A-6F792622D9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737" y="4644523"/>
            <a:ext cx="1545285" cy="2291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6601D754-7157-ACE6-2480-A0C8E55B208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16799" y="4754453"/>
            <a:ext cx="2291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27B8B5BA-FDFA-8E5B-48DD-BFEC9A20B5B4}"/>
                  </a:ext>
                </a:extLst>
              </p:cNvPr>
              <p:cNvSpPr txBox="1"/>
              <p:nvPr/>
            </p:nvSpPr>
            <p:spPr>
              <a:xfrm>
                <a:off x="2845172" y="1720453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27B8B5BA-FDFA-8E5B-48DD-BFEC9A20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72" y="1720453"/>
                <a:ext cx="8292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necteur : en angle 136">
            <a:extLst>
              <a:ext uri="{FF2B5EF4-FFF2-40B4-BE49-F238E27FC236}">
                <a16:creationId xmlns:a16="http://schemas.microsoft.com/office/drawing/2014/main" id="{8CAC648B-06C8-984A-C7B1-0CDA4A23379D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6345745" y="4822108"/>
            <a:ext cx="915145" cy="2259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2BF808A6-D0B6-0F7F-ADF8-5C7247EE6938}"/>
              </a:ext>
            </a:extLst>
          </p:cNvPr>
          <p:cNvCxnSpPr/>
          <p:nvPr/>
        </p:nvCxnSpPr>
        <p:spPr>
          <a:xfrm>
            <a:off x="9094699" y="5494469"/>
            <a:ext cx="4751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8EE446A0-AA5F-BC8E-26A0-1DCD429701CA}"/>
              </a:ext>
            </a:extLst>
          </p:cNvPr>
          <p:cNvCxnSpPr>
            <a:endCxn id="5" idx="1"/>
          </p:cNvCxnSpPr>
          <p:nvPr/>
        </p:nvCxnSpPr>
        <p:spPr>
          <a:xfrm>
            <a:off x="816799" y="2365966"/>
            <a:ext cx="2291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 : en angle 143">
            <a:extLst>
              <a:ext uri="{FF2B5EF4-FFF2-40B4-BE49-F238E27FC236}">
                <a16:creationId xmlns:a16="http://schemas.microsoft.com/office/drawing/2014/main" id="{AA542392-09FF-1AD4-390D-CBCCAB0B1C23}"/>
              </a:ext>
            </a:extLst>
          </p:cNvPr>
          <p:cNvCxnSpPr>
            <a:cxnSpLocks/>
          </p:cNvCxnSpPr>
          <p:nvPr/>
        </p:nvCxnSpPr>
        <p:spPr>
          <a:xfrm>
            <a:off x="3453134" y="2365965"/>
            <a:ext cx="1918445" cy="56906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A4375626-C494-5D10-292F-DC156E36579E}"/>
                  </a:ext>
                </a:extLst>
              </p:cNvPr>
              <p:cNvSpPr txBox="1"/>
              <p:nvPr/>
            </p:nvSpPr>
            <p:spPr>
              <a:xfrm>
                <a:off x="3113107" y="5593701"/>
                <a:ext cx="1156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𝐺𝑃𝐼𝑂</m:t>
                      </m:r>
                    </m:oMath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(1 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𝑐𝑎𝑝𝑡𝑒𝑢𝑟𝑠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A4375626-C494-5D10-292F-DC156E36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07" y="5593701"/>
                <a:ext cx="1156449" cy="584775"/>
              </a:xfrm>
              <a:prstGeom prst="rect">
                <a:avLst/>
              </a:prstGeom>
              <a:blipFill>
                <a:blip r:embed="rId13"/>
                <a:stretch>
                  <a:fillRect l="-529" r="-47090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3440B241-3FCE-E5B5-3148-0E13297D6CDF}"/>
                  </a:ext>
                </a:extLst>
              </p:cNvPr>
              <p:cNvSpPr txBox="1"/>
              <p:nvPr/>
            </p:nvSpPr>
            <p:spPr>
              <a:xfrm>
                <a:off x="2151317" y="5479184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3440B241-3FCE-E5B5-3148-0E13297D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17" y="5479184"/>
                <a:ext cx="8292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77C13BB8-724E-35C0-4FC2-0E9118D58BDE}"/>
                  </a:ext>
                </a:extLst>
              </p:cNvPr>
              <p:cNvSpPr txBox="1"/>
              <p:nvPr/>
            </p:nvSpPr>
            <p:spPr>
              <a:xfrm>
                <a:off x="2183463" y="4714763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77C13BB8-724E-35C0-4FC2-0E9118D5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463" y="4714763"/>
                <a:ext cx="82923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5C03BBF0-BF96-AD75-E825-CDBC52C8916B}"/>
                  </a:ext>
                </a:extLst>
              </p:cNvPr>
              <p:cNvSpPr txBox="1"/>
              <p:nvPr/>
            </p:nvSpPr>
            <p:spPr>
              <a:xfrm>
                <a:off x="2196352" y="3141844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5C03BBF0-BF96-AD75-E825-CDBC52C8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2" y="3141844"/>
                <a:ext cx="8292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EFDDF4C6-1F30-8AE1-6C0C-7B6D10ADF823}"/>
                  </a:ext>
                </a:extLst>
              </p:cNvPr>
              <p:cNvSpPr txBox="1"/>
              <p:nvPr/>
            </p:nvSpPr>
            <p:spPr>
              <a:xfrm>
                <a:off x="2230425" y="2326592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EFDDF4C6-1F30-8AE1-6C0C-7B6D10ADF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25" y="2326592"/>
                <a:ext cx="8292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C6777F3A-823A-B9C5-EA34-1FCB10D91B28}"/>
                  </a:ext>
                </a:extLst>
              </p:cNvPr>
              <p:cNvSpPr txBox="1"/>
              <p:nvPr/>
            </p:nvSpPr>
            <p:spPr>
              <a:xfrm>
                <a:off x="8373041" y="5612957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C6777F3A-823A-B9C5-EA34-1FCB10D91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041" y="5612957"/>
                <a:ext cx="82923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44E7A4A-139A-0DF0-31B2-C8FF43ED264A}"/>
                  </a:ext>
                </a:extLst>
              </p:cNvPr>
              <p:cNvSpPr txBox="1"/>
              <p:nvPr/>
            </p:nvSpPr>
            <p:spPr>
              <a:xfrm>
                <a:off x="11409720" y="5500700"/>
                <a:ext cx="829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44E7A4A-139A-0DF0-31B2-C8FF43ED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720" y="5500700"/>
                <a:ext cx="82923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3848DF2D-0453-8C0C-6F92-54DDA5065E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13244" y="4959262"/>
            <a:ext cx="1175983" cy="219195"/>
          </a:xfrm>
          <a:prstGeom prst="bentConnector3">
            <a:avLst>
              <a:gd name="adj1" fmla="val 100137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2C6BC365-9C3B-2196-D977-F5F3F9FCDF79}"/>
                  </a:ext>
                </a:extLst>
              </p:cNvPr>
              <p:cNvSpPr txBox="1"/>
              <p:nvPr/>
            </p:nvSpPr>
            <p:spPr>
              <a:xfrm>
                <a:off x="6408914" y="5992226"/>
                <a:ext cx="784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𝑃𝑀𝑊</m:t>
                      </m:r>
                    </m:oMath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(2 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𝑚𝑜𝑡𝑒𝑢𝑟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2C6BC365-9C3B-2196-D977-F5F3F9FC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14" y="5992226"/>
                <a:ext cx="784641" cy="523220"/>
              </a:xfrm>
              <a:prstGeom prst="rect">
                <a:avLst/>
              </a:prstGeom>
              <a:blipFill>
                <a:blip r:embed="rId20"/>
                <a:stretch>
                  <a:fillRect r="-41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E4748BF9-2876-3875-F8BA-2BCD1922B8C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3025587" y="1121066"/>
            <a:ext cx="1" cy="188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D6256933-C916-FA63-EB20-779912BA6903}"/>
                  </a:ext>
                </a:extLst>
              </p:cNvPr>
              <p:cNvSpPr txBox="1"/>
              <p:nvPr/>
            </p:nvSpPr>
            <p:spPr>
              <a:xfrm>
                <a:off x="9041564" y="5916875"/>
                <a:ext cx="784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𝑃𝑀𝑊</m:t>
                      </m:r>
                    </m:oMath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(1 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𝑚𝑜𝑡𝑒𝑢𝑟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D6256933-C916-FA63-EB20-779912BA6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564" y="5916875"/>
                <a:ext cx="784641" cy="523220"/>
              </a:xfrm>
              <a:prstGeom prst="rect">
                <a:avLst/>
              </a:prstGeom>
              <a:blipFill>
                <a:blip r:embed="rId21"/>
                <a:stretch>
                  <a:fillRect r="-41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9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254</Words>
  <Application>Microsoft Office PowerPoint</Application>
  <PresentationFormat>Grand écran</PresentationFormat>
  <Paragraphs>86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Analyse fonctionnelle</vt:lpstr>
      <vt:lpstr>Diagramme Pieuvre</vt:lpstr>
      <vt:lpstr>Fonctions</vt:lpstr>
      <vt:lpstr>Schéma fonctionnel</vt:lpstr>
      <vt:lpstr>Schéma entrée/sortie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fonctionnelle</dc:title>
  <dc:creator>Baptiste Gilles</dc:creator>
  <cp:lastModifiedBy>Baptiste Gilles</cp:lastModifiedBy>
  <cp:revision>1</cp:revision>
  <dcterms:created xsi:type="dcterms:W3CDTF">2023-09-18T06:30:19Z</dcterms:created>
  <dcterms:modified xsi:type="dcterms:W3CDTF">2023-09-18T10:04:20Z</dcterms:modified>
</cp:coreProperties>
</file>