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75FE8-5424-46A3-AF76-4B992E47860C}" v="1" dt="2025-04-12T01:46:55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ít Gricinko" userId="059fe396987886cd" providerId="LiveId" clId="{B5275FE8-5424-46A3-AF76-4B992E47860C}"/>
    <pc:docChg chg="custSel addSld modSld">
      <pc:chgData name="Vít Gricinko" userId="059fe396987886cd" providerId="LiveId" clId="{B5275FE8-5424-46A3-AF76-4B992E47860C}" dt="2025-04-12T01:47:56.405" v="24" actId="1076"/>
      <pc:docMkLst>
        <pc:docMk/>
      </pc:docMkLst>
      <pc:sldChg chg="addSp delSp modSp new mod setBg">
        <pc:chgData name="Vít Gricinko" userId="059fe396987886cd" providerId="LiveId" clId="{B5275FE8-5424-46A3-AF76-4B992E47860C}" dt="2025-04-12T01:47:56.405" v="24" actId="1076"/>
        <pc:sldMkLst>
          <pc:docMk/>
          <pc:sldMk cId="531883454" sldId="262"/>
        </pc:sldMkLst>
        <pc:spChg chg="del">
          <ac:chgData name="Vít Gricinko" userId="059fe396987886cd" providerId="LiveId" clId="{B5275FE8-5424-46A3-AF76-4B992E47860C}" dt="2025-04-12T01:46:26.204" v="1" actId="478"/>
          <ac:spMkLst>
            <pc:docMk/>
            <pc:sldMk cId="531883454" sldId="262"/>
            <ac:spMk id="2" creationId="{83D8381F-24FC-6E01-051F-077A75007E9F}"/>
          </ac:spMkLst>
        </pc:spChg>
        <pc:spChg chg="del">
          <ac:chgData name="Vít Gricinko" userId="059fe396987886cd" providerId="LiveId" clId="{B5275FE8-5424-46A3-AF76-4B992E47860C}" dt="2025-04-12T01:46:27.012" v="2" actId="478"/>
          <ac:spMkLst>
            <pc:docMk/>
            <pc:sldMk cId="531883454" sldId="262"/>
            <ac:spMk id="3" creationId="{2CB3E729-C64D-520E-D7FF-B69CDC01C5D7}"/>
          </ac:spMkLst>
        </pc:spChg>
        <pc:spChg chg="add">
          <ac:chgData name="Vít Gricinko" userId="059fe396987886cd" providerId="LiveId" clId="{B5275FE8-5424-46A3-AF76-4B992E47860C}" dt="2025-04-12T01:47:02.620" v="6" actId="26606"/>
          <ac:spMkLst>
            <pc:docMk/>
            <pc:sldMk cId="531883454" sldId="262"/>
            <ac:spMk id="53" creationId="{5FC14DC2-4A54-40AC-8EF3-06CEBE60D805}"/>
          </ac:spMkLst>
        </pc:spChg>
        <pc:spChg chg="add">
          <ac:chgData name="Vít Gricinko" userId="059fe396987886cd" providerId="LiveId" clId="{B5275FE8-5424-46A3-AF76-4B992E47860C}" dt="2025-04-12T01:47:02.620" v="6" actId="26606"/>
          <ac:spMkLst>
            <pc:docMk/>
            <pc:sldMk cId="531883454" sldId="262"/>
            <ac:spMk id="55" creationId="{E8EC2BBA-55E7-4DA8-AF56-7DBA1F8191B3}"/>
          </ac:spMkLst>
        </pc:spChg>
        <pc:grpChg chg="add">
          <ac:chgData name="Vít Gricinko" userId="059fe396987886cd" providerId="LiveId" clId="{B5275FE8-5424-46A3-AF76-4B992E47860C}" dt="2025-04-12T01:47:02.620" v="6" actId="26606"/>
          <ac:grpSpMkLst>
            <pc:docMk/>
            <pc:sldMk cId="531883454" sldId="262"/>
            <ac:grpSpMk id="12" creationId="{366C3164-AA9F-47E3-913A-4F002BC00F6E}"/>
          </ac:grpSpMkLst>
        </pc:grpChg>
        <pc:picChg chg="add mod modCrop">
          <ac:chgData name="Vít Gricinko" userId="059fe396987886cd" providerId="LiveId" clId="{B5275FE8-5424-46A3-AF76-4B992E47860C}" dt="2025-04-12T01:47:56.405" v="24" actId="1076"/>
          <ac:picMkLst>
            <pc:docMk/>
            <pc:sldMk cId="531883454" sldId="262"/>
            <ac:picMk id="5" creationId="{227C73CF-7400-DD66-3D3E-40AD3572220B}"/>
          </ac:picMkLst>
        </pc:picChg>
        <pc:picChg chg="add">
          <ac:chgData name="Vít Gricinko" userId="059fe396987886cd" providerId="LiveId" clId="{B5275FE8-5424-46A3-AF76-4B992E47860C}" dt="2025-04-12T01:47:02.620" v="6" actId="26606"/>
          <ac:picMkLst>
            <pc:docMk/>
            <pc:sldMk cId="531883454" sldId="262"/>
            <ac:picMk id="10" creationId="{EA8ADA9F-99E3-4964-8962-1118D1439F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3B6D3-6A7B-475E-9991-3EBC94A9D1DC}" type="datetimeFigureOut">
              <a:rPr lang="cs-CZ" smtClean="0"/>
              <a:t>12.04.2025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4784-0B18-485C-AC99-F5F954015F2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122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4784-0B18-485C-AC99-F5F954015F25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65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B5A02A-C1D3-4241-631A-20E33995A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u="sng" dirty="0"/>
              <a:t>Robotické rameno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5705F6B-8B24-9C1A-74D4-3D6552E3A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Žlabáci – SPŠE</a:t>
            </a:r>
            <a:r>
              <a:rPr lang="cs-CZ" sz="1600" dirty="0"/>
              <a:t>a</a:t>
            </a:r>
            <a:r>
              <a:rPr lang="cs-CZ" dirty="0"/>
              <a:t>G v Úžlabině</a:t>
            </a:r>
          </a:p>
        </p:txBody>
      </p:sp>
    </p:spTree>
    <p:extLst>
      <p:ext uri="{BB962C8B-B14F-4D97-AF65-F5344CB8AC3E}">
        <p14:creationId xmlns:p14="http://schemas.microsoft.com/office/powerpoint/2010/main" val="154262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DF0CED-56FD-7EFB-1C44-74E07600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Obsah prezentace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BD823E-F50D-D36A-EBC1-9B2E3CE0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cs-CZ" dirty="0" err="1"/>
              <a:t>Nigg</a:t>
            </a:r>
            <a:endParaRPr lang="cs-CZ" dirty="0"/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Kokot</a:t>
            </a:r>
          </a:p>
          <a:p>
            <a:pPr marL="457200" indent="-457200">
              <a:buFont typeface="+mj-lt"/>
              <a:buAutoNum type="arabicPeriod"/>
            </a:pPr>
            <a:r>
              <a:rPr lang="cs-CZ" dirty="0"/>
              <a:t>Orgazmus </a:t>
            </a:r>
          </a:p>
        </p:txBody>
      </p:sp>
    </p:spTree>
    <p:extLst>
      <p:ext uri="{BB962C8B-B14F-4D97-AF65-F5344CB8AC3E}">
        <p14:creationId xmlns:p14="http://schemas.microsoft.com/office/powerpoint/2010/main" val="153516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FC14DC2-4A54-40AC-8EF3-06CEBE60D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8EC2BBA-55E7-4DA8-AF56-7DBA1F81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 descr="Obsah obrázku text, snímek obrazovky, Písmo, design&#10;&#10;Obsah vygenerovaný umělou inteligencí může být nesprávný.">
            <a:extLst>
              <a:ext uri="{FF2B5EF4-FFF2-40B4-BE49-F238E27FC236}">
                <a16:creationId xmlns:a16="http://schemas.microsoft.com/office/drawing/2014/main" id="{227C73CF-7400-DD66-3D3E-40AD357222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628" t="9576" r="7199" b="8847"/>
          <a:stretch/>
        </p:blipFill>
        <p:spPr>
          <a:xfrm>
            <a:off x="1409297" y="29722"/>
            <a:ext cx="9621056" cy="68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8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128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1" name="Rectangle 130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Různé barevné znaky otazníků">
            <a:extLst>
              <a:ext uri="{FF2B5EF4-FFF2-40B4-BE49-F238E27FC236}">
                <a16:creationId xmlns:a16="http://schemas.microsoft.com/office/drawing/2014/main" id="{62AD5CE1-65FB-9616-6D8F-9F2A488CA1A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l="29"/>
          <a:stretch/>
        </p:blipFill>
        <p:spPr>
          <a:xfrm>
            <a:off x="-1164" y="7060"/>
            <a:ext cx="12188389" cy="685799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35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37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8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39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0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1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2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3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4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5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6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7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8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49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0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1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2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3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4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5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  <p:sp>
            <p:nvSpPr>
              <p:cNvPr id="156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cs-CZ"/>
              </a:p>
            </p:txBody>
          </p:sp>
        </p:grp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EEB5E54B-5229-5E3E-FE18-960820CF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237" y="2796117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/>
              <a:t>Prostor</a:t>
            </a:r>
            <a:r>
              <a:rPr lang="en-US" sz="4400" dirty="0"/>
              <a:t> pro </a:t>
            </a:r>
            <a:r>
              <a:rPr lang="en-US" sz="4400" dirty="0" err="1"/>
              <a:t>otázky</a:t>
            </a:r>
            <a:r>
              <a:rPr lang="en-US" sz="4400" dirty="0"/>
              <a:t> a </a:t>
            </a:r>
            <a:r>
              <a:rPr lang="en-US" sz="4400" dirty="0" err="1"/>
              <a:t>odpovědi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2338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9D2B8C-F507-0912-5759-8B1BFA03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90" y="2734231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cs-CZ" sz="6000" dirty="0">
                <a:solidFill>
                  <a:srgbClr val="FFFFFF"/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29381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6EDD86-DEB0-1FE7-478C-0D01D71C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Zdroje obrázků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D4B571-D73B-2037-8E58-E2D772B4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316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F37D50-366F-67B5-49EC-D5CF79E9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u="sng" dirty="0"/>
              <a:t>Zdroje informací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47E940-7BFA-4248-5045-C4F3BB15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3211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{02455774-18C1-4FF3-B28D-D1028065B9E9}tf04033919</Template>
  <TotalTime>5</TotalTime>
  <Words>25</Words>
  <Application>Microsoft Office PowerPoint</Application>
  <PresentationFormat>Širokoúhlá obrazovka</PresentationFormat>
  <Paragraphs>11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Aptos</vt:lpstr>
      <vt:lpstr>Arial</vt:lpstr>
      <vt:lpstr>Tw Cen MT</vt:lpstr>
      <vt:lpstr>Obvod</vt:lpstr>
      <vt:lpstr>Robotické rameno</vt:lpstr>
      <vt:lpstr>Obsah prezentace</vt:lpstr>
      <vt:lpstr>Prezentace aplikace PowerPoint</vt:lpstr>
      <vt:lpstr>Prostor pro otázky a odpovědi</vt:lpstr>
      <vt:lpstr>Děkujeme za pozornost</vt:lpstr>
      <vt:lpstr>Zdroje obrázků</vt:lpstr>
      <vt:lpstr>Zdroje informací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Vít Gricinko</dc:creator>
  <cp:lastModifiedBy>Vít Gricinko</cp:lastModifiedBy>
  <cp:revision>1</cp:revision>
  <dcterms:created xsi:type="dcterms:W3CDTF">2025-04-12T00:34:28Z</dcterms:created>
  <dcterms:modified xsi:type="dcterms:W3CDTF">2025-04-12T01:47:58Z</dcterms:modified>
</cp:coreProperties>
</file>