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2AA59-21AA-2959-2C32-4F9144C9D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2F1D11-78EA-630E-46AC-8FA6CC0AC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EA967E-FCD1-E8EA-5B92-F90E3BEB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D14EE-F7D4-C675-02C8-387ECAB3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5F1BF-8AF5-0777-4ABF-AA2F4DA6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5983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2AC4E-5F8C-15EB-0BA3-C7758CCF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C37169-625C-9169-193C-EC98CB85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04945-1015-A818-4734-FDEA5EA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681C0C-9FE7-BEB2-E136-310D6B90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42E19B-0824-B0A3-FEB1-F3AB0109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97747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8DBDA6-0E6D-7A3F-8C1E-7A8C38C1A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D4C0F9-7FE4-E1CC-6547-0AE983F64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6ADEA8-740A-AD35-D777-922B0607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0D8838-E0E1-9053-3889-BAFED983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062F2E-0DB6-CF0A-FAF1-6F165761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785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4E3A7-9D41-5367-E094-3FDD02C6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8D0EC-CCAB-F129-99E5-54E5F303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5FCA9-1216-70B2-D551-EE00A99F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1FF3E9-38E1-92D8-EF87-4D3CCA9F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B2A24-4250-0605-191A-5931B9CB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473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299F9-771C-2AE6-992F-932C4C97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727296-586D-7297-CB3D-9CC2B968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FDCAD-DBF9-8622-75DA-1F61FB70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18EC1-2190-949C-0BEC-90CE351F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921BE-9FD9-5F7F-BE1B-DEA5C630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62863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08DEF-F293-03B3-E819-4E07455C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3429C-484A-6FB0-4418-DD54AB54D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664366-44BC-1C94-EBFC-5392433E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4DD7F6-992B-A130-DDEB-7171AFF4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8DACD7-F9EA-2971-F361-153A3343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69FC26-155D-D5A8-FC0B-F15F062B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40991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94EF6-735F-8594-BBDD-1326C5BB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FD05AF-5E03-BFF3-CD42-A1184874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5BD7F6-3FCA-E29D-B590-E65CE3CF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9B5786-4047-B4C3-B6B7-B1CB43E46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1512-8A7D-7F67-71AC-32DD4E24F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823993-6E74-1E9D-6552-EE0B655E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AF0E84-390F-DA13-F9FD-B62D7FD2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5F81D2-D343-85BA-E41B-525B8A5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29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A7643-1FCB-EA0B-651B-5BA9814E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A8E58C-9CAD-AD00-D8E4-32ABFD5C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C71CC6-09B6-C571-8F0D-F02ED892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069FC5-2B21-90E9-0524-A020ACAD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358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D72BE6-F958-DB59-1D86-0A369EFE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6B7C2E-4B9B-EB7C-49A4-8BBB394B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86E580-8128-728D-199F-C62D041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45914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D2985-8839-C066-CCC8-788EE945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66D1E6-F576-7B7C-618D-154244D6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2988D-C12E-25BB-79EB-8A9ED947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CC0D62-9A77-29DD-507B-EC18649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829080-6E23-7763-4EF3-CAAA0B99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7B89E-7CB2-B166-4429-34C7D43A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96202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3BC90-A765-918F-9D23-A3D0DC0B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A10534-B7DB-0871-EC8B-EA3D491F7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B1E4EE-1016-78F8-35F6-0A7A03E8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C77720-BA59-1D6C-FEDA-C90F7280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8D0271-2ABC-D1BA-436C-56EAD8A0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01044A-28C1-379A-5B19-FC23E925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04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CDC869-6351-D5EF-BD28-7E60BD32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7E90BF-925E-B24A-A49B-561216A6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09D791-0ECC-391D-DA75-A33960ECF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134D-9806-4801-8275-92B92B36AB5B}" type="datetimeFigureOut">
              <a:rPr lang="fr-TN" smtClean="0"/>
              <a:t>19/09/2022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25139E-8831-B2D6-7084-F6143C472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43258-F927-1AA0-64A9-6F8A46C5C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6BB0-0134-48D5-9AC6-CBA439BA4E97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9680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536F2-A445-97C8-906B-42574A11F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75304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fin de formation </a:t>
            </a:r>
            <a:r>
              <a:rPr lang="en-US" dirty="0" err="1"/>
              <a:t>Développement</a:t>
            </a:r>
            <a:r>
              <a:rPr lang="en-US" dirty="0"/>
              <a:t> Full Stack</a:t>
            </a:r>
            <a:br>
              <a:rPr lang="en-US" dirty="0"/>
            </a:br>
            <a:r>
              <a:rPr lang="en-US" dirty="0"/>
              <a:t>JavaScript</a:t>
            </a:r>
            <a:endParaRPr lang="fr-TN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E0CD2B-B9EB-B8E9-C87B-D30659A5B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177"/>
            <a:ext cx="9144000" cy="1655762"/>
          </a:xfrm>
        </p:spPr>
        <p:txBody>
          <a:bodyPr/>
          <a:lstStyle/>
          <a:p>
            <a:r>
              <a:rPr lang="fr-FR" dirty="0"/>
              <a:t>Sujet : Création une application web permet de calculer la productivité d’une ligne de production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18864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5B849-433F-6D56-C937-F05316B8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576469"/>
            <a:ext cx="10515600" cy="4055164"/>
          </a:xfrm>
        </p:spPr>
        <p:txBody>
          <a:bodyPr>
            <a:normAutofit/>
          </a:bodyPr>
          <a:lstStyle/>
          <a:p>
            <a:r>
              <a:rPr lang="fr-FR" b="1" dirty="0"/>
              <a:t>Contexte</a:t>
            </a:r>
            <a:r>
              <a:rPr lang="fr-FR" dirty="0"/>
              <a:t>: </a:t>
            </a:r>
            <a:br>
              <a:rPr lang="fr-FR" dirty="0"/>
            </a:br>
            <a:r>
              <a:rPr lang="fr-FR" sz="3200" dirty="0"/>
              <a:t>Dans le but de valider mon compétence acquises a travers cette formation j’ai choisi de </a:t>
            </a:r>
            <a:r>
              <a:rPr lang="en-US" sz="3200" dirty="0"/>
              <a:t>construire</a:t>
            </a:r>
            <a:r>
              <a:rPr lang="fr-FR" sz="3200" dirty="0"/>
              <a:t> une application Web entièrement fonctionnelle à l'aide de la pile MERN qui intégrera toutes les connaissances et compétences acquises au cours de cette formation.</a:t>
            </a:r>
            <a:endParaRPr lang="fr-TN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D0AE3F-06A0-E4E3-94B3-DD9FE0449FE4}"/>
              </a:ext>
            </a:extLst>
          </p:cNvPr>
          <p:cNvSpPr txBox="1">
            <a:spLocks/>
          </p:cNvSpPr>
          <p:nvPr/>
        </p:nvSpPr>
        <p:spPr>
          <a:xfrm>
            <a:off x="612913" y="4631632"/>
            <a:ext cx="10515600" cy="179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81337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DF173-E76D-43F0-4394-1D03097D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6F6E2-27D8-BA2A-6A44-55710F11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T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Notre objectif dans ce projet est de construire une application qui nous permette de consulter la productivité d’une ligne de production</a:t>
            </a:r>
            <a:r>
              <a:rPr kumimoji="0" lang="fr-FR" altLang="fr-T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T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6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D1ED0-274D-A6EB-1D94-06032ED5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  <a:endParaRPr lang="fr-TN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ED7008B-3B3B-7676-B1BF-C12E4B7B0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1283853"/>
            <a:ext cx="9272057" cy="5209021"/>
          </a:xfrm>
        </p:spPr>
      </p:pic>
    </p:spTree>
    <p:extLst>
      <p:ext uri="{BB962C8B-B14F-4D97-AF65-F5344CB8AC3E}">
        <p14:creationId xmlns:p14="http://schemas.microsoft.com/office/powerpoint/2010/main" val="3978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AD9F9-C48B-85FF-D007-3D74B04E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819"/>
            <a:ext cx="8600661" cy="931724"/>
          </a:xfrm>
        </p:spPr>
        <p:txBody>
          <a:bodyPr/>
          <a:lstStyle/>
          <a:p>
            <a:r>
              <a:rPr lang="fr-FR" dirty="0"/>
              <a:t>Diagramme de class</a:t>
            </a:r>
            <a:endParaRPr lang="fr-TN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8A6DF0-106F-5383-BE22-6C04503D5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95" y="2001078"/>
            <a:ext cx="9376243" cy="4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74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Thème Office</vt:lpstr>
      <vt:lpstr>Projet fin de formation Développement Full Stack JavaScript</vt:lpstr>
      <vt:lpstr>Contexte:  Dans le but de valider mon compétence acquises a travers cette formation j’ai choisi de construire une application Web entièrement fonctionnelle à l'aide de la pile MERN qui intégrera toutes les connaissances et compétences acquises au cours de cette formation.</vt:lpstr>
      <vt:lpstr>Objectifs</vt:lpstr>
      <vt:lpstr>Diagramme de Cas d’utilisation</vt:lpstr>
      <vt:lpstr>Diagramme de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 de formation Développement Full Stack JavaScript</dc:title>
  <dc:creator>Mohamed LAZREG</dc:creator>
  <cp:lastModifiedBy>Mohamed LAZREG</cp:lastModifiedBy>
  <cp:revision>2</cp:revision>
  <dcterms:created xsi:type="dcterms:W3CDTF">2022-09-14T12:11:21Z</dcterms:created>
  <dcterms:modified xsi:type="dcterms:W3CDTF">2022-09-19T14:45:35Z</dcterms:modified>
</cp:coreProperties>
</file>