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17CD0-4CD6-4056-A266-EFEB0ECC405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C19747B5-FFEA-46DB-BDDF-326C4E9DADC2}">
      <dgm:prSet phldrT="[Текст]" custT="1"/>
      <dgm:spPr/>
      <dgm:t>
        <a:bodyPr/>
        <a:lstStyle/>
        <a:p>
          <a:r>
            <a:rPr lang="ru-RU" sz="3600" dirty="0" smtClean="0"/>
            <a:t>База данных</a:t>
          </a:r>
          <a:endParaRPr lang="ru-RU" sz="3600" dirty="0"/>
        </a:p>
      </dgm:t>
    </dgm:pt>
    <dgm:pt modelId="{B7ECE96F-A8D0-4180-AAD4-636D63A16E36}" type="parTrans" cxnId="{DE967D3B-5785-4F6F-B0EF-571A5B29D39E}">
      <dgm:prSet/>
      <dgm:spPr/>
      <dgm:t>
        <a:bodyPr/>
        <a:lstStyle/>
        <a:p>
          <a:endParaRPr lang="ru-RU"/>
        </a:p>
      </dgm:t>
    </dgm:pt>
    <dgm:pt modelId="{54BDC181-F781-4441-88BB-1C400A2460F3}" type="sibTrans" cxnId="{DE967D3B-5785-4F6F-B0EF-571A5B29D39E}">
      <dgm:prSet/>
      <dgm:spPr/>
      <dgm:t>
        <a:bodyPr/>
        <a:lstStyle/>
        <a:p>
          <a:endParaRPr lang="ru-RU"/>
        </a:p>
      </dgm:t>
    </dgm:pt>
    <dgm:pt modelId="{BE337A17-7F6A-4184-A7B8-E5420DCC7423}">
      <dgm:prSet phldrT="[Текст]" custT="1"/>
      <dgm:spPr/>
      <dgm:t>
        <a:bodyPr/>
        <a:lstStyle/>
        <a:p>
          <a:r>
            <a:rPr lang="ru-RU" sz="2400" dirty="0" smtClean="0"/>
            <a:t>Отображение</a:t>
          </a:r>
          <a:endParaRPr lang="ru-RU" sz="2400" dirty="0"/>
        </a:p>
      </dgm:t>
    </dgm:pt>
    <dgm:pt modelId="{FF86038B-F710-4CF6-A638-4AA076D9A5BF}" type="parTrans" cxnId="{155EDBF8-D9F4-4F5C-93D8-E9CAF1C03A0C}">
      <dgm:prSet/>
      <dgm:spPr/>
      <dgm:t>
        <a:bodyPr/>
        <a:lstStyle/>
        <a:p>
          <a:endParaRPr lang="ru-RU"/>
        </a:p>
      </dgm:t>
    </dgm:pt>
    <dgm:pt modelId="{9AFF7093-3DFF-43D3-BD78-F0E6D639E82D}" type="sibTrans" cxnId="{155EDBF8-D9F4-4F5C-93D8-E9CAF1C03A0C}">
      <dgm:prSet/>
      <dgm:spPr/>
      <dgm:t>
        <a:bodyPr/>
        <a:lstStyle/>
        <a:p>
          <a:endParaRPr lang="ru-RU"/>
        </a:p>
      </dgm:t>
    </dgm:pt>
    <dgm:pt modelId="{D576382E-6FF9-42EE-8E7F-34ED79C50F6A}">
      <dgm:prSet phldrT="[Текст]" custT="1"/>
      <dgm:spPr/>
      <dgm:t>
        <a:bodyPr/>
        <a:lstStyle/>
        <a:p>
          <a:r>
            <a:rPr lang="ru-RU" sz="2000" dirty="0" smtClean="0"/>
            <a:t>Добавление</a:t>
          </a:r>
          <a:endParaRPr lang="ru-RU" sz="2000" dirty="0"/>
        </a:p>
      </dgm:t>
    </dgm:pt>
    <dgm:pt modelId="{229569CB-CC5E-4DFE-8961-624781B10E32}" type="parTrans" cxnId="{ECEA4D81-CAC5-4DA7-81A0-D009751E729B}">
      <dgm:prSet/>
      <dgm:spPr/>
      <dgm:t>
        <a:bodyPr/>
        <a:lstStyle/>
        <a:p>
          <a:endParaRPr lang="ru-RU"/>
        </a:p>
      </dgm:t>
    </dgm:pt>
    <dgm:pt modelId="{6B0264BC-647D-46D6-9622-6E0BE933B078}" type="sibTrans" cxnId="{ECEA4D81-CAC5-4DA7-81A0-D009751E729B}">
      <dgm:prSet/>
      <dgm:spPr/>
      <dgm:t>
        <a:bodyPr/>
        <a:lstStyle/>
        <a:p>
          <a:endParaRPr lang="ru-RU"/>
        </a:p>
      </dgm:t>
    </dgm:pt>
    <dgm:pt modelId="{5B15F1B1-DC82-4B1D-9E18-0A23BC367BA4}" type="pres">
      <dgm:prSet presAssocID="{7FC17CD0-4CD6-4056-A266-EFEB0ECC40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7D4903-CE07-403C-B8E3-9BEDCFC9865C}" type="pres">
      <dgm:prSet presAssocID="{C19747B5-FFEA-46DB-BDDF-326C4E9DADC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0BF12-43A3-4E4B-87C5-E37F5D36FB65}" type="pres">
      <dgm:prSet presAssocID="{C19747B5-FFEA-46DB-BDDF-326C4E9DADC2}" presName="gear1srcNode" presStyleLbl="node1" presStyleIdx="0" presStyleCnt="3"/>
      <dgm:spPr/>
      <dgm:t>
        <a:bodyPr/>
        <a:lstStyle/>
        <a:p>
          <a:endParaRPr lang="ru-RU"/>
        </a:p>
      </dgm:t>
    </dgm:pt>
    <dgm:pt modelId="{E821E031-5222-4EE3-9EDF-91F3DAD9C26D}" type="pres">
      <dgm:prSet presAssocID="{C19747B5-FFEA-46DB-BDDF-326C4E9DADC2}" presName="gear1dstNode" presStyleLbl="node1" presStyleIdx="0" presStyleCnt="3"/>
      <dgm:spPr/>
      <dgm:t>
        <a:bodyPr/>
        <a:lstStyle/>
        <a:p>
          <a:endParaRPr lang="ru-RU"/>
        </a:p>
      </dgm:t>
    </dgm:pt>
    <dgm:pt modelId="{18E6ED3F-855B-4D86-B059-B03420436470}" type="pres">
      <dgm:prSet presAssocID="{BE337A17-7F6A-4184-A7B8-E5420DCC742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434523-817D-4CF4-B84C-8F4000B470EC}" type="pres">
      <dgm:prSet presAssocID="{BE337A17-7F6A-4184-A7B8-E5420DCC7423}" presName="gear2srcNode" presStyleLbl="node1" presStyleIdx="1" presStyleCnt="3"/>
      <dgm:spPr/>
      <dgm:t>
        <a:bodyPr/>
        <a:lstStyle/>
        <a:p>
          <a:endParaRPr lang="ru-RU"/>
        </a:p>
      </dgm:t>
    </dgm:pt>
    <dgm:pt modelId="{77AB1FA2-F29C-44FF-85A1-DF163C2BE93E}" type="pres">
      <dgm:prSet presAssocID="{BE337A17-7F6A-4184-A7B8-E5420DCC7423}" presName="gear2dstNode" presStyleLbl="node1" presStyleIdx="1" presStyleCnt="3"/>
      <dgm:spPr/>
      <dgm:t>
        <a:bodyPr/>
        <a:lstStyle/>
        <a:p>
          <a:endParaRPr lang="ru-RU"/>
        </a:p>
      </dgm:t>
    </dgm:pt>
    <dgm:pt modelId="{0B212B90-0249-4960-B56D-B8539EFBD6D3}" type="pres">
      <dgm:prSet presAssocID="{D576382E-6FF9-42EE-8E7F-34ED79C50F6A}" presName="gear3" presStyleLbl="node1" presStyleIdx="2" presStyleCnt="3"/>
      <dgm:spPr/>
      <dgm:t>
        <a:bodyPr/>
        <a:lstStyle/>
        <a:p>
          <a:endParaRPr lang="ru-RU"/>
        </a:p>
      </dgm:t>
    </dgm:pt>
    <dgm:pt modelId="{93FB1CAE-4186-465C-8404-E048C2293FCF}" type="pres">
      <dgm:prSet presAssocID="{D576382E-6FF9-42EE-8E7F-34ED79C50F6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B59670-6693-477A-8D5A-6740F1403732}" type="pres">
      <dgm:prSet presAssocID="{D576382E-6FF9-42EE-8E7F-34ED79C50F6A}" presName="gear3srcNode" presStyleLbl="node1" presStyleIdx="2" presStyleCnt="3"/>
      <dgm:spPr/>
      <dgm:t>
        <a:bodyPr/>
        <a:lstStyle/>
        <a:p>
          <a:endParaRPr lang="ru-RU"/>
        </a:p>
      </dgm:t>
    </dgm:pt>
    <dgm:pt modelId="{3D124C17-3374-4902-8382-47CC1E1DC74B}" type="pres">
      <dgm:prSet presAssocID="{D576382E-6FF9-42EE-8E7F-34ED79C50F6A}" presName="gear3dstNode" presStyleLbl="node1" presStyleIdx="2" presStyleCnt="3"/>
      <dgm:spPr/>
      <dgm:t>
        <a:bodyPr/>
        <a:lstStyle/>
        <a:p>
          <a:endParaRPr lang="ru-RU"/>
        </a:p>
      </dgm:t>
    </dgm:pt>
    <dgm:pt modelId="{6E1A2334-DDB7-4B05-B407-5C8145A2835B}" type="pres">
      <dgm:prSet presAssocID="{54BDC181-F781-4441-88BB-1C400A2460F3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44F590C6-366A-4724-BBC8-25771038B96C}" type="pres">
      <dgm:prSet presAssocID="{9AFF7093-3DFF-43D3-BD78-F0E6D639E82D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C91994B3-EF26-46D1-B7AE-E3977EEAB9D1}" type="pres">
      <dgm:prSet presAssocID="{6B0264BC-647D-46D6-9622-6E0BE933B078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B9F339C4-71C6-47CB-B0A7-7236E3F1E239}" type="presOf" srcId="{D576382E-6FF9-42EE-8E7F-34ED79C50F6A}" destId="{2AB59670-6693-477A-8D5A-6740F1403732}" srcOrd="2" destOrd="0" presId="urn:microsoft.com/office/officeart/2005/8/layout/gear1"/>
    <dgm:cxn modelId="{094F8C82-FEAE-43A8-B5BB-340594836BCE}" type="presOf" srcId="{D576382E-6FF9-42EE-8E7F-34ED79C50F6A}" destId="{3D124C17-3374-4902-8382-47CC1E1DC74B}" srcOrd="3" destOrd="0" presId="urn:microsoft.com/office/officeart/2005/8/layout/gear1"/>
    <dgm:cxn modelId="{DE967D3B-5785-4F6F-B0EF-571A5B29D39E}" srcId="{7FC17CD0-4CD6-4056-A266-EFEB0ECC4053}" destId="{C19747B5-FFEA-46DB-BDDF-326C4E9DADC2}" srcOrd="0" destOrd="0" parTransId="{B7ECE96F-A8D0-4180-AAD4-636D63A16E36}" sibTransId="{54BDC181-F781-4441-88BB-1C400A2460F3}"/>
    <dgm:cxn modelId="{2803A937-5582-4051-8EBE-2DF38454E2B8}" type="presOf" srcId="{9AFF7093-3DFF-43D3-BD78-F0E6D639E82D}" destId="{44F590C6-366A-4724-BBC8-25771038B96C}" srcOrd="0" destOrd="0" presId="urn:microsoft.com/office/officeart/2005/8/layout/gear1"/>
    <dgm:cxn modelId="{ECEA4D81-CAC5-4DA7-81A0-D009751E729B}" srcId="{7FC17CD0-4CD6-4056-A266-EFEB0ECC4053}" destId="{D576382E-6FF9-42EE-8E7F-34ED79C50F6A}" srcOrd="2" destOrd="0" parTransId="{229569CB-CC5E-4DFE-8961-624781B10E32}" sibTransId="{6B0264BC-647D-46D6-9622-6E0BE933B078}"/>
    <dgm:cxn modelId="{5045AB1F-B092-4086-BCC3-40D1D530BBD0}" type="presOf" srcId="{D576382E-6FF9-42EE-8E7F-34ED79C50F6A}" destId="{0B212B90-0249-4960-B56D-B8539EFBD6D3}" srcOrd="0" destOrd="0" presId="urn:microsoft.com/office/officeart/2005/8/layout/gear1"/>
    <dgm:cxn modelId="{825F4DBA-AA07-489F-AA06-3E10D7A428EC}" type="presOf" srcId="{BE337A17-7F6A-4184-A7B8-E5420DCC7423}" destId="{77AB1FA2-F29C-44FF-85A1-DF163C2BE93E}" srcOrd="2" destOrd="0" presId="urn:microsoft.com/office/officeart/2005/8/layout/gear1"/>
    <dgm:cxn modelId="{155EDBF8-D9F4-4F5C-93D8-E9CAF1C03A0C}" srcId="{7FC17CD0-4CD6-4056-A266-EFEB0ECC4053}" destId="{BE337A17-7F6A-4184-A7B8-E5420DCC7423}" srcOrd="1" destOrd="0" parTransId="{FF86038B-F710-4CF6-A638-4AA076D9A5BF}" sibTransId="{9AFF7093-3DFF-43D3-BD78-F0E6D639E82D}"/>
    <dgm:cxn modelId="{2C4038E3-ACC1-4C3D-A77A-893411BA89C1}" type="presOf" srcId="{C19747B5-FFEA-46DB-BDDF-326C4E9DADC2}" destId="{7BF0BF12-43A3-4E4B-87C5-E37F5D36FB65}" srcOrd="1" destOrd="0" presId="urn:microsoft.com/office/officeart/2005/8/layout/gear1"/>
    <dgm:cxn modelId="{B76398BE-DE81-4EBF-9741-71DD80C7533B}" type="presOf" srcId="{D576382E-6FF9-42EE-8E7F-34ED79C50F6A}" destId="{93FB1CAE-4186-465C-8404-E048C2293FCF}" srcOrd="1" destOrd="0" presId="urn:microsoft.com/office/officeart/2005/8/layout/gear1"/>
    <dgm:cxn modelId="{80B05A89-E546-4288-9FDA-F62ED23E2FD2}" type="presOf" srcId="{C19747B5-FFEA-46DB-BDDF-326C4E9DADC2}" destId="{5B7D4903-CE07-403C-B8E3-9BEDCFC9865C}" srcOrd="0" destOrd="0" presId="urn:microsoft.com/office/officeart/2005/8/layout/gear1"/>
    <dgm:cxn modelId="{2D09D8DE-9432-4EA0-B1D6-82FA68C86DA0}" type="presOf" srcId="{6B0264BC-647D-46D6-9622-6E0BE933B078}" destId="{C91994B3-EF26-46D1-B7AE-E3977EEAB9D1}" srcOrd="0" destOrd="0" presId="urn:microsoft.com/office/officeart/2005/8/layout/gear1"/>
    <dgm:cxn modelId="{751CA466-59F9-47E0-924D-EA8F31B60BCB}" type="presOf" srcId="{7FC17CD0-4CD6-4056-A266-EFEB0ECC4053}" destId="{5B15F1B1-DC82-4B1D-9E18-0A23BC367BA4}" srcOrd="0" destOrd="0" presId="urn:microsoft.com/office/officeart/2005/8/layout/gear1"/>
    <dgm:cxn modelId="{9B9DA18F-1B67-42B3-87F7-B914BD493527}" type="presOf" srcId="{C19747B5-FFEA-46DB-BDDF-326C4E9DADC2}" destId="{E821E031-5222-4EE3-9EDF-91F3DAD9C26D}" srcOrd="2" destOrd="0" presId="urn:microsoft.com/office/officeart/2005/8/layout/gear1"/>
    <dgm:cxn modelId="{41700925-5000-465E-B692-5DEA1D5DDA77}" type="presOf" srcId="{BE337A17-7F6A-4184-A7B8-E5420DCC7423}" destId="{18E6ED3F-855B-4D86-B059-B03420436470}" srcOrd="0" destOrd="0" presId="urn:microsoft.com/office/officeart/2005/8/layout/gear1"/>
    <dgm:cxn modelId="{87F6CF49-36A3-4F9F-812D-15DF560795F6}" type="presOf" srcId="{BE337A17-7F6A-4184-A7B8-E5420DCC7423}" destId="{0D434523-817D-4CF4-B84C-8F4000B470EC}" srcOrd="1" destOrd="0" presId="urn:microsoft.com/office/officeart/2005/8/layout/gear1"/>
    <dgm:cxn modelId="{44EA75DF-4BE7-4037-8E97-26EB098BA26B}" type="presOf" srcId="{54BDC181-F781-4441-88BB-1C400A2460F3}" destId="{6E1A2334-DDB7-4B05-B407-5C8145A2835B}" srcOrd="0" destOrd="0" presId="urn:microsoft.com/office/officeart/2005/8/layout/gear1"/>
    <dgm:cxn modelId="{E01FE647-A0E9-4508-A30D-9AA483E6D1ED}" type="presParOf" srcId="{5B15F1B1-DC82-4B1D-9E18-0A23BC367BA4}" destId="{5B7D4903-CE07-403C-B8E3-9BEDCFC9865C}" srcOrd="0" destOrd="0" presId="urn:microsoft.com/office/officeart/2005/8/layout/gear1"/>
    <dgm:cxn modelId="{3B0D03D2-985C-4229-AB90-752687608688}" type="presParOf" srcId="{5B15F1B1-DC82-4B1D-9E18-0A23BC367BA4}" destId="{7BF0BF12-43A3-4E4B-87C5-E37F5D36FB65}" srcOrd="1" destOrd="0" presId="urn:microsoft.com/office/officeart/2005/8/layout/gear1"/>
    <dgm:cxn modelId="{3B06660D-8373-4545-91B0-250506130765}" type="presParOf" srcId="{5B15F1B1-DC82-4B1D-9E18-0A23BC367BA4}" destId="{E821E031-5222-4EE3-9EDF-91F3DAD9C26D}" srcOrd="2" destOrd="0" presId="urn:microsoft.com/office/officeart/2005/8/layout/gear1"/>
    <dgm:cxn modelId="{1E32799E-C408-46A4-BAAC-36C11DA78C5F}" type="presParOf" srcId="{5B15F1B1-DC82-4B1D-9E18-0A23BC367BA4}" destId="{18E6ED3F-855B-4D86-B059-B03420436470}" srcOrd="3" destOrd="0" presId="urn:microsoft.com/office/officeart/2005/8/layout/gear1"/>
    <dgm:cxn modelId="{601B82F4-BB5B-44DF-A161-A0EF3597B2BD}" type="presParOf" srcId="{5B15F1B1-DC82-4B1D-9E18-0A23BC367BA4}" destId="{0D434523-817D-4CF4-B84C-8F4000B470EC}" srcOrd="4" destOrd="0" presId="urn:microsoft.com/office/officeart/2005/8/layout/gear1"/>
    <dgm:cxn modelId="{930E7D0F-8989-4191-9D0D-94C915D753B2}" type="presParOf" srcId="{5B15F1B1-DC82-4B1D-9E18-0A23BC367BA4}" destId="{77AB1FA2-F29C-44FF-85A1-DF163C2BE93E}" srcOrd="5" destOrd="0" presId="urn:microsoft.com/office/officeart/2005/8/layout/gear1"/>
    <dgm:cxn modelId="{AE3D8586-3A61-485A-B66E-4BCB5EF57310}" type="presParOf" srcId="{5B15F1B1-DC82-4B1D-9E18-0A23BC367BA4}" destId="{0B212B90-0249-4960-B56D-B8539EFBD6D3}" srcOrd="6" destOrd="0" presId="urn:microsoft.com/office/officeart/2005/8/layout/gear1"/>
    <dgm:cxn modelId="{5B3909FF-2F64-442C-BF04-2A965424D6D0}" type="presParOf" srcId="{5B15F1B1-DC82-4B1D-9E18-0A23BC367BA4}" destId="{93FB1CAE-4186-465C-8404-E048C2293FCF}" srcOrd="7" destOrd="0" presId="urn:microsoft.com/office/officeart/2005/8/layout/gear1"/>
    <dgm:cxn modelId="{12106C73-6880-403A-8605-6D17FA1B19ED}" type="presParOf" srcId="{5B15F1B1-DC82-4B1D-9E18-0A23BC367BA4}" destId="{2AB59670-6693-477A-8D5A-6740F1403732}" srcOrd="8" destOrd="0" presId="urn:microsoft.com/office/officeart/2005/8/layout/gear1"/>
    <dgm:cxn modelId="{DD609F8F-F42A-4242-AC77-AA7985578262}" type="presParOf" srcId="{5B15F1B1-DC82-4B1D-9E18-0A23BC367BA4}" destId="{3D124C17-3374-4902-8382-47CC1E1DC74B}" srcOrd="9" destOrd="0" presId="urn:microsoft.com/office/officeart/2005/8/layout/gear1"/>
    <dgm:cxn modelId="{8F515EE6-C8AB-4D32-A0A0-2F268CA096BE}" type="presParOf" srcId="{5B15F1B1-DC82-4B1D-9E18-0A23BC367BA4}" destId="{6E1A2334-DDB7-4B05-B407-5C8145A2835B}" srcOrd="10" destOrd="0" presId="urn:microsoft.com/office/officeart/2005/8/layout/gear1"/>
    <dgm:cxn modelId="{795DBC38-F5D3-46D5-A3AE-2C761AED26EC}" type="presParOf" srcId="{5B15F1B1-DC82-4B1D-9E18-0A23BC367BA4}" destId="{44F590C6-366A-4724-BBC8-25771038B96C}" srcOrd="11" destOrd="0" presId="urn:microsoft.com/office/officeart/2005/8/layout/gear1"/>
    <dgm:cxn modelId="{DBBD4640-4757-4465-9B1F-B62FD5F174C4}" type="presParOf" srcId="{5B15F1B1-DC82-4B1D-9E18-0A23BC367BA4}" destId="{C91994B3-EF26-46D1-B7AE-E3977EEAB9D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D4903-CE07-403C-B8E3-9BEDCFC9865C}">
      <dsp:nvSpPr>
        <dsp:cNvPr id="0" name=""/>
        <dsp:cNvSpPr/>
      </dsp:nvSpPr>
      <dsp:spPr>
        <a:xfrm>
          <a:off x="4371225" y="2971486"/>
          <a:ext cx="3631816" cy="363181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База данных</a:t>
          </a:r>
          <a:endParaRPr lang="ru-RU" sz="3600" kern="1200" dirty="0"/>
        </a:p>
      </dsp:txBody>
      <dsp:txXfrm>
        <a:off x="5101382" y="3822222"/>
        <a:ext cx="2171502" cy="1866828"/>
      </dsp:txXfrm>
    </dsp:sp>
    <dsp:sp modelId="{18E6ED3F-855B-4D86-B059-B03420436470}">
      <dsp:nvSpPr>
        <dsp:cNvPr id="0" name=""/>
        <dsp:cNvSpPr/>
      </dsp:nvSpPr>
      <dsp:spPr>
        <a:xfrm>
          <a:off x="2258168" y="2113056"/>
          <a:ext cx="2641321" cy="264132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Отображение</a:t>
          </a:r>
          <a:endParaRPr lang="ru-RU" sz="2400" kern="1200" dirty="0"/>
        </a:p>
      </dsp:txBody>
      <dsp:txXfrm>
        <a:off x="2923129" y="2782035"/>
        <a:ext cx="1311399" cy="1303363"/>
      </dsp:txXfrm>
    </dsp:sp>
    <dsp:sp modelId="{0B212B90-0249-4960-B56D-B8539EFBD6D3}">
      <dsp:nvSpPr>
        <dsp:cNvPr id="0" name=""/>
        <dsp:cNvSpPr/>
      </dsp:nvSpPr>
      <dsp:spPr>
        <a:xfrm rot="20700000">
          <a:off x="3737577" y="290814"/>
          <a:ext cx="2587955" cy="25879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Добавление</a:t>
          </a:r>
          <a:endParaRPr lang="ru-RU" sz="2000" kern="1200" dirty="0"/>
        </a:p>
      </dsp:txBody>
      <dsp:txXfrm rot="-20700000">
        <a:off x="4305192" y="858429"/>
        <a:ext cx="1452726" cy="1452726"/>
      </dsp:txXfrm>
    </dsp:sp>
    <dsp:sp modelId="{6E1A2334-DDB7-4B05-B407-5C8145A2835B}">
      <dsp:nvSpPr>
        <dsp:cNvPr id="0" name=""/>
        <dsp:cNvSpPr/>
      </dsp:nvSpPr>
      <dsp:spPr>
        <a:xfrm>
          <a:off x="4119210" y="2407815"/>
          <a:ext cx="4648725" cy="4648725"/>
        </a:xfrm>
        <a:prstGeom prst="circularArrow">
          <a:avLst>
            <a:gd name="adj1" fmla="val 4688"/>
            <a:gd name="adj2" fmla="val 299029"/>
            <a:gd name="adj3" fmla="val 2554160"/>
            <a:gd name="adj4" fmla="val 157817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90C6-366A-4724-BBC8-25771038B96C}">
      <dsp:nvSpPr>
        <dsp:cNvPr id="0" name=""/>
        <dsp:cNvSpPr/>
      </dsp:nvSpPr>
      <dsp:spPr>
        <a:xfrm>
          <a:off x="1790395" y="1518294"/>
          <a:ext cx="3377589" cy="33775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94B3-EF26-46D1-B7AE-E3977EEAB9D1}">
      <dsp:nvSpPr>
        <dsp:cNvPr id="0" name=""/>
        <dsp:cNvSpPr/>
      </dsp:nvSpPr>
      <dsp:spPr>
        <a:xfrm>
          <a:off x="3138956" y="-286383"/>
          <a:ext cx="3641721" cy="36417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93" y="1515035"/>
            <a:ext cx="4946075" cy="34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7624" y="645458"/>
            <a:ext cx="4536850" cy="1196671"/>
          </a:xfrm>
        </p:spPr>
        <p:txBody>
          <a:bodyPr>
            <a:noAutofit/>
          </a:bodyPr>
          <a:lstStyle/>
          <a:p>
            <a:r>
              <a:rPr lang="ru-RU" sz="9600" spc="200" dirty="0" smtClean="0">
                <a:solidFill>
                  <a:schemeClr val="tx2"/>
                </a:solidFill>
                <a:latin typeface="+mj-lt"/>
              </a:rPr>
              <a:t>ХИМКИ</a:t>
            </a:r>
            <a:endParaRPr lang="ru-RU" sz="96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792" y="2310714"/>
            <a:ext cx="6158418" cy="4985124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 smtClean="0"/>
              <a:t>Макар</a:t>
            </a:r>
          </a:p>
          <a:p>
            <a:pPr marL="0" indent="0" algn="r">
              <a:buNone/>
            </a:pPr>
            <a:r>
              <a:rPr lang="ru-RU" dirty="0" smtClean="0"/>
              <a:t>Влад</a:t>
            </a:r>
          </a:p>
          <a:p>
            <a:pPr marL="0" indent="0" algn="r">
              <a:buNone/>
            </a:pPr>
            <a:r>
              <a:rPr lang="ru-RU" dirty="0" smtClean="0"/>
              <a:t>Максим</a:t>
            </a:r>
          </a:p>
          <a:p>
            <a:pPr marL="0" indent="0" algn="r">
              <a:buNone/>
            </a:pPr>
            <a:r>
              <a:rPr lang="ru-RU" dirty="0" smtClean="0"/>
              <a:t>Пётр</a:t>
            </a:r>
          </a:p>
          <a:p>
            <a:pPr marL="0" indent="0" algn="r">
              <a:buNone/>
            </a:pPr>
            <a:r>
              <a:rPr lang="ru-RU" dirty="0" smtClean="0"/>
              <a:t>Никита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39273" y="2270253"/>
            <a:ext cx="3092115" cy="41641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НАША КОМАНДА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70965" y="2052918"/>
            <a:ext cx="67952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566212" y="2052918"/>
            <a:ext cx="40161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126389" y="659497"/>
            <a:ext cx="7017488" cy="302499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600" spc="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Что такое</a:t>
            </a:r>
            <a:r>
              <a:rPr lang="en-US" sz="4600" spc="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TIPSY</a:t>
            </a:r>
            <a:r>
              <a:rPr lang="ru-RU" sz="4600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600" spc="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  <a:endParaRPr lang="en-US" sz="4600" spc="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3554305" y="2171995"/>
            <a:ext cx="7017488" cy="3024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600" spc="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Какие технологии использованы и как?</a:t>
            </a:r>
            <a:endParaRPr lang="ru-RU" sz="4600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3126389" y="4819120"/>
            <a:ext cx="8724952" cy="3024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600" spc="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Стадия разработки проекта</a:t>
            </a:r>
            <a:endParaRPr lang="ru-RU" sz="4600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28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51678" y="1730190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Интерактивный бар, который позволит вам хорошо провести время. Отдыхайте в компании друзей или в одиночестве - мы предложим вам широкий ассортимент коктейлей и напитков, подающийся с щепоткой энциклопедической информации.</a:t>
            </a:r>
          </a:p>
          <a:p>
            <a:pPr marL="0" indent="0">
              <a:buNone/>
            </a:pPr>
            <a:r>
              <a:rPr lang="ru-RU" sz="2400" dirty="0"/>
              <a:t>Приложение представлено в виде </a:t>
            </a:r>
            <a:r>
              <a:rPr lang="ru-RU" sz="2400" dirty="0" err="1"/>
              <a:t>оффлайн-Android</a:t>
            </a:r>
            <a:r>
              <a:rPr lang="ru-RU" sz="2400" dirty="0"/>
              <a:t> версии и общедоступной </a:t>
            </a:r>
            <a:r>
              <a:rPr lang="ru-RU" sz="2400" dirty="0" err="1"/>
              <a:t>web</a:t>
            </a:r>
            <a:r>
              <a:rPr lang="ru-RU" sz="2400" dirty="0"/>
              <a:t> версии.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CE836B"/>
              </a:clrFrom>
              <a:clrTo>
                <a:srgbClr val="CE836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31" y="3689682"/>
            <a:ext cx="6696075" cy="3876675"/>
          </a:xfrm>
          <a:prstGeom prst="rect">
            <a:avLst/>
          </a:prstGeom>
          <a:noFill/>
          <a:effectLst>
            <a:reflection stA="68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7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02521">
            <a:off x="8086166" y="-113194"/>
            <a:ext cx="4000847" cy="37722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68290">
            <a:off x="-539928" y="3337164"/>
            <a:ext cx="5111928" cy="48748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19611" y="189906"/>
            <a:ext cx="71506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cap="all" spc="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5400" cap="all" spc="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HTML5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CSS3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14452" y="3934739"/>
            <a:ext cx="5537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Android: </a:t>
            </a:r>
          </a:p>
          <a:p>
            <a:pPr marL="685800" indent="-685800" algn="r">
              <a:buFont typeface="Arial" panose="020B0604020202020204" pitchFamily="34" charset="0"/>
              <a:buChar char="•"/>
            </a:pP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</a:t>
            </a:r>
          </a:p>
          <a:p>
            <a:pPr marL="685800" indent="-685800" algn="r">
              <a:buFont typeface="Arial" panose="020B0604020202020204" pitchFamily="34" charset="0"/>
              <a:buChar char="•"/>
            </a:pPr>
            <a:r>
              <a:rPr lang="en-US" sz="54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SQLite</a:t>
            </a:r>
          </a:p>
          <a:p>
            <a:pPr algn="r"/>
            <a:endParaRPr lang="en-US" sz="54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34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178234839"/>
              </p:ext>
            </p:extLst>
          </p:nvPr>
        </p:nvGraphicFramePr>
        <p:xfrm>
          <a:off x="1238325" y="120227"/>
          <a:ext cx="9402781" cy="660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8325" y="310667"/>
            <a:ext cx="10178322" cy="149213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826855" y="310667"/>
            <a:ext cx="202587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8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5198" y="3003665"/>
            <a:ext cx="7607842" cy="1492132"/>
          </a:xfrm>
        </p:spPr>
        <p:txBody>
          <a:bodyPr>
            <a:noAutofit/>
          </a:bodyPr>
          <a:lstStyle/>
          <a:p>
            <a:r>
              <a:rPr lang="ru-RU" sz="6600" dirty="0" smtClean="0"/>
              <a:t>Что мы сделали: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1019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 txBox="1">
            <a:spLocks/>
          </p:cNvSpPr>
          <p:nvPr/>
        </p:nvSpPr>
        <p:spPr>
          <a:xfrm>
            <a:off x="2333323" y="5862320"/>
            <a:ext cx="9421797" cy="119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spc="300" dirty="0" smtClean="0">
                <a:solidFill>
                  <a:schemeClr val="accent1"/>
                </a:solidFill>
                <a:latin typeface="+mn-lt"/>
              </a:rPr>
              <a:t>Спасибо за внимание</a:t>
            </a:r>
            <a:endParaRPr lang="ru-RU" sz="4800" b="1" spc="3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30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47</TotalTime>
  <Words>89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Badge</vt:lpstr>
      <vt:lpstr>Презентация PowerPoint</vt:lpstr>
      <vt:lpstr>ХИМКИ</vt:lpstr>
      <vt:lpstr>Презентация PowerPoint</vt:lpstr>
      <vt:lpstr>TIPSY</vt:lpstr>
      <vt:lpstr>Презентация PowerPoint</vt:lpstr>
      <vt:lpstr>data</vt:lpstr>
      <vt:lpstr>Что мы сделали: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marchenkov m</dc:creator>
  <cp:lastModifiedBy>marchenkov m</cp:lastModifiedBy>
  <cp:revision>5</cp:revision>
  <dcterms:created xsi:type="dcterms:W3CDTF">2020-03-18T07:52:09Z</dcterms:created>
  <dcterms:modified xsi:type="dcterms:W3CDTF">2020-03-18T09:10:01Z</dcterms:modified>
</cp:coreProperties>
</file>