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0" r:id="rId6"/>
    <p:sldId id="271"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4" d="100"/>
          <a:sy n="54" d="100"/>
        </p:scale>
        <p:origin x="10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zuardi Al-Muzaki" userId="626ae20028a9ca27" providerId="LiveId" clId="{24C6BF3D-B531-4AFB-939F-46956BA1FBD6}"/>
    <pc:docChg chg="undo custSel addSld delSld modSld">
      <pc:chgData name="Lazuardi Al-Muzaki" userId="626ae20028a9ca27" providerId="LiveId" clId="{24C6BF3D-B531-4AFB-939F-46956BA1FBD6}" dt="2024-06-11T07:21:22.994" v="1092" actId="47"/>
      <pc:docMkLst>
        <pc:docMk/>
      </pc:docMkLst>
      <pc:sldChg chg="addSp delSp modSp mod">
        <pc:chgData name="Lazuardi Al-Muzaki" userId="626ae20028a9ca27" providerId="LiveId" clId="{24C6BF3D-B531-4AFB-939F-46956BA1FBD6}" dt="2024-06-06T07:06:02.478" v="5" actId="1076"/>
        <pc:sldMkLst>
          <pc:docMk/>
          <pc:sldMk cId="186241403" sldId="257"/>
        </pc:sldMkLst>
        <pc:picChg chg="del">
          <ac:chgData name="Lazuardi Al-Muzaki" userId="626ae20028a9ca27" providerId="LiveId" clId="{24C6BF3D-B531-4AFB-939F-46956BA1FBD6}" dt="2024-06-06T07:05:56.392" v="3" actId="478"/>
          <ac:picMkLst>
            <pc:docMk/>
            <pc:sldMk cId="186241403" sldId="257"/>
            <ac:picMk id="5" creationId="{6F23C0D6-9334-9A68-63EE-7C77F1212371}"/>
          </ac:picMkLst>
        </pc:picChg>
        <pc:picChg chg="add mod">
          <ac:chgData name="Lazuardi Al-Muzaki" userId="626ae20028a9ca27" providerId="LiveId" clId="{24C6BF3D-B531-4AFB-939F-46956BA1FBD6}" dt="2024-06-06T07:06:02.478" v="5" actId="1076"/>
          <ac:picMkLst>
            <pc:docMk/>
            <pc:sldMk cId="186241403" sldId="257"/>
            <ac:picMk id="6" creationId="{FED042B5-0025-6942-57DB-8E49304DAA43}"/>
          </ac:picMkLst>
        </pc:picChg>
      </pc:sldChg>
      <pc:sldChg chg="addSp delSp modSp mod">
        <pc:chgData name="Lazuardi Al-Muzaki" userId="626ae20028a9ca27" providerId="LiveId" clId="{24C6BF3D-B531-4AFB-939F-46956BA1FBD6}" dt="2024-06-06T07:06:25.912" v="11" actId="1076"/>
        <pc:sldMkLst>
          <pc:docMk/>
          <pc:sldMk cId="1161747569" sldId="258"/>
        </pc:sldMkLst>
        <pc:picChg chg="add mod">
          <ac:chgData name="Lazuardi Al-Muzaki" userId="626ae20028a9ca27" providerId="LiveId" clId="{24C6BF3D-B531-4AFB-939F-46956BA1FBD6}" dt="2024-06-06T07:06:25.912" v="11" actId="1076"/>
          <ac:picMkLst>
            <pc:docMk/>
            <pc:sldMk cId="1161747569" sldId="258"/>
            <ac:picMk id="5" creationId="{EE5D9156-988E-95AD-93CB-8CD2CCBD7E74}"/>
          </ac:picMkLst>
        </pc:picChg>
        <pc:picChg chg="del">
          <ac:chgData name="Lazuardi Al-Muzaki" userId="626ae20028a9ca27" providerId="LiveId" clId="{24C6BF3D-B531-4AFB-939F-46956BA1FBD6}" dt="2024-06-06T07:06:04.780" v="6" actId="478"/>
          <ac:picMkLst>
            <pc:docMk/>
            <pc:sldMk cId="1161747569" sldId="258"/>
            <ac:picMk id="6" creationId="{A8B0A073-7B54-093E-AF87-4799D2D812E0}"/>
          </ac:picMkLst>
        </pc:picChg>
      </pc:sldChg>
      <pc:sldChg chg="addSp delSp modSp mod">
        <pc:chgData name="Lazuardi Al-Muzaki" userId="626ae20028a9ca27" providerId="LiveId" clId="{24C6BF3D-B531-4AFB-939F-46956BA1FBD6}" dt="2024-06-11T04:49:56.473" v="256" actId="20577"/>
        <pc:sldMkLst>
          <pc:docMk/>
          <pc:sldMk cId="2042595382" sldId="260"/>
        </pc:sldMkLst>
        <pc:spChg chg="mod">
          <ac:chgData name="Lazuardi Al-Muzaki" userId="626ae20028a9ca27" providerId="LiveId" clId="{24C6BF3D-B531-4AFB-939F-46956BA1FBD6}" dt="2024-06-11T04:49:56.473" v="256" actId="20577"/>
          <ac:spMkLst>
            <pc:docMk/>
            <pc:sldMk cId="2042595382" sldId="260"/>
            <ac:spMk id="3" creationId="{D7F15C4C-FF70-8BB6-6FAA-8C8981244BD1}"/>
          </ac:spMkLst>
        </pc:spChg>
        <pc:picChg chg="del">
          <ac:chgData name="Lazuardi Al-Muzaki" userId="626ae20028a9ca27" providerId="LiveId" clId="{24C6BF3D-B531-4AFB-939F-46956BA1FBD6}" dt="2024-06-11T04:45:27.721" v="12" actId="478"/>
          <ac:picMkLst>
            <pc:docMk/>
            <pc:sldMk cId="2042595382" sldId="260"/>
            <ac:picMk id="5" creationId="{9B3FD6E5-20C6-0EFF-7151-5B184ED4D1DF}"/>
          </ac:picMkLst>
        </pc:picChg>
        <pc:picChg chg="add mod">
          <ac:chgData name="Lazuardi Al-Muzaki" userId="626ae20028a9ca27" providerId="LiveId" clId="{24C6BF3D-B531-4AFB-939F-46956BA1FBD6}" dt="2024-06-11T04:45:31.242" v="15" actId="1076"/>
          <ac:picMkLst>
            <pc:docMk/>
            <pc:sldMk cId="2042595382" sldId="260"/>
            <ac:picMk id="6" creationId="{5FE57755-80A6-640C-3A1A-3F06D9BACDAD}"/>
          </ac:picMkLst>
        </pc:picChg>
      </pc:sldChg>
      <pc:sldChg chg="addSp delSp modSp mod">
        <pc:chgData name="Lazuardi Al-Muzaki" userId="626ae20028a9ca27" providerId="LiveId" clId="{24C6BF3D-B531-4AFB-939F-46956BA1FBD6}" dt="2024-06-11T05:18:46.880" v="979" actId="14100"/>
        <pc:sldMkLst>
          <pc:docMk/>
          <pc:sldMk cId="3074788184" sldId="263"/>
        </pc:sldMkLst>
        <pc:picChg chg="add mod">
          <ac:chgData name="Lazuardi Al-Muzaki" userId="626ae20028a9ca27" providerId="LiveId" clId="{24C6BF3D-B531-4AFB-939F-46956BA1FBD6}" dt="2024-06-11T05:18:46.880" v="979" actId="14100"/>
          <ac:picMkLst>
            <pc:docMk/>
            <pc:sldMk cId="3074788184" sldId="263"/>
            <ac:picMk id="5" creationId="{2FB4C657-E3C8-EBAE-61C6-8DF8E4456F3A}"/>
          </ac:picMkLst>
        </pc:picChg>
        <pc:picChg chg="del">
          <ac:chgData name="Lazuardi Al-Muzaki" userId="626ae20028a9ca27" providerId="LiveId" clId="{24C6BF3D-B531-4AFB-939F-46956BA1FBD6}" dt="2024-06-11T05:00:56.212" v="976" actId="478"/>
          <ac:picMkLst>
            <pc:docMk/>
            <pc:sldMk cId="3074788184" sldId="263"/>
            <ac:picMk id="6" creationId="{8A73DC0A-3008-0B9D-DBBC-A7D64E82FF7F}"/>
          </ac:picMkLst>
        </pc:picChg>
      </pc:sldChg>
      <pc:sldChg chg="addSp delSp modSp mod">
        <pc:chgData name="Lazuardi Al-Muzaki" userId="626ae20028a9ca27" providerId="LiveId" clId="{24C6BF3D-B531-4AFB-939F-46956BA1FBD6}" dt="2024-06-11T05:32:29.470" v="1067" actId="20577"/>
        <pc:sldMkLst>
          <pc:docMk/>
          <pc:sldMk cId="2547325423" sldId="265"/>
        </pc:sldMkLst>
        <pc:spChg chg="mod">
          <ac:chgData name="Lazuardi Al-Muzaki" userId="626ae20028a9ca27" providerId="LiveId" clId="{24C6BF3D-B531-4AFB-939F-46956BA1FBD6}" dt="2024-06-11T05:32:29.470" v="1067" actId="20577"/>
          <ac:spMkLst>
            <pc:docMk/>
            <pc:sldMk cId="2547325423" sldId="265"/>
            <ac:spMk id="3" creationId="{D7F15C4C-FF70-8BB6-6FAA-8C8981244BD1}"/>
          </ac:spMkLst>
        </pc:spChg>
        <pc:picChg chg="del">
          <ac:chgData name="Lazuardi Al-Muzaki" userId="626ae20028a9ca27" providerId="LiveId" clId="{24C6BF3D-B531-4AFB-939F-46956BA1FBD6}" dt="2024-06-11T05:21:22.174" v="980" actId="478"/>
          <ac:picMkLst>
            <pc:docMk/>
            <pc:sldMk cId="2547325423" sldId="265"/>
            <ac:picMk id="5" creationId="{DB89E7A4-A3DE-B3B5-1C00-67B000A69884}"/>
          </ac:picMkLst>
        </pc:picChg>
        <pc:picChg chg="add mod">
          <ac:chgData name="Lazuardi Al-Muzaki" userId="626ae20028a9ca27" providerId="LiveId" clId="{24C6BF3D-B531-4AFB-939F-46956BA1FBD6}" dt="2024-06-11T05:21:24.441" v="982" actId="1076"/>
          <ac:picMkLst>
            <pc:docMk/>
            <pc:sldMk cId="2547325423" sldId="265"/>
            <ac:picMk id="6" creationId="{87D2938B-0587-96BE-B59F-CCE24AEFD055}"/>
          </ac:picMkLst>
        </pc:picChg>
        <pc:picChg chg="add del mod">
          <ac:chgData name="Lazuardi Al-Muzaki" userId="626ae20028a9ca27" providerId="LiveId" clId="{24C6BF3D-B531-4AFB-939F-46956BA1FBD6}" dt="2024-06-11T05:23:13.839" v="996" actId="478"/>
          <ac:picMkLst>
            <pc:docMk/>
            <pc:sldMk cId="2547325423" sldId="265"/>
            <ac:picMk id="8" creationId="{A639FD20-FDAA-6FC7-2CF6-A1933F1BA5EC}"/>
          </ac:picMkLst>
        </pc:picChg>
        <pc:picChg chg="add del mod">
          <ac:chgData name="Lazuardi Al-Muzaki" userId="626ae20028a9ca27" providerId="LiveId" clId="{24C6BF3D-B531-4AFB-939F-46956BA1FBD6}" dt="2024-06-11T05:21:47.791" v="988" actId="22"/>
          <ac:picMkLst>
            <pc:docMk/>
            <pc:sldMk cId="2547325423" sldId="265"/>
            <ac:picMk id="9" creationId="{8D4872C8-32ED-D131-E9AC-74E47BDF0D74}"/>
          </ac:picMkLst>
        </pc:picChg>
        <pc:picChg chg="add del">
          <ac:chgData name="Lazuardi Al-Muzaki" userId="626ae20028a9ca27" providerId="LiveId" clId="{24C6BF3D-B531-4AFB-939F-46956BA1FBD6}" dt="2024-06-11T05:22:43.306" v="994" actId="22"/>
          <ac:picMkLst>
            <pc:docMk/>
            <pc:sldMk cId="2547325423" sldId="265"/>
            <ac:picMk id="11" creationId="{5D3EC52B-0E98-84D2-AB1B-5F2CB307B30C}"/>
          </ac:picMkLst>
        </pc:picChg>
        <pc:picChg chg="add mod">
          <ac:chgData name="Lazuardi Al-Muzaki" userId="626ae20028a9ca27" providerId="LiveId" clId="{24C6BF3D-B531-4AFB-939F-46956BA1FBD6}" dt="2024-06-11T05:30:41.887" v="1000" actId="1076"/>
          <ac:picMkLst>
            <pc:docMk/>
            <pc:sldMk cId="2547325423" sldId="265"/>
            <ac:picMk id="13" creationId="{C421CC72-F0A6-5D77-2EF2-05017C3AE136}"/>
          </ac:picMkLst>
        </pc:picChg>
      </pc:sldChg>
      <pc:sldChg chg="addSp delSp modSp mod">
        <pc:chgData name="Lazuardi Al-Muzaki" userId="626ae20028a9ca27" providerId="LiveId" clId="{24C6BF3D-B531-4AFB-939F-46956BA1FBD6}" dt="2024-06-11T05:34:05.159" v="1072" actId="1076"/>
        <pc:sldMkLst>
          <pc:docMk/>
          <pc:sldMk cId="603529" sldId="266"/>
        </pc:sldMkLst>
        <pc:picChg chg="add mod">
          <ac:chgData name="Lazuardi Al-Muzaki" userId="626ae20028a9ca27" providerId="LiveId" clId="{24C6BF3D-B531-4AFB-939F-46956BA1FBD6}" dt="2024-06-11T05:34:05.159" v="1072" actId="1076"/>
          <ac:picMkLst>
            <pc:docMk/>
            <pc:sldMk cId="603529" sldId="266"/>
            <ac:picMk id="5" creationId="{3875105B-1CEB-5E12-46BC-85F026DDBE48}"/>
          </ac:picMkLst>
        </pc:picChg>
        <pc:picChg chg="del">
          <ac:chgData name="Lazuardi Al-Muzaki" userId="626ae20028a9ca27" providerId="LiveId" clId="{24C6BF3D-B531-4AFB-939F-46956BA1FBD6}" dt="2024-06-11T05:33:59.264" v="1068" actId="478"/>
          <ac:picMkLst>
            <pc:docMk/>
            <pc:sldMk cId="603529" sldId="266"/>
            <ac:picMk id="6" creationId="{F0AB0A5F-D780-48CF-639D-68C014A1816A}"/>
          </ac:picMkLst>
        </pc:picChg>
      </pc:sldChg>
      <pc:sldChg chg="addSp delSp modSp mod">
        <pc:chgData name="Lazuardi Al-Muzaki" userId="626ae20028a9ca27" providerId="LiveId" clId="{24C6BF3D-B531-4AFB-939F-46956BA1FBD6}" dt="2024-06-11T05:34:25.983" v="1076" actId="14100"/>
        <pc:sldMkLst>
          <pc:docMk/>
          <pc:sldMk cId="1574056998" sldId="267"/>
        </pc:sldMkLst>
        <pc:picChg chg="del">
          <ac:chgData name="Lazuardi Al-Muzaki" userId="626ae20028a9ca27" providerId="LiveId" clId="{24C6BF3D-B531-4AFB-939F-46956BA1FBD6}" dt="2024-06-11T05:34:08.176" v="1073" actId="478"/>
          <ac:picMkLst>
            <pc:docMk/>
            <pc:sldMk cId="1574056998" sldId="267"/>
            <ac:picMk id="5" creationId="{9186502E-3E2E-E026-E0DC-AC1192B05BEA}"/>
          </ac:picMkLst>
        </pc:picChg>
        <pc:picChg chg="add mod">
          <ac:chgData name="Lazuardi Al-Muzaki" userId="626ae20028a9ca27" providerId="LiveId" clId="{24C6BF3D-B531-4AFB-939F-46956BA1FBD6}" dt="2024-06-11T05:34:25.983" v="1076" actId="14100"/>
          <ac:picMkLst>
            <pc:docMk/>
            <pc:sldMk cId="1574056998" sldId="267"/>
            <ac:picMk id="6" creationId="{7641E8E1-EB1B-A018-64BF-242B68A6CF9B}"/>
          </ac:picMkLst>
        </pc:picChg>
      </pc:sldChg>
      <pc:sldChg chg="del">
        <pc:chgData name="Lazuardi Al-Muzaki" userId="626ae20028a9ca27" providerId="LiveId" clId="{24C6BF3D-B531-4AFB-939F-46956BA1FBD6}" dt="2024-06-11T07:21:22.994" v="1092" actId="47"/>
        <pc:sldMkLst>
          <pc:docMk/>
          <pc:sldMk cId="4149069149" sldId="268"/>
        </pc:sldMkLst>
      </pc:sldChg>
      <pc:sldChg chg="addSp delSp modSp mod">
        <pc:chgData name="Lazuardi Al-Muzaki" userId="626ae20028a9ca27" providerId="LiveId" clId="{24C6BF3D-B531-4AFB-939F-46956BA1FBD6}" dt="2024-06-11T07:21:17.863" v="1091" actId="1076"/>
        <pc:sldMkLst>
          <pc:docMk/>
          <pc:sldMk cId="488350597" sldId="269"/>
        </pc:sldMkLst>
        <pc:spChg chg="del mod">
          <ac:chgData name="Lazuardi Al-Muzaki" userId="626ae20028a9ca27" providerId="LiveId" clId="{24C6BF3D-B531-4AFB-939F-46956BA1FBD6}" dt="2024-06-11T07:21:04.281" v="1085" actId="478"/>
          <ac:spMkLst>
            <pc:docMk/>
            <pc:sldMk cId="488350597" sldId="269"/>
            <ac:spMk id="3" creationId="{D7F15C4C-FF70-8BB6-6FAA-8C8981244BD1}"/>
          </ac:spMkLst>
        </pc:spChg>
        <pc:spChg chg="add mod">
          <ac:chgData name="Lazuardi Al-Muzaki" userId="626ae20028a9ca27" providerId="LiveId" clId="{24C6BF3D-B531-4AFB-939F-46956BA1FBD6}" dt="2024-06-11T07:21:15.367" v="1090" actId="27636"/>
          <ac:spMkLst>
            <pc:docMk/>
            <pc:sldMk cId="488350597" sldId="269"/>
            <ac:spMk id="4" creationId="{A1523A59-2B97-6B22-53BB-35235D177B23}"/>
          </ac:spMkLst>
        </pc:spChg>
        <pc:spChg chg="add del mod">
          <ac:chgData name="Lazuardi Al-Muzaki" userId="626ae20028a9ca27" providerId="LiveId" clId="{24C6BF3D-B531-4AFB-939F-46956BA1FBD6}" dt="2024-06-11T07:21:07.207" v="1086" actId="478"/>
          <ac:spMkLst>
            <pc:docMk/>
            <pc:sldMk cId="488350597" sldId="269"/>
            <ac:spMk id="8" creationId="{93679D5F-299C-861B-0B9C-73C9AE4FE52E}"/>
          </ac:spMkLst>
        </pc:spChg>
        <pc:picChg chg="add mod">
          <ac:chgData name="Lazuardi Al-Muzaki" userId="626ae20028a9ca27" providerId="LiveId" clId="{24C6BF3D-B531-4AFB-939F-46956BA1FBD6}" dt="2024-06-11T07:21:17.863" v="1091" actId="1076"/>
          <ac:picMkLst>
            <pc:docMk/>
            <pc:sldMk cId="488350597" sldId="269"/>
            <ac:picMk id="5" creationId="{42268E8A-D4EC-829E-07E8-BB55975FFB88}"/>
          </ac:picMkLst>
        </pc:picChg>
        <pc:picChg chg="del">
          <ac:chgData name="Lazuardi Al-Muzaki" userId="626ae20028a9ca27" providerId="LiveId" clId="{24C6BF3D-B531-4AFB-939F-46956BA1FBD6}" dt="2024-06-11T07:21:07.908" v="1087" actId="478"/>
          <ac:picMkLst>
            <pc:docMk/>
            <pc:sldMk cId="488350597" sldId="269"/>
            <ac:picMk id="6" creationId="{C849B521-B0B6-C56E-2488-956057E5E93D}"/>
          </ac:picMkLst>
        </pc:picChg>
      </pc:sldChg>
      <pc:sldChg chg="new del">
        <pc:chgData name="Lazuardi Al-Muzaki" userId="626ae20028a9ca27" providerId="LiveId" clId="{24C6BF3D-B531-4AFB-939F-46956BA1FBD6}" dt="2024-06-11T04:48:23.829" v="223" actId="47"/>
        <pc:sldMkLst>
          <pc:docMk/>
          <pc:sldMk cId="2326546076" sldId="270"/>
        </pc:sldMkLst>
      </pc:sldChg>
      <pc:sldChg chg="addSp delSp modSp add mod">
        <pc:chgData name="Lazuardi Al-Muzaki" userId="626ae20028a9ca27" providerId="LiveId" clId="{24C6BF3D-B531-4AFB-939F-46956BA1FBD6}" dt="2024-06-11T05:00:24.019" v="975" actId="1076"/>
        <pc:sldMkLst>
          <pc:docMk/>
          <pc:sldMk cId="1605581108" sldId="271"/>
        </pc:sldMkLst>
        <pc:spChg chg="mod">
          <ac:chgData name="Lazuardi Al-Muzaki" userId="626ae20028a9ca27" providerId="LiveId" clId="{24C6BF3D-B531-4AFB-939F-46956BA1FBD6}" dt="2024-06-11T04:49:38.615" v="255" actId="20577"/>
          <ac:spMkLst>
            <pc:docMk/>
            <pc:sldMk cId="1605581108" sldId="271"/>
            <ac:spMk id="2" creationId="{0D67D830-66F4-2461-A0FA-B77DA42AAF8F}"/>
          </ac:spMkLst>
        </pc:spChg>
        <pc:spChg chg="mod">
          <ac:chgData name="Lazuardi Al-Muzaki" userId="626ae20028a9ca27" providerId="LiveId" clId="{24C6BF3D-B531-4AFB-939F-46956BA1FBD6}" dt="2024-06-11T05:00:24.019" v="975" actId="1076"/>
          <ac:spMkLst>
            <pc:docMk/>
            <pc:sldMk cId="1605581108" sldId="271"/>
            <ac:spMk id="3" creationId="{D7F15C4C-FF70-8BB6-6FAA-8C8981244BD1}"/>
          </ac:spMkLst>
        </pc:spChg>
        <pc:picChg chg="add mod">
          <ac:chgData name="Lazuardi Al-Muzaki" userId="626ae20028a9ca27" providerId="LiveId" clId="{24C6BF3D-B531-4AFB-939F-46956BA1FBD6}" dt="2024-06-11T04:58:51.953" v="767" actId="1076"/>
          <ac:picMkLst>
            <pc:docMk/>
            <pc:sldMk cId="1605581108" sldId="271"/>
            <ac:picMk id="5" creationId="{26D250E4-B507-E3EB-8401-09E8A2E7D8A5}"/>
          </ac:picMkLst>
        </pc:picChg>
        <pc:picChg chg="del">
          <ac:chgData name="Lazuardi Al-Muzaki" userId="626ae20028a9ca27" providerId="LiveId" clId="{24C6BF3D-B531-4AFB-939F-46956BA1FBD6}" dt="2024-06-11T04:53:37.642" v="765" actId="478"/>
          <ac:picMkLst>
            <pc:docMk/>
            <pc:sldMk cId="1605581108" sldId="271"/>
            <ac:picMk id="6" creationId="{5FE57755-80A6-640C-3A1A-3F06D9BACDAD}"/>
          </ac:picMkLst>
        </pc:picChg>
      </pc:sldChg>
    </pc:docChg>
  </pc:docChgLst>
  <pc:docChgLst>
    <pc:chgData name="Lazuardi Al-Muzaki" userId="626ae20028a9ca27" providerId="LiveId" clId="{FEFE8C1A-297E-43C4-96CB-5BC88F3F1830}"/>
    <pc:docChg chg="custSel addSld modSld sldOrd">
      <pc:chgData name="Lazuardi Al-Muzaki" userId="626ae20028a9ca27" providerId="LiveId" clId="{FEFE8C1A-297E-43C4-96CB-5BC88F3F1830}" dt="2024-05-27T06:15:47.910" v="361" actId="20577"/>
      <pc:docMkLst>
        <pc:docMk/>
      </pc:docMkLst>
      <pc:sldChg chg="addSp delSp modSp add mod ord">
        <pc:chgData name="Lazuardi Al-Muzaki" userId="626ae20028a9ca27" providerId="LiveId" clId="{FEFE8C1A-297E-43C4-96CB-5BC88F3F1830}" dt="2024-05-27T06:15:47.910" v="361" actId="20577"/>
        <pc:sldMkLst>
          <pc:docMk/>
          <pc:sldMk cId="488350597" sldId="269"/>
        </pc:sldMkLst>
        <pc:spChg chg="mod">
          <ac:chgData name="Lazuardi Al-Muzaki" userId="626ae20028a9ca27" providerId="LiveId" clId="{FEFE8C1A-297E-43C4-96CB-5BC88F3F1830}" dt="2024-05-27T06:13:48.028" v="31" actId="20577"/>
          <ac:spMkLst>
            <pc:docMk/>
            <pc:sldMk cId="488350597" sldId="269"/>
            <ac:spMk id="2" creationId="{0D67D830-66F4-2461-A0FA-B77DA42AAF8F}"/>
          </ac:spMkLst>
        </pc:spChg>
        <pc:spChg chg="mod">
          <ac:chgData name="Lazuardi Al-Muzaki" userId="626ae20028a9ca27" providerId="LiveId" clId="{FEFE8C1A-297E-43C4-96CB-5BC88F3F1830}" dt="2024-05-27T06:15:47.910" v="361" actId="20577"/>
          <ac:spMkLst>
            <pc:docMk/>
            <pc:sldMk cId="488350597" sldId="269"/>
            <ac:spMk id="3" creationId="{D7F15C4C-FF70-8BB6-6FAA-8C8981244BD1}"/>
          </ac:spMkLst>
        </pc:spChg>
        <pc:picChg chg="del">
          <ac:chgData name="Lazuardi Al-Muzaki" userId="626ae20028a9ca27" providerId="LiveId" clId="{FEFE8C1A-297E-43C4-96CB-5BC88F3F1830}" dt="2024-05-27T06:13:49.496" v="32" actId="478"/>
          <ac:picMkLst>
            <pc:docMk/>
            <pc:sldMk cId="488350597" sldId="269"/>
            <ac:picMk id="5" creationId="{6F23C0D6-9334-9A68-63EE-7C77F1212371}"/>
          </ac:picMkLst>
        </pc:picChg>
        <pc:picChg chg="add mod">
          <ac:chgData name="Lazuardi Al-Muzaki" userId="626ae20028a9ca27" providerId="LiveId" clId="{FEFE8C1A-297E-43C4-96CB-5BC88F3F1830}" dt="2024-05-27T06:14:57.137" v="205" actId="1076"/>
          <ac:picMkLst>
            <pc:docMk/>
            <pc:sldMk cId="488350597" sldId="269"/>
            <ac:picMk id="6" creationId="{C849B521-B0B6-C56E-2488-956057E5E9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BD9C-BE82-7ED0-38CF-06968D610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C8F716-DB76-8438-E2C0-5F6DE50C6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E6333-959F-73BD-38A2-0E73B96336C3}"/>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A3429807-1301-79AA-F085-4BE45A8E6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5F775-6D14-A231-F641-B447A1D1AE25}"/>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21771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3F42-94B2-5AED-ADFD-CEEFE51E4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2E379C-8B15-750F-9AC8-875AF696F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64249-BDDD-3BCF-68D6-07CAAA2524A0}"/>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F711DDA7-3818-6555-FEBA-0BE0FA9C3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27C6D-7DAE-8034-C808-74551EAB7B2A}"/>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298158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A2561-BC37-5A7F-CAB4-D17F59EDB2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DC6ED-D276-CB83-789D-514EB8C9F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88A3E-9A57-6FBC-2988-0D5491A3DE12}"/>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D10A721B-312B-05B6-7071-25FA9E32B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695B4-B661-91EE-5718-AFEB24176BCB}"/>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327194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736F-024E-A501-7F6F-1C2F4333C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D3B79-3FA8-183F-2CB5-4D5D88546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7C0FB-0654-AD89-5B98-E15EF04E2DC8}"/>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3F1FC85A-14A1-999E-EA2A-1FE5FC39F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05EC7-5A48-118A-E3BB-0639F03AFADD}"/>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176903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B762-6D4A-BB94-A7B4-EC6548F99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6F511-90A9-CFBB-A973-152FB1F6A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158E0-EA62-BF27-A1E9-02A6B5F4C8D1}"/>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F756C39D-ECBB-2F58-B212-10D3377B7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6D00F-7ED5-599E-B8E9-3CCD4DA5CDAD}"/>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61577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60E1-6AB5-CDD6-B4EB-E11A9CD9B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E72DA-9302-52E2-6BA2-8E132E2F4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A6C0B-EF15-9AAC-35C3-FF4B3C403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8E3D8-F9DC-0217-27B6-F8EE78DCF092}"/>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6" name="Footer Placeholder 5">
            <a:extLst>
              <a:ext uri="{FF2B5EF4-FFF2-40B4-BE49-F238E27FC236}">
                <a16:creationId xmlns:a16="http://schemas.microsoft.com/office/drawing/2014/main" id="{2DE1BADE-B220-8CCF-980D-660ABE604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B8B1C-BFE6-646C-DCCA-93E190C216C3}"/>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71706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1E99-A39C-E363-273B-6C2644B459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82C31-26FB-748C-DAA7-E0180F32F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FEFB3-5C55-A438-5940-15B5B1197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41774-8F29-BD73-1EB1-465A482D1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E307A-B8DD-DCC9-1F18-AE00C4191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92C66B-62D3-BEBA-8FEA-5CB63AC94803}"/>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8" name="Footer Placeholder 7">
            <a:extLst>
              <a:ext uri="{FF2B5EF4-FFF2-40B4-BE49-F238E27FC236}">
                <a16:creationId xmlns:a16="http://schemas.microsoft.com/office/drawing/2014/main" id="{9E08E85A-89DF-1828-9ECE-DBBD035658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960AA-CED2-CD7E-5D25-6FC2201AB165}"/>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322604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0480-13D3-3E4F-22A4-1F3FA14F4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B8981-6D3F-98D5-3B72-E36474DE8D8C}"/>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4" name="Footer Placeholder 3">
            <a:extLst>
              <a:ext uri="{FF2B5EF4-FFF2-40B4-BE49-F238E27FC236}">
                <a16:creationId xmlns:a16="http://schemas.microsoft.com/office/drawing/2014/main" id="{149DB374-1238-F376-5374-035D5049F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B4F5A-2CC9-5E8A-CAF9-8C824E8773E2}"/>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347417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759EC-4F5E-0200-8897-8663352B74DF}"/>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3" name="Footer Placeholder 2">
            <a:extLst>
              <a:ext uri="{FF2B5EF4-FFF2-40B4-BE49-F238E27FC236}">
                <a16:creationId xmlns:a16="http://schemas.microsoft.com/office/drawing/2014/main" id="{A6F1ADFE-F1DE-4E98-4132-015384D8DC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B4954F-0045-FC2E-D1F0-CCB941261FBF}"/>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219235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F3B1-A486-69BC-9A3E-770F4E5CD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FF070-03C0-38B8-5805-270D5A2A4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20096-C64D-292C-97F2-A116C947C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63C08-F2FF-7DB7-21A3-17579226AFE8}"/>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6" name="Footer Placeholder 5">
            <a:extLst>
              <a:ext uri="{FF2B5EF4-FFF2-40B4-BE49-F238E27FC236}">
                <a16:creationId xmlns:a16="http://schemas.microsoft.com/office/drawing/2014/main" id="{FDB80BF1-2576-062D-76F3-053953484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9CE53-3C0A-C6A8-8B1E-93005DDA4682}"/>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155211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81AA-1F79-4BBE-26B8-608554808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E0AF8F-4476-95BB-1595-749024A17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A6888E-FCA0-EDAF-D4C8-C6FD449C5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6B1AE-8952-16E4-F372-437BE2197B8A}"/>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6" name="Footer Placeholder 5">
            <a:extLst>
              <a:ext uri="{FF2B5EF4-FFF2-40B4-BE49-F238E27FC236}">
                <a16:creationId xmlns:a16="http://schemas.microsoft.com/office/drawing/2014/main" id="{8A9BFCB3-E383-2E1F-B495-D7EC32AAD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F0BAE-5DE4-5C27-8720-3D1CDDC46A1A}"/>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91873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F4AC7-E602-DFBC-F9AB-B6B71953A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3D78D-0550-3032-A0C8-659E53891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BCB97-351C-598E-8C1F-591585F27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2D01AF1C-8AB0-8839-7BE7-CCE104E9D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739B2F-7387-6203-3BCB-92E1D1562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779D-7E5C-43A7-9C23-4FA5D5A3CAB1}" type="slidenum">
              <a:rPr lang="en-US" smtClean="0"/>
              <a:t>‹#›</a:t>
            </a:fld>
            <a:endParaRPr lang="en-US"/>
          </a:p>
        </p:txBody>
      </p:sp>
    </p:spTree>
    <p:extLst>
      <p:ext uri="{BB962C8B-B14F-4D97-AF65-F5344CB8AC3E}">
        <p14:creationId xmlns:p14="http://schemas.microsoft.com/office/powerpoint/2010/main" val="266247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azuardis/Optimization/blob/main/Beef%20Distribution%20Network%20in%20Bogor%20-%20Transshipment%20Problem/Modelling_Transshipment_Problem_Beef_Distribution_Network_in_Bogor_.ipynb" TargetMode="External"/><Relationship Id="rId2" Type="http://schemas.openxmlformats.org/officeDocument/2006/relationships/hyperlink" Target="https://github.com/coin-or/Cbc/releases/download/releases%2F2.10.11/Cbc-releases.2.10.11-i686-w64-mingw32.zip"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416D-50BA-AE53-6C0E-23F1881B0DC8}"/>
              </a:ext>
            </a:extLst>
          </p:cNvPr>
          <p:cNvSpPr>
            <a:spLocks noGrp="1"/>
          </p:cNvSpPr>
          <p:nvPr>
            <p:ph type="ctrTitle"/>
          </p:nvPr>
        </p:nvSpPr>
        <p:spPr/>
        <p:txBody>
          <a:bodyPr/>
          <a:lstStyle/>
          <a:p>
            <a:r>
              <a:rPr lang="en-US" dirty="0">
                <a:latin typeface="Abadi" panose="020B0604020104020204" pitchFamily="34" charset="0"/>
              </a:rPr>
              <a:t>Solution Brief Description</a:t>
            </a:r>
          </a:p>
        </p:txBody>
      </p:sp>
      <p:sp>
        <p:nvSpPr>
          <p:cNvPr id="3" name="Subtitle 2">
            <a:extLst>
              <a:ext uri="{FF2B5EF4-FFF2-40B4-BE49-F238E27FC236}">
                <a16:creationId xmlns:a16="http://schemas.microsoft.com/office/drawing/2014/main" id="{9AABFD70-6846-737F-50E4-2ECA2360894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086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5 (</a:t>
            </a:r>
            <a:r>
              <a:rPr lang="en-US" dirty="0" err="1">
                <a:latin typeface="Abadi" panose="020B0604020104020204" pitchFamily="34" charset="0"/>
              </a:rPr>
              <a:t>con’t</a:t>
            </a:r>
            <a:r>
              <a:rPr lang="en-US" dirty="0">
                <a:latin typeface="Abadi" panose="020B0604020104020204" pitchFamily="34" charset="0"/>
              </a:rPr>
              <a:t>)</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normAutofit/>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revenue and cost for each plant after adding 50% demand for </a:t>
            </a:r>
            <a:r>
              <a:rPr lang="en-US" b="1" dirty="0" err="1">
                <a:latin typeface="Abadi" panose="020B0604020104020204" pitchFamily="34" charset="0"/>
              </a:rPr>
              <a:t>RAYco</a:t>
            </a:r>
            <a:endParaRPr lang="en-US" b="1" dirty="0">
              <a:latin typeface="Abadi" panose="020B0604020104020204" pitchFamily="34" charset="0"/>
            </a:endParaRPr>
          </a:p>
        </p:txBody>
      </p:sp>
      <p:pic>
        <p:nvPicPr>
          <p:cNvPr id="6" name="Picture 5">
            <a:extLst>
              <a:ext uri="{FF2B5EF4-FFF2-40B4-BE49-F238E27FC236}">
                <a16:creationId xmlns:a16="http://schemas.microsoft.com/office/drawing/2014/main" id="{7641E8E1-EB1B-A018-64BF-242B68A6CF9B}"/>
              </a:ext>
            </a:extLst>
          </p:cNvPr>
          <p:cNvPicPr>
            <a:picLocks noChangeAspect="1"/>
          </p:cNvPicPr>
          <p:nvPr/>
        </p:nvPicPr>
        <p:blipFill>
          <a:blip r:embed="rId2"/>
          <a:stretch>
            <a:fillRect/>
          </a:stretch>
        </p:blipFill>
        <p:spPr>
          <a:xfrm>
            <a:off x="6604226" y="365125"/>
            <a:ext cx="4581524" cy="6096860"/>
          </a:xfrm>
          <a:prstGeom prst="rect">
            <a:avLst/>
          </a:prstGeom>
        </p:spPr>
      </p:pic>
    </p:spTree>
    <p:extLst>
      <p:ext uri="{BB962C8B-B14F-4D97-AF65-F5344CB8AC3E}">
        <p14:creationId xmlns:p14="http://schemas.microsoft.com/office/powerpoint/2010/main" val="157405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Before accessing the code</a:t>
            </a:r>
          </a:p>
        </p:txBody>
      </p:sp>
      <p:sp>
        <p:nvSpPr>
          <p:cNvPr id="4" name="Content Placeholder 2">
            <a:extLst>
              <a:ext uri="{FF2B5EF4-FFF2-40B4-BE49-F238E27FC236}">
                <a16:creationId xmlns:a16="http://schemas.microsoft.com/office/drawing/2014/main" id="{A1523A59-2B97-6B22-53BB-35235D177B23}"/>
              </a:ext>
            </a:extLst>
          </p:cNvPr>
          <p:cNvSpPr txBox="1">
            <a:spLocks/>
          </p:cNvSpPr>
          <p:nvPr/>
        </p:nvSpPr>
        <p:spPr>
          <a:xfrm>
            <a:off x="838200" y="1690687"/>
            <a:ext cx="10312730" cy="462698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badi" panose="020B0604020104020204" pitchFamily="34" charset="0"/>
              </a:rPr>
              <a:t>Extract the zip file containing the solver package you can download </a:t>
            </a:r>
            <a:r>
              <a:rPr lang="en-US" dirty="0">
                <a:latin typeface="Abadi" panose="020B0604020104020204" pitchFamily="34" charset="0"/>
                <a:hlinkClick r:id="rId2"/>
              </a:rPr>
              <a:t>HERE</a:t>
            </a:r>
            <a:r>
              <a:rPr lang="en-US" dirty="0">
                <a:latin typeface="Abadi" panose="020B0604020104020204" pitchFamily="34" charset="0"/>
              </a:rPr>
              <a:t>, and find the bin folder in which the cbc.exe file located</a:t>
            </a:r>
          </a:p>
          <a:p>
            <a:pPr marL="0" indent="0">
              <a:buFont typeface="Arial" panose="020B0604020202020204" pitchFamily="34" charset="0"/>
              <a:buNone/>
            </a:pPr>
            <a:r>
              <a:rPr lang="en-US" dirty="0">
                <a:latin typeface="Abadi" panose="020B0604020104020204" pitchFamily="34" charset="0"/>
              </a:rPr>
              <a:t>Then, change the directory once you open the python codes file.</a:t>
            </a:r>
          </a:p>
          <a:p>
            <a:pPr marL="0" indent="0">
              <a:buFont typeface="Arial" panose="020B0604020202020204" pitchFamily="34" charset="0"/>
              <a:buNone/>
            </a:pPr>
            <a:endParaRPr lang="en-US" dirty="0">
              <a:latin typeface="Abadi" panose="020B0604020104020204" pitchFamily="34" charset="0"/>
            </a:endParaRPr>
          </a:p>
          <a:p>
            <a:pPr marL="0" indent="0">
              <a:buFont typeface="Arial" panose="020B0604020202020204" pitchFamily="34" charset="0"/>
              <a:buNone/>
            </a:pPr>
            <a:endParaRPr lang="en-US" dirty="0">
              <a:latin typeface="Abadi" panose="020B0604020104020204" pitchFamily="34" charset="0"/>
            </a:endParaRPr>
          </a:p>
          <a:p>
            <a:pPr marL="0" indent="0">
              <a:buFont typeface="Arial" panose="020B0604020202020204" pitchFamily="34" charset="0"/>
              <a:buNone/>
            </a:pPr>
            <a:endParaRPr lang="en-US" dirty="0">
              <a:latin typeface="Abadi" panose="020B0604020104020204" pitchFamily="34" charset="0"/>
            </a:endParaRPr>
          </a:p>
          <a:p>
            <a:pPr marL="0" indent="0">
              <a:buFont typeface="Arial" panose="020B0604020202020204" pitchFamily="34" charset="0"/>
              <a:buNone/>
            </a:pPr>
            <a:r>
              <a:rPr lang="en-US" dirty="0">
                <a:latin typeface="Abadi" panose="020B0604020104020204" pitchFamily="34" charset="0"/>
              </a:rPr>
              <a:t>Find lines of snippet code like above inside the python codes, and adjust the directory in argument ‘executable=‘ like what I did above. In my case, I copy the bin\cbc.exe in my main C: disk.</a:t>
            </a:r>
          </a:p>
          <a:p>
            <a:pPr marL="0" indent="0">
              <a:buFont typeface="Arial" panose="020B0604020202020204" pitchFamily="34" charset="0"/>
              <a:buNone/>
            </a:pPr>
            <a:r>
              <a:rPr lang="en-US" dirty="0">
                <a:latin typeface="Abadi" panose="020B0604020104020204" pitchFamily="34" charset="0"/>
              </a:rPr>
              <a:t>By doing this procedures, you have done installing the </a:t>
            </a:r>
            <a:r>
              <a:rPr lang="en-US" dirty="0" err="1">
                <a:latin typeface="Abadi" panose="020B0604020104020204" pitchFamily="34" charset="0"/>
              </a:rPr>
              <a:t>cbc</a:t>
            </a:r>
            <a:r>
              <a:rPr lang="en-US" dirty="0">
                <a:latin typeface="Abadi" panose="020B0604020104020204" pitchFamily="34" charset="0"/>
              </a:rPr>
              <a:t> solver</a:t>
            </a:r>
          </a:p>
          <a:p>
            <a:pPr marL="0" indent="0">
              <a:buFont typeface="Arial" panose="020B0604020202020204" pitchFamily="34" charset="0"/>
              <a:buNone/>
            </a:pPr>
            <a:endParaRPr lang="en-US" dirty="0">
              <a:latin typeface="Abadi" panose="020B0604020104020204" pitchFamily="34" charset="0"/>
            </a:endParaRPr>
          </a:p>
          <a:p>
            <a:pPr marL="0" indent="0">
              <a:buNone/>
            </a:pPr>
            <a:r>
              <a:rPr lang="en-US" dirty="0">
                <a:latin typeface="Abadi" panose="020B0604020104020204" pitchFamily="34" charset="0"/>
              </a:rPr>
              <a:t>Note: this is if you want to run the code locally, if you want to run it via Google </a:t>
            </a:r>
            <a:r>
              <a:rPr lang="en-US" dirty="0" err="1">
                <a:latin typeface="Abadi" panose="020B0604020104020204" pitchFamily="34" charset="0"/>
              </a:rPr>
              <a:t>Colab</a:t>
            </a:r>
            <a:r>
              <a:rPr lang="en-US" dirty="0">
                <a:latin typeface="Abadi" panose="020B0604020104020204" pitchFamily="34" charset="0"/>
              </a:rPr>
              <a:t> for example, please review how to install solver by visiting my notebook exercising other problem </a:t>
            </a:r>
            <a:r>
              <a:rPr lang="en-US" dirty="0">
                <a:latin typeface="Abadi" panose="020B0604020104020204" pitchFamily="34" charset="0"/>
                <a:hlinkClick r:id="rId3"/>
              </a:rPr>
              <a:t>HERE</a:t>
            </a:r>
            <a:endParaRPr lang="en-US" dirty="0">
              <a:latin typeface="Abadi" panose="020B0604020104020204" pitchFamily="34" charset="0"/>
            </a:endParaRPr>
          </a:p>
          <a:p>
            <a:pPr marL="0" indent="0">
              <a:buFont typeface="Arial" panose="020B0604020202020204" pitchFamily="34" charset="0"/>
              <a:buNone/>
            </a:pPr>
            <a:endParaRPr lang="en-US" dirty="0">
              <a:latin typeface="Abadi" panose="020B0604020104020204" pitchFamily="34" charset="0"/>
            </a:endParaRPr>
          </a:p>
          <a:p>
            <a:pPr marL="0" indent="0">
              <a:buFont typeface="Arial" panose="020B0604020202020204" pitchFamily="34" charset="0"/>
              <a:buNone/>
            </a:pPr>
            <a:endParaRPr lang="en-US" dirty="0">
              <a:latin typeface="Abadi" panose="020B0604020104020204" pitchFamily="34" charset="0"/>
            </a:endParaRPr>
          </a:p>
          <a:p>
            <a:pPr marL="0" indent="0">
              <a:buFont typeface="Arial" panose="020B0604020202020204" pitchFamily="34" charset="0"/>
              <a:buNone/>
            </a:pP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42268E8A-D4EC-829E-07E8-BB55975FFB88}"/>
              </a:ext>
            </a:extLst>
          </p:cNvPr>
          <p:cNvPicPr>
            <a:picLocks noChangeAspect="1"/>
          </p:cNvPicPr>
          <p:nvPr/>
        </p:nvPicPr>
        <p:blipFill>
          <a:blip r:embed="rId4"/>
          <a:stretch>
            <a:fillRect/>
          </a:stretch>
        </p:blipFill>
        <p:spPr>
          <a:xfrm>
            <a:off x="838200" y="2710775"/>
            <a:ext cx="7945730" cy="907792"/>
          </a:xfrm>
          <a:prstGeom prst="rect">
            <a:avLst/>
          </a:prstGeom>
        </p:spPr>
      </p:pic>
    </p:spTree>
    <p:extLst>
      <p:ext uri="{BB962C8B-B14F-4D97-AF65-F5344CB8AC3E}">
        <p14:creationId xmlns:p14="http://schemas.microsoft.com/office/powerpoint/2010/main" val="4883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1</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lstStyle/>
          <a:p>
            <a:pPr marL="0" indent="0">
              <a:buNone/>
            </a:pPr>
            <a:r>
              <a:rPr lang="en-US" dirty="0">
                <a:latin typeface="Abadi" panose="020B0604020104020204" pitchFamily="34" charset="0"/>
              </a:rPr>
              <a:t>Upon running the codes, you will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planning of production and shipping</a:t>
            </a:r>
            <a:endParaRPr lang="en-US" dirty="0">
              <a:latin typeface="Abadi" panose="020B0604020104020204" pitchFamily="34" charset="0"/>
            </a:endParaRPr>
          </a:p>
        </p:txBody>
      </p:sp>
      <p:pic>
        <p:nvPicPr>
          <p:cNvPr id="6" name="Picture 5">
            <a:extLst>
              <a:ext uri="{FF2B5EF4-FFF2-40B4-BE49-F238E27FC236}">
                <a16:creationId xmlns:a16="http://schemas.microsoft.com/office/drawing/2014/main" id="{FED042B5-0025-6942-57DB-8E49304DAA43}"/>
              </a:ext>
            </a:extLst>
          </p:cNvPr>
          <p:cNvPicPr>
            <a:picLocks noChangeAspect="1"/>
          </p:cNvPicPr>
          <p:nvPr/>
        </p:nvPicPr>
        <p:blipFill>
          <a:blip r:embed="rId2"/>
          <a:stretch>
            <a:fillRect/>
          </a:stretch>
        </p:blipFill>
        <p:spPr>
          <a:xfrm>
            <a:off x="6686550" y="585787"/>
            <a:ext cx="4667250" cy="5686425"/>
          </a:xfrm>
          <a:prstGeom prst="rect">
            <a:avLst/>
          </a:prstGeom>
        </p:spPr>
      </p:pic>
    </p:spTree>
    <p:extLst>
      <p:ext uri="{BB962C8B-B14F-4D97-AF65-F5344CB8AC3E}">
        <p14:creationId xmlns:p14="http://schemas.microsoft.com/office/powerpoint/2010/main" val="18624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1 (</a:t>
            </a:r>
            <a:r>
              <a:rPr lang="en-US" dirty="0" err="1">
                <a:latin typeface="Abadi" panose="020B0604020104020204" pitchFamily="34" charset="0"/>
              </a:rPr>
              <a:t>con’t</a:t>
            </a:r>
            <a:r>
              <a:rPr lang="en-US" dirty="0">
                <a:latin typeface="Abadi" panose="020B0604020104020204" pitchFamily="34" charset="0"/>
              </a:rPr>
              <a:t>)</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revenue and cost for each plant</a:t>
            </a: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EE5D9156-988E-95AD-93CB-8CD2CCBD7E74}"/>
              </a:ext>
            </a:extLst>
          </p:cNvPr>
          <p:cNvPicPr>
            <a:picLocks noChangeAspect="1"/>
          </p:cNvPicPr>
          <p:nvPr/>
        </p:nvPicPr>
        <p:blipFill>
          <a:blip r:embed="rId2"/>
          <a:stretch>
            <a:fillRect/>
          </a:stretch>
        </p:blipFill>
        <p:spPr>
          <a:xfrm>
            <a:off x="6998899" y="481240"/>
            <a:ext cx="4354901" cy="5695723"/>
          </a:xfrm>
          <a:prstGeom prst="rect">
            <a:avLst/>
          </a:prstGeom>
        </p:spPr>
      </p:pic>
    </p:spTree>
    <p:extLst>
      <p:ext uri="{BB962C8B-B14F-4D97-AF65-F5344CB8AC3E}">
        <p14:creationId xmlns:p14="http://schemas.microsoft.com/office/powerpoint/2010/main" val="116174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2</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199" y="1825625"/>
            <a:ext cx="5491349" cy="4351338"/>
          </a:xfrm>
        </p:spPr>
        <p:txBody>
          <a:bodyPr>
            <a:normAutofit fontScale="70000" lnSpcReduction="20000"/>
          </a:bodyPr>
          <a:lstStyle/>
          <a:p>
            <a:pPr marL="0" indent="0">
              <a:buNone/>
            </a:pPr>
            <a:r>
              <a:rPr lang="en-US" dirty="0">
                <a:latin typeface="Abadi" panose="020B0604020104020204" pitchFamily="34" charset="0"/>
              </a:rPr>
              <a:t>Upon running the codes, you will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marginal increase of profit upon adding additional material resources</a:t>
            </a: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It means the shadow price for material constraints is around $0.66. And the allowable increase is around 140 </a:t>
            </a:r>
            <a:r>
              <a:rPr lang="en-US" dirty="0" err="1">
                <a:latin typeface="Abadi" panose="020B0604020104020204" pitchFamily="34" charset="0"/>
              </a:rPr>
              <a:t>lbs</a:t>
            </a:r>
            <a:r>
              <a:rPr lang="en-US" dirty="0">
                <a:latin typeface="Abadi" panose="020B0604020104020204" pitchFamily="34" charset="0"/>
              </a:rPr>
              <a:t>, meaning that the profit will not be increased anymore after this point since material will not be the limiting constraint.</a:t>
            </a:r>
          </a:p>
          <a:p>
            <a:pPr marL="0" indent="0">
              <a:buNone/>
            </a:pPr>
            <a:r>
              <a:rPr lang="en-US" dirty="0">
                <a:latin typeface="Abadi" panose="020B0604020104020204" pitchFamily="34" charset="0"/>
              </a:rPr>
              <a:t>Note: shadow price explains </a:t>
            </a:r>
            <a:r>
              <a:rPr lang="en-GB" dirty="0">
                <a:latin typeface="Abadi" panose="020B0604020104020204" pitchFamily="34" charset="0"/>
              </a:rPr>
              <a:t>the maximum price which should be paid to obtain an additional unit of resource</a:t>
            </a:r>
            <a:endParaRPr lang="en-US" dirty="0">
              <a:latin typeface="Abadi" panose="020B0604020104020204" pitchFamily="34" charset="0"/>
            </a:endParaRPr>
          </a:p>
        </p:txBody>
      </p:sp>
      <p:pic>
        <p:nvPicPr>
          <p:cNvPr id="6" name="Picture 5">
            <a:extLst>
              <a:ext uri="{FF2B5EF4-FFF2-40B4-BE49-F238E27FC236}">
                <a16:creationId xmlns:a16="http://schemas.microsoft.com/office/drawing/2014/main" id="{5FE57755-80A6-640C-3A1A-3F06D9BACDAD}"/>
              </a:ext>
            </a:extLst>
          </p:cNvPr>
          <p:cNvPicPr>
            <a:picLocks noChangeAspect="1"/>
          </p:cNvPicPr>
          <p:nvPr/>
        </p:nvPicPr>
        <p:blipFill>
          <a:blip r:embed="rId2"/>
          <a:stretch>
            <a:fillRect/>
          </a:stretch>
        </p:blipFill>
        <p:spPr>
          <a:xfrm>
            <a:off x="6662949" y="1533291"/>
            <a:ext cx="5041270" cy="3530159"/>
          </a:xfrm>
          <a:prstGeom prst="rect">
            <a:avLst/>
          </a:prstGeom>
        </p:spPr>
      </p:pic>
    </p:spTree>
    <p:extLst>
      <p:ext uri="{BB962C8B-B14F-4D97-AF65-F5344CB8AC3E}">
        <p14:creationId xmlns:p14="http://schemas.microsoft.com/office/powerpoint/2010/main" val="204259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2 – Alternate (Shadow Price)</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660070" y="1825625"/>
            <a:ext cx="5889976" cy="4351338"/>
          </a:xfrm>
        </p:spPr>
        <p:txBody>
          <a:bodyPr>
            <a:normAutofit fontScale="62500" lnSpcReduction="20000"/>
          </a:bodyPr>
          <a:lstStyle/>
          <a:p>
            <a:pPr marL="0" indent="0">
              <a:buNone/>
            </a:pPr>
            <a:r>
              <a:rPr lang="en-GB" dirty="0">
                <a:latin typeface="Abadi" panose="020B0604020104020204" pitchFamily="34" charset="0"/>
              </a:rPr>
              <a:t>Talking about what we have done in Codes 2, understand that we want to check the shadow price or maximum price per additional resource we opt to pay. </a:t>
            </a:r>
          </a:p>
          <a:p>
            <a:pPr marL="0" indent="0">
              <a:buNone/>
            </a:pPr>
            <a:endParaRPr lang="en-GB" dirty="0">
              <a:latin typeface="Abadi" panose="020B0604020104020204" pitchFamily="34" charset="0"/>
            </a:endParaRPr>
          </a:p>
          <a:p>
            <a:pPr marL="0" indent="0">
              <a:buNone/>
            </a:pPr>
            <a:r>
              <a:rPr lang="en-GB" dirty="0">
                <a:latin typeface="Abadi" panose="020B0604020104020204" pitchFamily="34" charset="0"/>
              </a:rPr>
              <a:t>In </a:t>
            </a:r>
            <a:r>
              <a:rPr lang="en-GB" dirty="0" err="1">
                <a:latin typeface="Abadi" panose="020B0604020104020204" pitchFamily="34" charset="0"/>
              </a:rPr>
              <a:t>Pyomo</a:t>
            </a:r>
            <a:r>
              <a:rPr lang="en-GB" dirty="0">
                <a:latin typeface="Abadi" panose="020B0604020104020204" pitchFamily="34" charset="0"/>
              </a:rPr>
              <a:t>, there’s a way to extract this value without generating the line chart like before (so we do not need to do for loop and accumulate the result for the plotting)</a:t>
            </a:r>
          </a:p>
          <a:p>
            <a:pPr marL="0" indent="0">
              <a:buNone/>
            </a:pPr>
            <a:endParaRPr lang="en-GB" dirty="0">
              <a:latin typeface="Abadi" panose="020B0604020104020204" pitchFamily="34" charset="0"/>
            </a:endParaRPr>
          </a:p>
          <a:p>
            <a:pPr marL="0" indent="0">
              <a:buNone/>
            </a:pPr>
            <a:r>
              <a:rPr lang="en-GB" dirty="0">
                <a:latin typeface="Abadi" panose="020B0604020104020204" pitchFamily="34" charset="0"/>
              </a:rPr>
              <a:t>Please observed the codes and notice it’s rather blatant differences compared to codes 2.</a:t>
            </a:r>
          </a:p>
          <a:p>
            <a:pPr marL="0" indent="0">
              <a:buNone/>
            </a:pPr>
            <a:endParaRPr lang="en-GB" dirty="0">
              <a:latin typeface="Abadi" panose="020B0604020104020204" pitchFamily="34" charset="0"/>
            </a:endParaRPr>
          </a:p>
          <a:p>
            <a:pPr marL="0" indent="0">
              <a:buNone/>
            </a:pPr>
            <a:r>
              <a:rPr lang="en-GB" dirty="0">
                <a:latin typeface="Abadi" panose="020B0604020104020204" pitchFamily="34" charset="0"/>
              </a:rPr>
              <a:t>Upon running, you will get result on the right.  </a:t>
            </a:r>
          </a:p>
          <a:p>
            <a:pPr marL="0" indent="0">
              <a:buNone/>
            </a:pPr>
            <a:r>
              <a:rPr lang="en-GB" dirty="0">
                <a:latin typeface="Abadi" panose="020B0604020104020204" pitchFamily="34" charset="0"/>
              </a:rPr>
              <a:t>NOTE: the result is lower than previous codes 2 which imply nonoptimality. This is due to the solver used is different. Previously was CBC, and for this trial we use IPOPT.  </a:t>
            </a: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26D250E4-B507-E3EB-8401-09E8A2E7D8A5}"/>
              </a:ext>
            </a:extLst>
          </p:cNvPr>
          <p:cNvPicPr>
            <a:picLocks noChangeAspect="1"/>
          </p:cNvPicPr>
          <p:nvPr/>
        </p:nvPicPr>
        <p:blipFill>
          <a:blip r:embed="rId2"/>
          <a:stretch>
            <a:fillRect/>
          </a:stretch>
        </p:blipFill>
        <p:spPr>
          <a:xfrm>
            <a:off x="6728175" y="3171825"/>
            <a:ext cx="5172075" cy="257175"/>
          </a:xfrm>
          <a:prstGeom prst="rect">
            <a:avLst/>
          </a:prstGeom>
        </p:spPr>
      </p:pic>
    </p:spTree>
    <p:extLst>
      <p:ext uri="{BB962C8B-B14F-4D97-AF65-F5344CB8AC3E}">
        <p14:creationId xmlns:p14="http://schemas.microsoft.com/office/powerpoint/2010/main" val="160558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3</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199" y="1825625"/>
            <a:ext cx="5491349" cy="4351338"/>
          </a:xfrm>
        </p:spPr>
        <p:txBody>
          <a:bodyPr>
            <a:normAutofit fontScale="77500" lnSpcReduction="20000"/>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marginal increase of profit upon adding additional inspection capacity resources</a:t>
            </a: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It means the shadow price for inspection capacity constraints is 0. Adding more capacity will give no effect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Note: shadow price explains </a:t>
            </a:r>
            <a:r>
              <a:rPr lang="en-GB" dirty="0">
                <a:latin typeface="Abadi" panose="020B0604020104020204" pitchFamily="34" charset="0"/>
              </a:rPr>
              <a:t>the maximum price which should be paid to obtain an additional unit of resource</a:t>
            </a: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2FB4C657-E3C8-EBAE-61C6-8DF8E4456F3A}"/>
              </a:ext>
            </a:extLst>
          </p:cNvPr>
          <p:cNvPicPr>
            <a:picLocks noChangeAspect="1"/>
          </p:cNvPicPr>
          <p:nvPr/>
        </p:nvPicPr>
        <p:blipFill>
          <a:blip r:embed="rId2"/>
          <a:stretch>
            <a:fillRect/>
          </a:stretch>
        </p:blipFill>
        <p:spPr>
          <a:xfrm>
            <a:off x="6638375" y="1390787"/>
            <a:ext cx="5236949" cy="3648802"/>
          </a:xfrm>
          <a:prstGeom prst="rect">
            <a:avLst/>
          </a:prstGeom>
        </p:spPr>
      </p:pic>
    </p:spTree>
    <p:extLst>
      <p:ext uri="{BB962C8B-B14F-4D97-AF65-F5344CB8AC3E}">
        <p14:creationId xmlns:p14="http://schemas.microsoft.com/office/powerpoint/2010/main" val="307478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4</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46578" y="1598514"/>
            <a:ext cx="5491349" cy="4894361"/>
          </a:xfrm>
        </p:spPr>
        <p:txBody>
          <a:bodyPr>
            <a:normAutofit fontScale="92500" lnSpcReduction="20000"/>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marginal increase of profit upon adding machine hours for each plant</a:t>
            </a: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It means the shadow price for plant 3 which giving the best possible increase of profit, is 0.09 and after adding 92 hours, the profit is not increasing anymore (or increasing but now too insignificantly). 92 hours signifies the allowable increase.</a:t>
            </a:r>
          </a:p>
        </p:txBody>
      </p:sp>
      <p:pic>
        <p:nvPicPr>
          <p:cNvPr id="6" name="Picture 5">
            <a:extLst>
              <a:ext uri="{FF2B5EF4-FFF2-40B4-BE49-F238E27FC236}">
                <a16:creationId xmlns:a16="http://schemas.microsoft.com/office/drawing/2014/main" id="{87D2938B-0587-96BE-B59F-CCE24AEFD055}"/>
              </a:ext>
            </a:extLst>
          </p:cNvPr>
          <p:cNvPicPr>
            <a:picLocks noChangeAspect="1"/>
          </p:cNvPicPr>
          <p:nvPr/>
        </p:nvPicPr>
        <p:blipFill>
          <a:blip r:embed="rId2"/>
          <a:stretch>
            <a:fillRect/>
          </a:stretch>
        </p:blipFill>
        <p:spPr>
          <a:xfrm>
            <a:off x="6606394" y="244024"/>
            <a:ext cx="5015873" cy="3530159"/>
          </a:xfrm>
          <a:prstGeom prst="rect">
            <a:avLst/>
          </a:prstGeom>
        </p:spPr>
      </p:pic>
      <p:pic>
        <p:nvPicPr>
          <p:cNvPr id="13" name="Picture 12">
            <a:extLst>
              <a:ext uri="{FF2B5EF4-FFF2-40B4-BE49-F238E27FC236}">
                <a16:creationId xmlns:a16="http://schemas.microsoft.com/office/drawing/2014/main" id="{C421CC72-F0A6-5D77-2EF2-05017C3AE136}"/>
              </a:ext>
            </a:extLst>
          </p:cNvPr>
          <p:cNvPicPr>
            <a:picLocks noChangeAspect="1"/>
          </p:cNvPicPr>
          <p:nvPr/>
        </p:nvPicPr>
        <p:blipFill>
          <a:blip r:embed="rId3"/>
          <a:stretch>
            <a:fillRect/>
          </a:stretch>
        </p:blipFill>
        <p:spPr>
          <a:xfrm>
            <a:off x="6943389" y="3814018"/>
            <a:ext cx="4678878" cy="2799958"/>
          </a:xfrm>
          <a:prstGeom prst="rect">
            <a:avLst/>
          </a:prstGeom>
        </p:spPr>
      </p:pic>
    </p:spTree>
    <p:extLst>
      <p:ext uri="{BB962C8B-B14F-4D97-AF65-F5344CB8AC3E}">
        <p14:creationId xmlns:p14="http://schemas.microsoft.com/office/powerpoint/2010/main" val="254732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5</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normAutofit fontScale="85000" lnSpcReduction="10000"/>
          </a:bodyPr>
          <a:lstStyle/>
          <a:p>
            <a:pPr marL="0" indent="0">
              <a:buNone/>
            </a:pPr>
            <a:r>
              <a:rPr lang="en-US" dirty="0">
                <a:latin typeface="Abadi" panose="020B0604020104020204" pitchFamily="34" charset="0"/>
              </a:rPr>
              <a:t>Upon running the codes, you will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planning of production and shipping after adding 50% demand for </a:t>
            </a:r>
            <a:r>
              <a:rPr lang="en-US" b="1" dirty="0" err="1">
                <a:latin typeface="Abadi" panose="020B0604020104020204" pitchFamily="34" charset="0"/>
              </a:rPr>
              <a:t>RAYco</a:t>
            </a:r>
            <a:endParaRPr lang="en-US" b="1" dirty="0">
              <a:latin typeface="Abadi" panose="020B0604020104020204" pitchFamily="34" charset="0"/>
            </a:endParaRP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Note that total profit is increasing compared to without demand, this indicate that the model is opting to fulfill </a:t>
            </a:r>
            <a:r>
              <a:rPr lang="en-US" dirty="0" err="1">
                <a:latin typeface="Abadi" panose="020B0604020104020204" pitchFamily="34" charset="0"/>
              </a:rPr>
              <a:t>RAYco</a:t>
            </a:r>
            <a:r>
              <a:rPr lang="en-US" dirty="0">
                <a:latin typeface="Abadi" panose="020B0604020104020204" pitchFamily="34" charset="0"/>
              </a:rPr>
              <a:t> demand due to its sales price</a:t>
            </a:r>
          </a:p>
        </p:txBody>
      </p:sp>
      <p:pic>
        <p:nvPicPr>
          <p:cNvPr id="5" name="Picture 4">
            <a:extLst>
              <a:ext uri="{FF2B5EF4-FFF2-40B4-BE49-F238E27FC236}">
                <a16:creationId xmlns:a16="http://schemas.microsoft.com/office/drawing/2014/main" id="{3875105B-1CEB-5E12-46BC-85F026DDBE48}"/>
              </a:ext>
            </a:extLst>
          </p:cNvPr>
          <p:cNvPicPr>
            <a:picLocks noChangeAspect="1"/>
          </p:cNvPicPr>
          <p:nvPr/>
        </p:nvPicPr>
        <p:blipFill>
          <a:blip r:embed="rId2"/>
          <a:stretch>
            <a:fillRect/>
          </a:stretch>
        </p:blipFill>
        <p:spPr>
          <a:xfrm>
            <a:off x="6621242" y="251062"/>
            <a:ext cx="5082543" cy="6355876"/>
          </a:xfrm>
          <a:prstGeom prst="rect">
            <a:avLst/>
          </a:prstGeom>
        </p:spPr>
      </p:pic>
    </p:spTree>
    <p:extLst>
      <p:ext uri="{BB962C8B-B14F-4D97-AF65-F5344CB8AC3E}">
        <p14:creationId xmlns:p14="http://schemas.microsoft.com/office/powerpoint/2010/main" val="603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667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Arial</vt:lpstr>
      <vt:lpstr>Calibri</vt:lpstr>
      <vt:lpstr>Calibri Light</vt:lpstr>
      <vt:lpstr>Office Theme</vt:lpstr>
      <vt:lpstr>Solution Brief Description</vt:lpstr>
      <vt:lpstr>Before accessing the code</vt:lpstr>
      <vt:lpstr>Codes 1</vt:lpstr>
      <vt:lpstr>Codes 1 (con’t)</vt:lpstr>
      <vt:lpstr>Codes 2</vt:lpstr>
      <vt:lpstr>Codes 2 – Alternate (Shadow Price)</vt:lpstr>
      <vt:lpstr>Codes 3</vt:lpstr>
      <vt:lpstr>Codes 4</vt:lpstr>
      <vt:lpstr>Codes 5</vt:lpstr>
      <vt:lpstr>Codes 5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Brief Description</dc:title>
  <dc:creator>Lazuardi Al-Muzaki</dc:creator>
  <cp:lastModifiedBy>Lazuardi Al-Muzaki</cp:lastModifiedBy>
  <cp:revision>1</cp:revision>
  <dcterms:created xsi:type="dcterms:W3CDTF">2024-05-27T05:33:03Z</dcterms:created>
  <dcterms:modified xsi:type="dcterms:W3CDTF">2024-06-11T07:21:31Z</dcterms:modified>
</cp:coreProperties>
</file>