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04800" y="2889251"/>
            <a:ext cx="114808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1800" smtClean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1800" smtClean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1800" smtClean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91904-9A1F-405B-A221-13C79D7D6B1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DE8D2-ADC8-459D-AD96-988438A58C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0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3EEDB-C6C7-40FE-9EBA-A0183DF9C33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00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AC598-6911-4152-A2FC-E936EB79211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00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C8263-7053-4371-B05E-13355A9387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99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3763A-65C9-40B6-9D41-1DE00FFD4BF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49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1C075-D1BE-42C0-9E81-71130F68E3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69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7125A-23B3-4CDD-BFE1-83C31E1E5AF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7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891F6-467C-48BB-9416-F8E6DB0F01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7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023D2-D7B0-4DA9-92DD-D5E02F67F9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5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C4B8F-DCB2-49F9-8455-7764D7C9CC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2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71E24-2990-4D88-95A6-00BD21B73C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06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F8F49-C02D-454A-83CA-E90D8D32DB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84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D4AE3-EA1C-4938-BA63-F752415965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78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B2DBEC-3E50-4F4A-9542-C6E37B06EE5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1447800"/>
            <a:ext cx="1076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9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1992313" y="1989138"/>
            <a:ext cx="8229600" cy="3268662"/>
          </a:xfrm>
        </p:spPr>
        <p:txBody>
          <a:bodyPr/>
          <a:lstStyle/>
          <a:p>
            <a:r>
              <a:rPr lang="en-GB" altLang="en-US" smtClean="0"/>
              <a:t>During data collection, the trained panel work independently and continuously over time, selecting the attribute that is dominant from a list of approximately 10 attributes and rating that attribute’s perceived intensity.</a:t>
            </a:r>
          </a:p>
          <a:p>
            <a:endParaRPr lang="en-GB" altLang="en-US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133600" y="430214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GB" kern="0">
                <a:solidFill>
                  <a:srgbClr val="999900"/>
                </a:solidFill>
              </a:rPr>
              <a:t>TEMPORAL DOMINANCE SENSATION</a:t>
            </a:r>
            <a:endParaRPr lang="en-GB" kern="0" dirty="0">
              <a:solidFill>
                <a:srgbClr val="99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8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50"/>
          <a:stretch>
            <a:fillRect/>
          </a:stretch>
        </p:blipFill>
        <p:spPr bwMode="auto">
          <a:xfrm>
            <a:off x="5951539" y="2474913"/>
            <a:ext cx="4770437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67"/>
          <a:stretch>
            <a:fillRect/>
          </a:stretch>
        </p:blipFill>
        <p:spPr bwMode="auto">
          <a:xfrm>
            <a:off x="1416050" y="-26988"/>
            <a:ext cx="4770438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TextBox 3"/>
          <p:cNvSpPr txBox="1">
            <a:spLocks noChangeArrowheads="1"/>
          </p:cNvSpPr>
          <p:nvPr/>
        </p:nvSpPr>
        <p:spPr bwMode="auto">
          <a:xfrm>
            <a:off x="1774825" y="5857876"/>
            <a:ext cx="5329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 i="1">
                <a:solidFill>
                  <a:srgbClr val="000000"/>
                </a:solidFill>
                <a:latin typeface="Arial" panose="020B0604020202020204" pitchFamily="34" charset="0"/>
              </a:rPr>
              <a:t>https://deakincass.wordpress.com/2014/02/18/introducing-temporal-dominance-of-sensation/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3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3" t="24406" r="29523" b="20470"/>
          <a:stretch>
            <a:fillRect/>
          </a:stretch>
        </p:blipFill>
        <p:spPr bwMode="auto">
          <a:xfrm>
            <a:off x="2063750" y="1125538"/>
            <a:ext cx="78486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TextBox 4"/>
          <p:cNvSpPr txBox="1">
            <a:spLocks noChangeArrowheads="1"/>
          </p:cNvSpPr>
          <p:nvPr/>
        </p:nvSpPr>
        <p:spPr bwMode="auto">
          <a:xfrm>
            <a:off x="6600826" y="5516563"/>
            <a:ext cx="30956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Pineau et al (2010)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Nestle Research</a:t>
            </a:r>
          </a:p>
        </p:txBody>
      </p:sp>
    </p:spTree>
    <p:extLst>
      <p:ext uri="{BB962C8B-B14F-4D97-AF65-F5344CB8AC3E}">
        <p14:creationId xmlns:p14="http://schemas.microsoft.com/office/powerpoint/2010/main" val="25575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6" t="23047" r="21220" b="7063"/>
          <a:stretch>
            <a:fillRect/>
          </a:stretch>
        </p:blipFill>
        <p:spPr bwMode="auto">
          <a:xfrm>
            <a:off x="2208213" y="836614"/>
            <a:ext cx="76327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TextBox 2"/>
          <p:cNvSpPr txBox="1">
            <a:spLocks noChangeArrowheads="1"/>
          </p:cNvSpPr>
          <p:nvPr/>
        </p:nvSpPr>
        <p:spPr bwMode="auto">
          <a:xfrm>
            <a:off x="6888164" y="5949951"/>
            <a:ext cx="3095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Pineau et al (2010)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Nestle Research</a:t>
            </a:r>
          </a:p>
        </p:txBody>
      </p:sp>
    </p:spTree>
    <p:extLst>
      <p:ext uri="{BB962C8B-B14F-4D97-AF65-F5344CB8AC3E}">
        <p14:creationId xmlns:p14="http://schemas.microsoft.com/office/powerpoint/2010/main" val="97196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1" y="-22225"/>
            <a:ext cx="7339013" cy="676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2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Garamond</vt:lpstr>
      <vt:lpstr>Times New Roman</vt:lpstr>
      <vt:lpstr>Verdana</vt:lpstr>
      <vt:lpstr>Wingdings</vt:lpstr>
      <vt:lpstr>Level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fkusnandar</dc:creator>
  <cp:lastModifiedBy>fkusnandar</cp:lastModifiedBy>
  <cp:revision>1</cp:revision>
  <dcterms:created xsi:type="dcterms:W3CDTF">2017-12-29T12:00:56Z</dcterms:created>
  <dcterms:modified xsi:type="dcterms:W3CDTF">2017-12-29T12:02:16Z</dcterms:modified>
</cp:coreProperties>
</file>