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2" r:id="rId2"/>
    <p:sldId id="257" r:id="rId3"/>
    <p:sldId id="259" r:id="rId4"/>
    <p:sldId id="266" r:id="rId5"/>
    <p:sldId id="262" r:id="rId6"/>
    <p:sldId id="273" r:id="rId7"/>
    <p:sldId id="261" r:id="rId8"/>
    <p:sldId id="283" r:id="rId9"/>
    <p:sldId id="263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676"/>
    <a:srgbClr val="29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0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4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2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5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6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0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4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4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81366" y="2380269"/>
            <a:ext cx="2614818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2020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98924" y="2605892"/>
            <a:ext cx="423705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软件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Bug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修复总结</a:t>
            </a:r>
          </a:p>
        </p:txBody>
      </p:sp>
      <p:sp>
        <p:nvSpPr>
          <p:cNvPr id="20" name="矩形 19"/>
          <p:cNvSpPr/>
          <p:nvPr/>
        </p:nvSpPr>
        <p:spPr>
          <a:xfrm>
            <a:off x="8877669" y="4702369"/>
            <a:ext cx="1566060" cy="1682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97124" y="4929142"/>
            <a:ext cx="1646605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noProof="0" dirty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小组成员：杨迈</a:t>
            </a:r>
            <a:endParaRPr lang="en-US" altLang="zh-CN" sz="1400" noProof="0" dirty="0">
              <a:solidFill>
                <a:prstClr val="white"/>
              </a:solidFill>
              <a:latin typeface="Agency FB" panose="020B0503020202020204" pitchFamily="34" charset="0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	</a:t>
            </a:r>
            <a:r>
              <a:rPr kumimoji="0" lang="zh-CN" alt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孙浩然</a:t>
            </a:r>
            <a:endParaRPr kumimoji="0" lang="en-US" altLang="zh-CN" sz="14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noProof="0" dirty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	</a:t>
            </a:r>
            <a:r>
              <a:rPr lang="zh-CN" altLang="en-US" sz="1400" noProof="0" dirty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王润欣</a:t>
            </a:r>
            <a:endParaRPr lang="en-US" altLang="zh-CN" sz="1400" noProof="0" dirty="0">
              <a:solidFill>
                <a:prstClr val="white"/>
              </a:solidFill>
              <a:latin typeface="Agency FB" panose="020B0503020202020204" pitchFamily="34" charset="0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	</a:t>
            </a:r>
            <a:r>
              <a:rPr kumimoji="0" lang="zh-CN" alt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李子易</a:t>
            </a:r>
            <a:endParaRPr kumimoji="0" lang="en-US" altLang="zh-CN" sz="14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noProof="0" dirty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	</a:t>
            </a:r>
            <a:r>
              <a:rPr lang="zh-CN" altLang="en-US" sz="1400" dirty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李逸翔</a:t>
            </a:r>
            <a:endParaRPr lang="en-US" altLang="zh-CN" sz="1400" dirty="0">
              <a:solidFill>
                <a:prstClr val="white"/>
              </a:solidFill>
              <a:latin typeface="Agency FB" panose="020B0503020202020204" pitchFamily="34" charset="0"/>
              <a:ea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	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左明昕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7" grpId="0"/>
      <p:bldP spid="20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等腰三角形 20"/>
          <p:cNvSpPr/>
          <p:nvPr/>
        </p:nvSpPr>
        <p:spPr>
          <a:xfrm flipV="1">
            <a:off x="2354534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55950" y="0"/>
            <a:ext cx="5880100" cy="2400738"/>
            <a:chOff x="3155950" y="0"/>
            <a:chExt cx="5880100" cy="2400738"/>
          </a:xfrm>
        </p:grpSpPr>
        <p:sp>
          <p:nvSpPr>
            <p:cNvPr id="2" name="等腰三角形 1"/>
            <p:cNvSpPr/>
            <p:nvPr/>
          </p:nvSpPr>
          <p:spPr>
            <a:xfrm flipV="1">
              <a:off x="3155950" y="0"/>
              <a:ext cx="5880100" cy="240073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157280" y="538769"/>
              <a:ext cx="18774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6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目录</a:t>
              </a:r>
            </a:p>
          </p:txBody>
        </p:sp>
      </p:grpSp>
      <p:sp>
        <p:nvSpPr>
          <p:cNvPr id="5" name="椭圆 4"/>
          <p:cNvSpPr/>
          <p:nvPr/>
        </p:nvSpPr>
        <p:spPr>
          <a:xfrm>
            <a:off x="1898649" y="3362325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11799" y="3362325"/>
            <a:ext cx="1168402" cy="1168402"/>
          </a:xfrm>
          <a:prstGeom prst="ellips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124949" y="3414714"/>
            <a:ext cx="1168402" cy="11684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9"/>
          <p:cNvSpPr/>
          <p:nvPr/>
        </p:nvSpPr>
        <p:spPr>
          <a:xfrm>
            <a:off x="2232024" y="3696030"/>
            <a:ext cx="501652" cy="500993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10"/>
          <p:cNvSpPr/>
          <p:nvPr/>
        </p:nvSpPr>
        <p:spPr>
          <a:xfrm>
            <a:off x="5845174" y="3696079"/>
            <a:ext cx="501652" cy="50089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11"/>
          <p:cNvSpPr/>
          <p:nvPr/>
        </p:nvSpPr>
        <p:spPr>
          <a:xfrm>
            <a:off x="9458324" y="3748473"/>
            <a:ext cx="501652" cy="50088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8709200" y="390818"/>
            <a:ext cx="1303474" cy="1081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" y="5629275"/>
            <a:ext cx="1481567" cy="12287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flipV="1">
            <a:off x="5967684" y="3098800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flipV="1">
            <a:off x="9580834" y="3151189"/>
            <a:ext cx="256632" cy="10477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27860" y="4573631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bug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修复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926449" y="4573631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购置界面修复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180524" y="4626020"/>
            <a:ext cx="30572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购置逻辑功能修改</a:t>
            </a:r>
          </a:p>
        </p:txBody>
      </p:sp>
    </p:spTree>
    <p:extLst>
      <p:ext uri="{BB962C8B-B14F-4D97-AF65-F5344CB8AC3E}">
        <p14:creationId xmlns:p14="http://schemas.microsoft.com/office/powerpoint/2010/main" val="11848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 animBg="1"/>
      <p:bldP spid="7" grpId="0" animBg="1"/>
      <p:bldP spid="34" grpId="0" animBg="1"/>
      <p:bldP spid="32" grpId="0" animBg="1"/>
      <p:bldP spid="31" grpId="0" animBg="1"/>
      <p:bldP spid="22" grpId="0" animBg="1"/>
      <p:bldP spid="23" grpId="0" animBg="1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734332" y="1970904"/>
            <a:ext cx="259558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bug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修复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50443" y="250540"/>
            <a:ext cx="149111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</a:rPr>
              <a:t>Bug</a:t>
            </a:r>
            <a:r>
              <a:rPr lang="zh-CN" altLang="en-US" sz="3200" dirty="0">
                <a:latin typeface="Agency FB" panose="020B0503020202020204" pitchFamily="34" charset="0"/>
              </a:rPr>
              <a:t>修复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6531190" y="1250040"/>
            <a:ext cx="4511675" cy="1142902"/>
            <a:chOff x="2677264" y="1996356"/>
            <a:chExt cx="4511675" cy="1088487"/>
          </a:xfrm>
        </p:grpSpPr>
        <p:sp>
          <p:nvSpPr>
            <p:cNvPr id="83" name="矩形 82"/>
            <p:cNvSpPr/>
            <p:nvPr/>
          </p:nvSpPr>
          <p:spPr>
            <a:xfrm>
              <a:off x="2677264" y="2346820"/>
              <a:ext cx="4511675" cy="7380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在设备监控中，最后显示的设备存在没有信息显示的问题。即点击跟多按钮没有信息显示。该问题是在互测的时候发现的，现在已经解决了。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2677265" y="1996356"/>
              <a:ext cx="351284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b="1" dirty="0"/>
                <a:t>1.</a:t>
              </a:r>
              <a:r>
                <a:rPr lang="zh-CN" altLang="en-US" b="1" dirty="0"/>
                <a:t>设备监控显示问题（已解决）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01841" y="4168830"/>
            <a:ext cx="5819559" cy="1238405"/>
            <a:chOff x="301841" y="4168830"/>
            <a:chExt cx="5819559" cy="1238405"/>
          </a:xfrm>
        </p:grpSpPr>
        <p:grpSp>
          <p:nvGrpSpPr>
            <p:cNvPr id="72" name="组合 71"/>
            <p:cNvGrpSpPr/>
            <p:nvPr/>
          </p:nvGrpSpPr>
          <p:grpSpPr>
            <a:xfrm>
              <a:off x="1689100" y="4190959"/>
              <a:ext cx="4432300" cy="1216276"/>
              <a:chOff x="1566758" y="3987758"/>
              <a:chExt cx="4656242" cy="1311574"/>
            </a:xfrm>
          </p:grpSpPr>
          <p:sp>
            <p:nvSpPr>
              <p:cNvPr id="4" name="ïšḻïďê-Rectangle 41"/>
              <p:cNvSpPr/>
              <p:nvPr/>
            </p:nvSpPr>
            <p:spPr>
              <a:xfrm>
                <a:off x="1566758" y="3987758"/>
                <a:ext cx="4656242" cy="32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" name="ïšḻïďê-Rectangle 43"/>
              <p:cNvSpPr/>
              <p:nvPr/>
            </p:nvSpPr>
            <p:spPr>
              <a:xfrm>
                <a:off x="1566758" y="3987758"/>
                <a:ext cx="4629559" cy="3278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16000" anchor="ctr" anchorCtr="0">
                <a:normAutofit fontScale="92500" lnSpcReduction="10000"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</a:rPr>
                  <a:t>100%</a:t>
                </a:r>
              </a:p>
            </p:txBody>
          </p:sp>
          <p:sp>
            <p:nvSpPr>
              <p:cNvPr id="8" name="ïšḻïďê-Rectangle 49"/>
              <p:cNvSpPr/>
              <p:nvPr/>
            </p:nvSpPr>
            <p:spPr>
              <a:xfrm>
                <a:off x="1566758" y="4971448"/>
                <a:ext cx="4656242" cy="32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ïšḻïďê-Rectangle 53"/>
              <p:cNvSpPr/>
              <p:nvPr/>
            </p:nvSpPr>
            <p:spPr>
              <a:xfrm>
                <a:off x="1566758" y="4475713"/>
                <a:ext cx="4656242" cy="32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ïšḻïďê-Rectangle 55"/>
              <p:cNvSpPr/>
              <p:nvPr/>
            </p:nvSpPr>
            <p:spPr>
              <a:xfrm>
                <a:off x="1566758" y="4475713"/>
                <a:ext cx="4629559" cy="32788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216000" anchor="ctr" anchorCtr="0">
                <a:normAutofit fontScale="92500" lnSpcReduction="10000"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</a:rPr>
                  <a:t>100%</a:t>
                </a:r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301841" y="4168830"/>
              <a:ext cx="1415835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accent1"/>
                  </a:solidFill>
                </a:rPr>
                <a:t>设备监控显示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381740" y="4618880"/>
              <a:ext cx="1335936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accent2"/>
                  </a:solidFill>
                </a:rPr>
                <a:t>设备信息显示</a:t>
              </a:r>
            </a:p>
          </p:txBody>
        </p:sp>
      </p:grpSp>
      <p:pic>
        <p:nvPicPr>
          <p:cNvPr id="14" name="图片 13" descr="手机屏幕的截图&#10;&#10;描述已自动生成">
            <a:extLst>
              <a:ext uri="{FF2B5EF4-FFF2-40B4-BE49-F238E27FC236}">
                <a16:creationId xmlns:a16="http://schemas.microsoft.com/office/drawing/2014/main" id="{173AF9E5-750D-42CD-B989-69103D1A9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4" y="714734"/>
            <a:ext cx="2286517" cy="3069744"/>
          </a:xfrm>
          <a:prstGeom prst="rect">
            <a:avLst/>
          </a:prstGeom>
        </p:spPr>
      </p:pic>
      <p:pic>
        <p:nvPicPr>
          <p:cNvPr id="18" name="图片 17" descr="手机屏幕截图&#10;&#10;描述已自动生成">
            <a:extLst>
              <a:ext uri="{FF2B5EF4-FFF2-40B4-BE49-F238E27FC236}">
                <a16:creationId xmlns:a16="http://schemas.microsoft.com/office/drawing/2014/main" id="{AD734531-AA09-4D41-8C47-52489222E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89" y="913143"/>
            <a:ext cx="1815220" cy="2959598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91FAD381-7145-4621-AEB4-8A953900455A}"/>
              </a:ext>
            </a:extLst>
          </p:cNvPr>
          <p:cNvGrpSpPr/>
          <p:nvPr/>
        </p:nvGrpSpPr>
        <p:grpSpPr>
          <a:xfrm>
            <a:off x="6531189" y="2622647"/>
            <a:ext cx="4511675" cy="1106008"/>
            <a:chOff x="2677264" y="1996356"/>
            <a:chExt cx="4511675" cy="105334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3613CCC-0909-4166-986A-E314EBAB8EC4}"/>
                </a:ext>
              </a:extLst>
            </p:cNvPr>
            <p:cNvSpPr/>
            <p:nvPr/>
          </p:nvSpPr>
          <p:spPr>
            <a:xfrm>
              <a:off x="2677264" y="2346820"/>
              <a:ext cx="4511675" cy="7028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在内测阶段发现了设备的信息存在许多的不合理的显示问题。例如用户账号为空的话显示成了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null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，信息名称为英文，时间显示的格式不是很容易懂，且全是英文等。该问题现在已经解决了。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C0B9DF9-0D08-41D2-8178-4BD215105C3F}"/>
                </a:ext>
              </a:extLst>
            </p:cNvPr>
            <p:cNvSpPr/>
            <p:nvPr/>
          </p:nvSpPr>
          <p:spPr>
            <a:xfrm>
              <a:off x="2677265" y="1996356"/>
              <a:ext cx="3512844" cy="3772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b="1" dirty="0"/>
                <a:t>2.</a:t>
              </a:r>
              <a:r>
                <a:rPr lang="zh-CN" altLang="en-US" b="1" dirty="0"/>
                <a:t> 设备信息显示问题（已解决）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8F43B04-9777-4088-A33A-4BDC6C9CBC44}"/>
              </a:ext>
            </a:extLst>
          </p:cNvPr>
          <p:cNvGrpSpPr/>
          <p:nvPr/>
        </p:nvGrpSpPr>
        <p:grpSpPr>
          <a:xfrm>
            <a:off x="6531188" y="4065875"/>
            <a:ext cx="4511675" cy="884408"/>
            <a:chOff x="2677264" y="1996356"/>
            <a:chExt cx="4511675" cy="8423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AEFE384-685D-4671-B2BE-2FDB4EC19A96}"/>
                </a:ext>
              </a:extLst>
            </p:cNvPr>
            <p:cNvSpPr/>
            <p:nvPr/>
          </p:nvSpPr>
          <p:spPr>
            <a:xfrm>
              <a:off x="2677264" y="2346820"/>
              <a:ext cx="4511675" cy="4918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在内测阶段发现了前端中存在许多的输入框的合法性检测问题。现在已经对该问题进行了修复。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C4187E1-AA92-4C24-AB89-E81AB13F21AA}"/>
                </a:ext>
              </a:extLst>
            </p:cNvPr>
            <p:cNvSpPr/>
            <p:nvPr/>
          </p:nvSpPr>
          <p:spPr>
            <a:xfrm>
              <a:off x="2677265" y="1996356"/>
              <a:ext cx="3512844" cy="3772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b="1" dirty="0"/>
                <a:t>3.</a:t>
              </a:r>
              <a:r>
                <a:rPr lang="zh-CN" altLang="en-US" b="1" dirty="0"/>
                <a:t> 合法性检测（已解决）</a:t>
              </a:r>
            </a:p>
          </p:txBody>
        </p:sp>
      </p:grpSp>
      <p:sp>
        <p:nvSpPr>
          <p:cNvPr id="26" name="ïšḻïďê-Rectangle 43">
            <a:extLst>
              <a:ext uri="{FF2B5EF4-FFF2-40B4-BE49-F238E27FC236}">
                <a16:creationId xmlns:a16="http://schemas.microsoft.com/office/drawing/2014/main" id="{6F38A792-7E09-4037-B101-87FB237DDEA6}"/>
              </a:ext>
            </a:extLst>
          </p:cNvPr>
          <p:cNvSpPr/>
          <p:nvPr/>
        </p:nvSpPr>
        <p:spPr>
          <a:xfrm>
            <a:off x="1689100" y="5104771"/>
            <a:ext cx="4406900" cy="304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anchor="ctr" anchorCtr="0">
            <a:normAutofit fontScale="92500" lnSpcReduction="10000"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100%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1A7C40E-EAD3-42FD-840F-BCC5820F3AC8}"/>
              </a:ext>
            </a:extLst>
          </p:cNvPr>
          <p:cNvSpPr/>
          <p:nvPr/>
        </p:nvSpPr>
        <p:spPr>
          <a:xfrm>
            <a:off x="353165" y="5067415"/>
            <a:ext cx="1335936" cy="3285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b="1" dirty="0">
                <a:solidFill>
                  <a:schemeClr val="accent1"/>
                </a:solidFill>
              </a:rPr>
              <a:t>合法性检测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36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购置界面修复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85261" y="28081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购置界面修复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02163" y="1389184"/>
            <a:ext cx="5200640" cy="2901383"/>
            <a:chOff x="6513054" y="2246578"/>
            <a:chExt cx="4853353" cy="3142724"/>
          </a:xfrm>
        </p:grpSpPr>
        <p:sp>
          <p:nvSpPr>
            <p:cNvPr id="4" name="iS1ide-Rectangle 3"/>
            <p:cNvSpPr/>
            <p:nvPr/>
          </p:nvSpPr>
          <p:spPr>
            <a:xfrm>
              <a:off x="6513054" y="2246578"/>
              <a:ext cx="4853353" cy="31427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732284" y="2631069"/>
              <a:ext cx="4267200" cy="2488234"/>
              <a:chOff x="2570598" y="840502"/>
              <a:chExt cx="4267200" cy="248823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570598" y="1459458"/>
                <a:ext cx="4267200" cy="186927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	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我们将购置界面进行了进一步的更改，考虑到名称和类型会有一些经常要写入的样例，所以将名称和类型改为了既能输入也能下来选择的组件，将设备权限这一项改为了仅能选择，并使用中文进行显示。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570598" y="840502"/>
                <a:ext cx="2084387" cy="68495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3200" b="1" dirty="0">
                    <a:solidFill>
                      <a:schemeClr val="bg1"/>
                    </a:solidFill>
                  </a:rPr>
                  <a:t>购置界面</a:t>
                </a:r>
              </a:p>
            </p:txBody>
          </p:sp>
        </p:grpSp>
      </p:grp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19FD2452-9BF2-46AC-B5D6-40940421C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46" y="865591"/>
            <a:ext cx="2686389" cy="5820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930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Agency FB" panose="020B0503020202020204" pitchFamily="34" charset="0"/>
                <a:ea typeface="微软雅黑"/>
              </a:rPr>
              <a:t>购置逻辑功能修改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1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6" grpId="0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74891" y="280816"/>
            <a:ext cx="346761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购置逻辑功能修改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02163" y="1389184"/>
            <a:ext cx="5200640" cy="2901383"/>
            <a:chOff x="6513054" y="2246578"/>
            <a:chExt cx="4853353" cy="3142724"/>
          </a:xfrm>
        </p:grpSpPr>
        <p:sp>
          <p:nvSpPr>
            <p:cNvPr id="4" name="iS1ide-Rectangle 3"/>
            <p:cNvSpPr/>
            <p:nvPr/>
          </p:nvSpPr>
          <p:spPr>
            <a:xfrm>
              <a:off x="6513054" y="2246578"/>
              <a:ext cx="4853353" cy="31427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732284" y="2631069"/>
              <a:ext cx="4267200" cy="2128186"/>
              <a:chOff x="2570598" y="840502"/>
              <a:chExt cx="4267200" cy="212818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570598" y="1459458"/>
                <a:ext cx="4267200" cy="150923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	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我们将购置流程修改为：由代办人填写购置单后，后端生成购置申请发送到我的代办页面进行显示，由领导进行该设备的负责人的选择与确认。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570598" y="840502"/>
                <a:ext cx="2084387" cy="68495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3200" b="1" dirty="0">
                    <a:solidFill>
                      <a:schemeClr val="bg1"/>
                    </a:solidFill>
                  </a:rPr>
                  <a:t>购置功能</a:t>
                </a: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09C6FA-FCE9-42CB-B6BE-DDA23110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72" y="908201"/>
            <a:ext cx="2548261" cy="531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06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81366" y="2380269"/>
            <a:ext cx="2614818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2020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98924" y="2605892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感谢您的观看指导</a:t>
            </a:r>
          </a:p>
        </p:txBody>
      </p:sp>
      <p:sp>
        <p:nvSpPr>
          <p:cNvPr id="19" name="矩形 18"/>
          <p:cNvSpPr/>
          <p:nvPr/>
        </p:nvSpPr>
        <p:spPr>
          <a:xfrm>
            <a:off x="4209053" y="5086350"/>
            <a:ext cx="1581150" cy="394270"/>
          </a:xfrm>
          <a:prstGeom prst="rect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46808" y="5086350"/>
            <a:ext cx="1581150" cy="394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74332" y="51244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noProof="0" dirty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制作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人：王润欣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630973" y="512445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white"/>
                </a:solidFill>
                <a:latin typeface="Agency FB" panose="020B0503020202020204" pitchFamily="34" charset="0"/>
                <a:ea typeface="微软雅黑"/>
              </a:rPr>
              <a:t>组长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：杨迈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7" grpId="0"/>
      <p:bldP spid="19" grpId="0" animBg="1"/>
      <p:bldP spid="20" grpId="0" animBg="1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e0ea07-6d38-4c56-96d5-6352ce72647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e0ea07-6d38-4c56-96d5-6352ce72647b"/>
</p:tagLst>
</file>

<file path=ppt/theme/theme1.xml><?xml version="1.0" encoding="utf-8"?>
<a:theme xmlns:a="http://schemas.openxmlformats.org/drawingml/2006/main" name="包图主题2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230</TotalTime>
  <Words>343</Words>
  <Application>Microsoft Office PowerPoint</Application>
  <PresentationFormat>宽屏</PresentationFormat>
  <Paragraphs>47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Agency FB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王 润欣</cp:lastModifiedBy>
  <cp:revision>51</cp:revision>
  <dcterms:created xsi:type="dcterms:W3CDTF">2017-08-08T02:58:07Z</dcterms:created>
  <dcterms:modified xsi:type="dcterms:W3CDTF">2020-06-23T09:29:27Z</dcterms:modified>
</cp:coreProperties>
</file>