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31C456F-0691-46BF-A7DF-3597F4D5A3CA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11E68AD4-80DB-4B93-ADAB-797FBC4D39D8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2019-07-16T11:55:00Z</dcterms:created>
  <dc:creator/>
  <dc:description/>
  <dc:language>en-US</dc:language>
  <cp:lastModifiedBy/>
  <cp:revision>1</cp:revision>
  <dc:subject/>
  <dc:title>Alizarin</dc:title>
</cp:coreProperties>
</file>