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73" r:id="rId4"/>
    <p:sldId id="258" r:id="rId5"/>
    <p:sldId id="286" r:id="rId6"/>
    <p:sldId id="264" r:id="rId7"/>
    <p:sldId id="260" r:id="rId8"/>
    <p:sldId id="287" r:id="rId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Iceland" panose="020B0604020202020204" charset="0"/>
      <p:regular r:id="rId19"/>
    </p:embeddedFont>
    <p:embeddedFont>
      <p:font typeface="Josefin Slab" panose="020B0604020202020204" charset="0"/>
      <p:regular r:id="rId20"/>
      <p:bold r:id="rId21"/>
      <p:italic r:id="rId22"/>
      <p:boldItalic r:id="rId23"/>
    </p:embeddedFont>
    <p:embeddedFont>
      <p:font typeface="Passion One" panose="020B0604020202020204" charset="0"/>
      <p:regular r:id="rId24"/>
      <p:bold r:id="rId25"/>
    </p:embeddedFont>
    <p:embeddedFont>
      <p:font typeface="Prata" panose="020B0604020202020204" charset="0"/>
      <p:regular r:id="rId26"/>
    </p:embeddedFont>
    <p:embeddedFont>
      <p:font typeface="Yanone Kaffeesatz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8E102-ED80-43CF-B2B9-36C99BADF311}">
  <a:tblStyle styleId="{C788E102-ED80-43CF-B2B9-36C99BADF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5" autoAdjust="0"/>
  </p:normalViewPr>
  <p:slideViewPr>
    <p:cSldViewPr snapToGrid="0">
      <p:cViewPr varScale="1">
        <p:scale>
          <a:sx n="126" d="100"/>
          <a:sy n="126" d="100"/>
        </p:scale>
        <p:origin x="60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8a5d68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8a5d68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313a565a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313a565a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aa305cba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aa305cba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a305cba5b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a305cba5b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aa305cba5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aa305cba5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313a565a0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313a565a0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912550" y="1032475"/>
            <a:ext cx="5518200" cy="2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77150" y="38245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6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6_1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10975"/>
            <a:ext cx="7717500" cy="2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Anaheim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50" y="534775"/>
            <a:ext cx="5087400" cy="10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6964680" y="3950997"/>
            <a:ext cx="2179319" cy="1192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 By:</a:t>
            </a:r>
            <a:endParaRPr lang="en-H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/>
              <a:t>Pranita</a:t>
            </a:r>
            <a:r>
              <a:rPr lang="en-HK" dirty="0"/>
              <a:t> Sawant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HK" dirty="0" err="1"/>
              <a:t>ryan</a:t>
            </a:r>
            <a:r>
              <a:rPr lang="en-HK" dirty="0"/>
              <a:t> Kadu</a:t>
            </a:r>
            <a:endParaRPr dirty="0"/>
          </a:p>
        </p:txBody>
      </p:sp>
      <p:sp>
        <p:nvSpPr>
          <p:cNvPr id="72" name="Google Shape;72;p18"/>
          <p:cNvSpPr txBox="1">
            <a:spLocks noGrp="1"/>
          </p:cNvSpPr>
          <p:nvPr>
            <p:ph type="ctrTitle"/>
          </p:nvPr>
        </p:nvSpPr>
        <p:spPr>
          <a:xfrm>
            <a:off x="532737" y="1304820"/>
            <a:ext cx="5759008" cy="848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/>
              <a:t>StyleMe</a:t>
            </a:r>
            <a:br>
              <a:rPr lang="en-HK" dirty="0"/>
            </a:br>
            <a:endParaRPr dirty="0"/>
          </a:p>
        </p:txBody>
      </p:sp>
      <p:cxnSp>
        <p:nvCxnSpPr>
          <p:cNvPr id="73" name="Google Shape;73;p18"/>
          <p:cNvCxnSpPr>
            <a:cxnSpLocks/>
          </p:cNvCxnSpPr>
          <p:nvPr/>
        </p:nvCxnSpPr>
        <p:spPr>
          <a:xfrm>
            <a:off x="2052921" y="2184318"/>
            <a:ext cx="425904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" name="Google Shape;74;p18"/>
          <p:cNvGrpSpPr/>
          <p:nvPr/>
        </p:nvGrpSpPr>
        <p:grpSpPr>
          <a:xfrm>
            <a:off x="780712" y="299038"/>
            <a:ext cx="3148082" cy="4322786"/>
            <a:chOff x="5998413" y="2572454"/>
            <a:chExt cx="1264765" cy="1894733"/>
          </a:xfrm>
        </p:grpSpPr>
        <p:sp>
          <p:nvSpPr>
            <p:cNvPr id="75" name="Google Shape;75;p18"/>
            <p:cNvSpPr/>
            <p:nvPr/>
          </p:nvSpPr>
          <p:spPr>
            <a:xfrm>
              <a:off x="6488057" y="3405705"/>
              <a:ext cx="81518" cy="83360"/>
            </a:xfrm>
            <a:custGeom>
              <a:avLst/>
              <a:gdLst/>
              <a:ahLst/>
              <a:cxnLst/>
              <a:rect l="l" t="t" r="r" b="b"/>
              <a:pathLst>
                <a:path w="3496" h="3575" extrusionOk="0">
                  <a:moveTo>
                    <a:pt x="1312" y="0"/>
                  </a:moveTo>
                  <a:cubicBezTo>
                    <a:pt x="1177" y="0"/>
                    <a:pt x="1042" y="92"/>
                    <a:pt x="1060" y="260"/>
                  </a:cubicBezTo>
                  <a:cubicBezTo>
                    <a:pt x="1110" y="804"/>
                    <a:pt x="1258" y="1319"/>
                    <a:pt x="1387" y="1844"/>
                  </a:cubicBezTo>
                  <a:cubicBezTo>
                    <a:pt x="1456" y="2062"/>
                    <a:pt x="1506" y="2309"/>
                    <a:pt x="1575" y="2547"/>
                  </a:cubicBezTo>
                  <a:lnTo>
                    <a:pt x="1387" y="2507"/>
                  </a:lnTo>
                  <a:cubicBezTo>
                    <a:pt x="1060" y="2438"/>
                    <a:pt x="694" y="2329"/>
                    <a:pt x="387" y="2180"/>
                  </a:cubicBezTo>
                  <a:cubicBezTo>
                    <a:pt x="354" y="2165"/>
                    <a:pt x="320" y="2158"/>
                    <a:pt x="287" y="2158"/>
                  </a:cubicBezTo>
                  <a:cubicBezTo>
                    <a:pt x="133" y="2158"/>
                    <a:pt x="0" y="2314"/>
                    <a:pt x="90" y="2477"/>
                  </a:cubicBezTo>
                  <a:cubicBezTo>
                    <a:pt x="298" y="2834"/>
                    <a:pt x="595" y="3002"/>
                    <a:pt x="981" y="3150"/>
                  </a:cubicBezTo>
                  <a:cubicBezTo>
                    <a:pt x="1239" y="3249"/>
                    <a:pt x="1555" y="3348"/>
                    <a:pt x="1852" y="3358"/>
                  </a:cubicBezTo>
                  <a:cubicBezTo>
                    <a:pt x="1882" y="3428"/>
                    <a:pt x="1951" y="3457"/>
                    <a:pt x="2021" y="3487"/>
                  </a:cubicBezTo>
                  <a:cubicBezTo>
                    <a:pt x="2099" y="3545"/>
                    <a:pt x="2197" y="3575"/>
                    <a:pt x="2291" y="3575"/>
                  </a:cubicBezTo>
                  <a:cubicBezTo>
                    <a:pt x="2470" y="3575"/>
                    <a:pt x="2634" y="3467"/>
                    <a:pt x="2614" y="3240"/>
                  </a:cubicBezTo>
                  <a:cubicBezTo>
                    <a:pt x="2614" y="3210"/>
                    <a:pt x="2605" y="3190"/>
                    <a:pt x="2605" y="3160"/>
                  </a:cubicBezTo>
                  <a:cubicBezTo>
                    <a:pt x="2852" y="2824"/>
                    <a:pt x="2991" y="2309"/>
                    <a:pt x="3139" y="1953"/>
                  </a:cubicBezTo>
                  <a:cubicBezTo>
                    <a:pt x="3307" y="1418"/>
                    <a:pt x="3496" y="794"/>
                    <a:pt x="3298" y="260"/>
                  </a:cubicBezTo>
                  <a:cubicBezTo>
                    <a:pt x="3266" y="175"/>
                    <a:pt x="3169" y="122"/>
                    <a:pt x="3080" y="122"/>
                  </a:cubicBezTo>
                  <a:cubicBezTo>
                    <a:pt x="3002" y="122"/>
                    <a:pt x="2930" y="163"/>
                    <a:pt x="2911" y="260"/>
                  </a:cubicBezTo>
                  <a:cubicBezTo>
                    <a:pt x="2812" y="814"/>
                    <a:pt x="2614" y="1299"/>
                    <a:pt x="2367" y="1804"/>
                  </a:cubicBezTo>
                  <a:cubicBezTo>
                    <a:pt x="2327" y="1864"/>
                    <a:pt x="2298" y="1943"/>
                    <a:pt x="2258" y="2012"/>
                  </a:cubicBezTo>
                  <a:cubicBezTo>
                    <a:pt x="2209" y="1893"/>
                    <a:pt x="2159" y="1755"/>
                    <a:pt x="2120" y="1626"/>
                  </a:cubicBezTo>
                  <a:cubicBezTo>
                    <a:pt x="1951" y="1111"/>
                    <a:pt x="1803" y="596"/>
                    <a:pt x="1535" y="121"/>
                  </a:cubicBezTo>
                  <a:cubicBezTo>
                    <a:pt x="1489" y="39"/>
                    <a:pt x="1400" y="0"/>
                    <a:pt x="1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6384901" y="3540224"/>
              <a:ext cx="114209" cy="361141"/>
            </a:xfrm>
            <a:custGeom>
              <a:avLst/>
              <a:gdLst/>
              <a:ahLst/>
              <a:cxnLst/>
              <a:rect l="l" t="t" r="r" b="b"/>
              <a:pathLst>
                <a:path w="4898" h="15488" extrusionOk="0">
                  <a:moveTo>
                    <a:pt x="2757" y="0"/>
                  </a:moveTo>
                  <a:cubicBezTo>
                    <a:pt x="2746" y="0"/>
                    <a:pt x="2736" y="5"/>
                    <a:pt x="2732" y="15"/>
                  </a:cubicBezTo>
                  <a:cubicBezTo>
                    <a:pt x="1337" y="3123"/>
                    <a:pt x="0" y="6716"/>
                    <a:pt x="515" y="10191"/>
                  </a:cubicBezTo>
                  <a:cubicBezTo>
                    <a:pt x="832" y="12220"/>
                    <a:pt x="2237" y="15447"/>
                    <a:pt x="4673" y="15487"/>
                  </a:cubicBezTo>
                  <a:cubicBezTo>
                    <a:pt x="4676" y="15487"/>
                    <a:pt x="4679" y="15487"/>
                    <a:pt x="4683" y="15487"/>
                  </a:cubicBezTo>
                  <a:cubicBezTo>
                    <a:pt x="4872" y="15487"/>
                    <a:pt x="4897" y="15219"/>
                    <a:pt x="4722" y="15170"/>
                  </a:cubicBezTo>
                  <a:cubicBezTo>
                    <a:pt x="2475" y="14438"/>
                    <a:pt x="1188" y="12022"/>
                    <a:pt x="911" y="9765"/>
                  </a:cubicBezTo>
                  <a:cubicBezTo>
                    <a:pt x="515" y="6350"/>
                    <a:pt x="1980" y="3262"/>
                    <a:pt x="2792" y="44"/>
                  </a:cubicBezTo>
                  <a:cubicBezTo>
                    <a:pt x="2805" y="18"/>
                    <a:pt x="2779" y="0"/>
                    <a:pt x="2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6431979" y="3553422"/>
              <a:ext cx="173132" cy="449352"/>
            </a:xfrm>
            <a:custGeom>
              <a:avLst/>
              <a:gdLst/>
              <a:ahLst/>
              <a:cxnLst/>
              <a:rect l="l" t="t" r="r" b="b"/>
              <a:pathLst>
                <a:path w="7425" h="19271" extrusionOk="0">
                  <a:moveTo>
                    <a:pt x="1365" y="0"/>
                  </a:moveTo>
                  <a:cubicBezTo>
                    <a:pt x="1354" y="0"/>
                    <a:pt x="1343" y="7"/>
                    <a:pt x="1337" y="23"/>
                  </a:cubicBezTo>
                  <a:cubicBezTo>
                    <a:pt x="614" y="1131"/>
                    <a:pt x="1" y="2992"/>
                    <a:pt x="842" y="4200"/>
                  </a:cubicBezTo>
                  <a:cubicBezTo>
                    <a:pt x="1150" y="4648"/>
                    <a:pt x="1584" y="4764"/>
                    <a:pt x="2048" y="4764"/>
                  </a:cubicBezTo>
                  <a:cubicBezTo>
                    <a:pt x="2375" y="4764"/>
                    <a:pt x="2717" y="4706"/>
                    <a:pt x="3040" y="4665"/>
                  </a:cubicBezTo>
                  <a:cubicBezTo>
                    <a:pt x="3113" y="4656"/>
                    <a:pt x="3182" y="4652"/>
                    <a:pt x="3247" y="4652"/>
                  </a:cubicBezTo>
                  <a:cubicBezTo>
                    <a:pt x="4465" y="4652"/>
                    <a:pt x="4270" y="6177"/>
                    <a:pt x="3960" y="7041"/>
                  </a:cubicBezTo>
                  <a:cubicBezTo>
                    <a:pt x="3742" y="7605"/>
                    <a:pt x="2139" y="10011"/>
                    <a:pt x="3584" y="10159"/>
                  </a:cubicBezTo>
                  <a:cubicBezTo>
                    <a:pt x="3627" y="10165"/>
                    <a:pt x="3668" y="10167"/>
                    <a:pt x="3709" y="10167"/>
                  </a:cubicBezTo>
                  <a:cubicBezTo>
                    <a:pt x="4392" y="10167"/>
                    <a:pt x="4863" y="9502"/>
                    <a:pt x="5554" y="9437"/>
                  </a:cubicBezTo>
                  <a:cubicBezTo>
                    <a:pt x="5559" y="9436"/>
                    <a:pt x="5564" y="9436"/>
                    <a:pt x="5569" y="9436"/>
                  </a:cubicBezTo>
                  <a:cubicBezTo>
                    <a:pt x="6156" y="9436"/>
                    <a:pt x="5415" y="12449"/>
                    <a:pt x="5356" y="12842"/>
                  </a:cubicBezTo>
                  <a:cubicBezTo>
                    <a:pt x="5330" y="12998"/>
                    <a:pt x="5425" y="13138"/>
                    <a:pt x="5575" y="13138"/>
                  </a:cubicBezTo>
                  <a:cubicBezTo>
                    <a:pt x="5597" y="13138"/>
                    <a:pt x="5619" y="13135"/>
                    <a:pt x="5643" y="13129"/>
                  </a:cubicBezTo>
                  <a:cubicBezTo>
                    <a:pt x="5891" y="13070"/>
                    <a:pt x="6089" y="12941"/>
                    <a:pt x="6237" y="12773"/>
                  </a:cubicBezTo>
                  <a:lnTo>
                    <a:pt x="6237" y="12773"/>
                  </a:lnTo>
                  <a:cubicBezTo>
                    <a:pt x="6188" y="13565"/>
                    <a:pt x="5990" y="14327"/>
                    <a:pt x="6089" y="15129"/>
                  </a:cubicBezTo>
                  <a:cubicBezTo>
                    <a:pt x="6097" y="15248"/>
                    <a:pt x="6186" y="15367"/>
                    <a:pt x="6317" y="15367"/>
                  </a:cubicBezTo>
                  <a:cubicBezTo>
                    <a:pt x="6339" y="15367"/>
                    <a:pt x="6362" y="15364"/>
                    <a:pt x="6386" y="15357"/>
                  </a:cubicBezTo>
                  <a:cubicBezTo>
                    <a:pt x="6455" y="15327"/>
                    <a:pt x="6534" y="15317"/>
                    <a:pt x="6593" y="15307"/>
                  </a:cubicBezTo>
                  <a:lnTo>
                    <a:pt x="6593" y="15307"/>
                  </a:lnTo>
                  <a:cubicBezTo>
                    <a:pt x="6900" y="16535"/>
                    <a:pt x="6346" y="17881"/>
                    <a:pt x="6197" y="19089"/>
                  </a:cubicBezTo>
                  <a:cubicBezTo>
                    <a:pt x="6181" y="19208"/>
                    <a:pt x="6278" y="19271"/>
                    <a:pt x="6376" y="19271"/>
                  </a:cubicBezTo>
                  <a:cubicBezTo>
                    <a:pt x="6458" y="19271"/>
                    <a:pt x="6541" y="19228"/>
                    <a:pt x="6564" y="19138"/>
                  </a:cubicBezTo>
                  <a:cubicBezTo>
                    <a:pt x="6841" y="17821"/>
                    <a:pt x="7425" y="16297"/>
                    <a:pt x="6980" y="14951"/>
                  </a:cubicBezTo>
                  <a:cubicBezTo>
                    <a:pt x="6944" y="14845"/>
                    <a:pt x="6848" y="14779"/>
                    <a:pt x="6749" y="14779"/>
                  </a:cubicBezTo>
                  <a:cubicBezTo>
                    <a:pt x="6710" y="14779"/>
                    <a:pt x="6670" y="14789"/>
                    <a:pt x="6633" y="14812"/>
                  </a:cubicBezTo>
                  <a:cubicBezTo>
                    <a:pt x="6593" y="14822"/>
                    <a:pt x="6554" y="14832"/>
                    <a:pt x="6504" y="14852"/>
                  </a:cubicBezTo>
                  <a:cubicBezTo>
                    <a:pt x="6415" y="13931"/>
                    <a:pt x="6712" y="13020"/>
                    <a:pt x="6653" y="12100"/>
                  </a:cubicBezTo>
                  <a:cubicBezTo>
                    <a:pt x="6647" y="11963"/>
                    <a:pt x="6551" y="11887"/>
                    <a:pt x="6446" y="11887"/>
                  </a:cubicBezTo>
                  <a:cubicBezTo>
                    <a:pt x="6376" y="11887"/>
                    <a:pt x="6302" y="11920"/>
                    <a:pt x="6247" y="11991"/>
                  </a:cubicBezTo>
                  <a:cubicBezTo>
                    <a:pt x="6118" y="12159"/>
                    <a:pt x="6009" y="12337"/>
                    <a:pt x="5871" y="12466"/>
                  </a:cubicBezTo>
                  <a:cubicBezTo>
                    <a:pt x="6049" y="11526"/>
                    <a:pt x="6287" y="10605"/>
                    <a:pt x="6207" y="9625"/>
                  </a:cubicBezTo>
                  <a:cubicBezTo>
                    <a:pt x="6166" y="9145"/>
                    <a:pt x="5904" y="8984"/>
                    <a:pt x="5513" y="8984"/>
                  </a:cubicBezTo>
                  <a:cubicBezTo>
                    <a:pt x="5436" y="8984"/>
                    <a:pt x="5353" y="8990"/>
                    <a:pt x="5267" y="9001"/>
                  </a:cubicBezTo>
                  <a:cubicBezTo>
                    <a:pt x="4980" y="9051"/>
                    <a:pt x="4762" y="9179"/>
                    <a:pt x="4515" y="9338"/>
                  </a:cubicBezTo>
                  <a:cubicBezTo>
                    <a:pt x="4355" y="9448"/>
                    <a:pt x="3941" y="9696"/>
                    <a:pt x="3675" y="9696"/>
                  </a:cubicBezTo>
                  <a:cubicBezTo>
                    <a:pt x="3512" y="9696"/>
                    <a:pt x="3404" y="9603"/>
                    <a:pt x="3446" y="9328"/>
                  </a:cubicBezTo>
                  <a:cubicBezTo>
                    <a:pt x="3574" y="8586"/>
                    <a:pt x="4059" y="7912"/>
                    <a:pt x="4336" y="7219"/>
                  </a:cubicBezTo>
                  <a:cubicBezTo>
                    <a:pt x="4584" y="6606"/>
                    <a:pt x="4713" y="5824"/>
                    <a:pt x="4564" y="5170"/>
                  </a:cubicBezTo>
                  <a:cubicBezTo>
                    <a:pt x="4410" y="4490"/>
                    <a:pt x="3819" y="4234"/>
                    <a:pt x="3202" y="4234"/>
                  </a:cubicBezTo>
                  <a:cubicBezTo>
                    <a:pt x="3065" y="4234"/>
                    <a:pt x="2927" y="4246"/>
                    <a:pt x="2792" y="4269"/>
                  </a:cubicBezTo>
                  <a:cubicBezTo>
                    <a:pt x="2527" y="4311"/>
                    <a:pt x="2259" y="4364"/>
                    <a:pt x="2003" y="4364"/>
                  </a:cubicBezTo>
                  <a:cubicBezTo>
                    <a:pt x="1714" y="4364"/>
                    <a:pt x="1440" y="4297"/>
                    <a:pt x="1198" y="4071"/>
                  </a:cubicBezTo>
                  <a:cubicBezTo>
                    <a:pt x="852" y="3745"/>
                    <a:pt x="793" y="3190"/>
                    <a:pt x="793" y="2745"/>
                  </a:cubicBezTo>
                  <a:cubicBezTo>
                    <a:pt x="773" y="1854"/>
                    <a:pt x="1040" y="864"/>
                    <a:pt x="1396" y="62"/>
                  </a:cubicBezTo>
                  <a:cubicBezTo>
                    <a:pt x="1410" y="29"/>
                    <a:pt x="1387" y="0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6086343" y="2972583"/>
              <a:ext cx="1075287" cy="1494605"/>
            </a:xfrm>
            <a:custGeom>
              <a:avLst/>
              <a:gdLst/>
              <a:ahLst/>
              <a:cxnLst/>
              <a:rect l="l" t="t" r="r" b="b"/>
              <a:pathLst>
                <a:path w="46115" h="64098" extrusionOk="0">
                  <a:moveTo>
                    <a:pt x="23654" y="2006"/>
                  </a:moveTo>
                  <a:cubicBezTo>
                    <a:pt x="23614" y="2046"/>
                    <a:pt x="23594" y="2105"/>
                    <a:pt x="23555" y="2155"/>
                  </a:cubicBezTo>
                  <a:cubicBezTo>
                    <a:pt x="23545" y="2125"/>
                    <a:pt x="23515" y="2095"/>
                    <a:pt x="23505" y="2066"/>
                  </a:cubicBezTo>
                  <a:cubicBezTo>
                    <a:pt x="23555" y="2046"/>
                    <a:pt x="23604" y="2026"/>
                    <a:pt x="23654" y="2006"/>
                  </a:cubicBezTo>
                  <a:close/>
                  <a:moveTo>
                    <a:pt x="32266" y="41029"/>
                  </a:moveTo>
                  <a:lnTo>
                    <a:pt x="32266" y="41029"/>
                  </a:lnTo>
                  <a:cubicBezTo>
                    <a:pt x="32207" y="41197"/>
                    <a:pt x="32117" y="41346"/>
                    <a:pt x="32048" y="41474"/>
                  </a:cubicBezTo>
                  <a:cubicBezTo>
                    <a:pt x="31563" y="42385"/>
                    <a:pt x="31078" y="43296"/>
                    <a:pt x="30573" y="44216"/>
                  </a:cubicBezTo>
                  <a:cubicBezTo>
                    <a:pt x="28861" y="46454"/>
                    <a:pt x="27118" y="48592"/>
                    <a:pt x="26029" y="51215"/>
                  </a:cubicBezTo>
                  <a:cubicBezTo>
                    <a:pt x="25782" y="51809"/>
                    <a:pt x="26069" y="52383"/>
                    <a:pt x="26524" y="52730"/>
                  </a:cubicBezTo>
                  <a:cubicBezTo>
                    <a:pt x="26287" y="53185"/>
                    <a:pt x="26069" y="53650"/>
                    <a:pt x="25871" y="54135"/>
                  </a:cubicBezTo>
                  <a:cubicBezTo>
                    <a:pt x="25660" y="54022"/>
                    <a:pt x="25432" y="53972"/>
                    <a:pt x="25200" y="53972"/>
                  </a:cubicBezTo>
                  <a:cubicBezTo>
                    <a:pt x="25127" y="53972"/>
                    <a:pt x="25054" y="53977"/>
                    <a:pt x="24980" y="53987"/>
                  </a:cubicBezTo>
                  <a:cubicBezTo>
                    <a:pt x="24950" y="53937"/>
                    <a:pt x="24921" y="53898"/>
                    <a:pt x="24891" y="53848"/>
                  </a:cubicBezTo>
                  <a:cubicBezTo>
                    <a:pt x="24752" y="53640"/>
                    <a:pt x="24654" y="53423"/>
                    <a:pt x="24555" y="53205"/>
                  </a:cubicBezTo>
                  <a:cubicBezTo>
                    <a:pt x="24545" y="53185"/>
                    <a:pt x="24535" y="53145"/>
                    <a:pt x="24515" y="53096"/>
                  </a:cubicBezTo>
                  <a:cubicBezTo>
                    <a:pt x="24456" y="52937"/>
                    <a:pt x="24406" y="52779"/>
                    <a:pt x="24347" y="52611"/>
                  </a:cubicBezTo>
                  <a:cubicBezTo>
                    <a:pt x="24248" y="52304"/>
                    <a:pt x="24149" y="51987"/>
                    <a:pt x="24060" y="51670"/>
                  </a:cubicBezTo>
                  <a:cubicBezTo>
                    <a:pt x="23911" y="51126"/>
                    <a:pt x="23772" y="50572"/>
                    <a:pt x="23664" y="50017"/>
                  </a:cubicBezTo>
                  <a:lnTo>
                    <a:pt x="23664" y="50017"/>
                  </a:lnTo>
                  <a:cubicBezTo>
                    <a:pt x="23878" y="50130"/>
                    <a:pt x="24120" y="50188"/>
                    <a:pt x="24361" y="50188"/>
                  </a:cubicBezTo>
                  <a:cubicBezTo>
                    <a:pt x="24730" y="50188"/>
                    <a:pt x="25095" y="50052"/>
                    <a:pt x="25346" y="49770"/>
                  </a:cubicBezTo>
                  <a:cubicBezTo>
                    <a:pt x="27851" y="47018"/>
                    <a:pt x="30148" y="44088"/>
                    <a:pt x="32266" y="41029"/>
                  </a:cubicBezTo>
                  <a:close/>
                  <a:moveTo>
                    <a:pt x="27709" y="0"/>
                  </a:moveTo>
                  <a:cubicBezTo>
                    <a:pt x="27104" y="0"/>
                    <a:pt x="26504" y="56"/>
                    <a:pt x="25970" y="116"/>
                  </a:cubicBezTo>
                  <a:cubicBezTo>
                    <a:pt x="25178" y="215"/>
                    <a:pt x="24406" y="373"/>
                    <a:pt x="23654" y="630"/>
                  </a:cubicBezTo>
                  <a:cubicBezTo>
                    <a:pt x="23268" y="769"/>
                    <a:pt x="22852" y="927"/>
                    <a:pt x="22505" y="1155"/>
                  </a:cubicBezTo>
                  <a:cubicBezTo>
                    <a:pt x="22208" y="1165"/>
                    <a:pt x="21941" y="1402"/>
                    <a:pt x="21911" y="1699"/>
                  </a:cubicBezTo>
                  <a:cubicBezTo>
                    <a:pt x="21911" y="1709"/>
                    <a:pt x="21892" y="1709"/>
                    <a:pt x="21892" y="1719"/>
                  </a:cubicBezTo>
                  <a:cubicBezTo>
                    <a:pt x="21664" y="2056"/>
                    <a:pt x="21892" y="2402"/>
                    <a:pt x="22218" y="2511"/>
                  </a:cubicBezTo>
                  <a:cubicBezTo>
                    <a:pt x="22753" y="3709"/>
                    <a:pt x="22901" y="5125"/>
                    <a:pt x="23010" y="6382"/>
                  </a:cubicBezTo>
                  <a:cubicBezTo>
                    <a:pt x="23070" y="7193"/>
                    <a:pt x="23109" y="8005"/>
                    <a:pt x="23119" y="8817"/>
                  </a:cubicBezTo>
                  <a:cubicBezTo>
                    <a:pt x="23129" y="9540"/>
                    <a:pt x="23179" y="10242"/>
                    <a:pt x="23030" y="10945"/>
                  </a:cubicBezTo>
                  <a:cubicBezTo>
                    <a:pt x="23030" y="10965"/>
                    <a:pt x="23030" y="10975"/>
                    <a:pt x="23020" y="10975"/>
                  </a:cubicBezTo>
                  <a:cubicBezTo>
                    <a:pt x="23010" y="10995"/>
                    <a:pt x="23000" y="11015"/>
                    <a:pt x="22981" y="11034"/>
                  </a:cubicBezTo>
                  <a:cubicBezTo>
                    <a:pt x="22852" y="11272"/>
                    <a:pt x="22773" y="11509"/>
                    <a:pt x="22773" y="11717"/>
                  </a:cubicBezTo>
                  <a:cubicBezTo>
                    <a:pt x="22337" y="12668"/>
                    <a:pt x="21545" y="13400"/>
                    <a:pt x="20743" y="14093"/>
                  </a:cubicBezTo>
                  <a:cubicBezTo>
                    <a:pt x="19565" y="15103"/>
                    <a:pt x="18209" y="16113"/>
                    <a:pt x="17427" y="17498"/>
                  </a:cubicBezTo>
                  <a:cubicBezTo>
                    <a:pt x="17071" y="18142"/>
                    <a:pt x="17387" y="18993"/>
                    <a:pt x="18120" y="19191"/>
                  </a:cubicBezTo>
                  <a:cubicBezTo>
                    <a:pt x="18208" y="19215"/>
                    <a:pt x="18299" y="19226"/>
                    <a:pt x="18390" y="19226"/>
                  </a:cubicBezTo>
                  <a:cubicBezTo>
                    <a:pt x="18763" y="19226"/>
                    <a:pt x="19145" y="19042"/>
                    <a:pt x="19367" y="18756"/>
                  </a:cubicBezTo>
                  <a:cubicBezTo>
                    <a:pt x="19595" y="18983"/>
                    <a:pt x="19862" y="19132"/>
                    <a:pt x="20159" y="19162"/>
                  </a:cubicBezTo>
                  <a:cubicBezTo>
                    <a:pt x="20396" y="19626"/>
                    <a:pt x="20892" y="19932"/>
                    <a:pt x="21462" y="19932"/>
                  </a:cubicBezTo>
                  <a:cubicBezTo>
                    <a:pt x="21561" y="19932"/>
                    <a:pt x="21661" y="19923"/>
                    <a:pt x="21763" y="19904"/>
                  </a:cubicBezTo>
                  <a:cubicBezTo>
                    <a:pt x="21892" y="19884"/>
                    <a:pt x="22030" y="19845"/>
                    <a:pt x="22159" y="19805"/>
                  </a:cubicBezTo>
                  <a:cubicBezTo>
                    <a:pt x="22179" y="20142"/>
                    <a:pt x="22327" y="20478"/>
                    <a:pt x="22575" y="20726"/>
                  </a:cubicBezTo>
                  <a:cubicBezTo>
                    <a:pt x="22843" y="20988"/>
                    <a:pt x="23278" y="21172"/>
                    <a:pt x="23691" y="21172"/>
                  </a:cubicBezTo>
                  <a:cubicBezTo>
                    <a:pt x="23933" y="21172"/>
                    <a:pt x="24167" y="21109"/>
                    <a:pt x="24357" y="20963"/>
                  </a:cubicBezTo>
                  <a:cubicBezTo>
                    <a:pt x="24495" y="20864"/>
                    <a:pt x="24614" y="20745"/>
                    <a:pt x="24752" y="20646"/>
                  </a:cubicBezTo>
                  <a:cubicBezTo>
                    <a:pt x="24820" y="21405"/>
                    <a:pt x="25483" y="22014"/>
                    <a:pt x="26254" y="22014"/>
                  </a:cubicBezTo>
                  <a:cubicBezTo>
                    <a:pt x="26278" y="22014"/>
                    <a:pt x="26302" y="22014"/>
                    <a:pt x="26326" y="22012"/>
                  </a:cubicBezTo>
                  <a:lnTo>
                    <a:pt x="26326" y="22012"/>
                  </a:lnTo>
                  <a:cubicBezTo>
                    <a:pt x="25475" y="22953"/>
                    <a:pt x="24604" y="23864"/>
                    <a:pt x="23852" y="24893"/>
                  </a:cubicBezTo>
                  <a:cubicBezTo>
                    <a:pt x="23198" y="25794"/>
                    <a:pt x="24060" y="27002"/>
                    <a:pt x="25020" y="27101"/>
                  </a:cubicBezTo>
                  <a:cubicBezTo>
                    <a:pt x="25000" y="27111"/>
                    <a:pt x="25000" y="27120"/>
                    <a:pt x="24990" y="27130"/>
                  </a:cubicBezTo>
                  <a:cubicBezTo>
                    <a:pt x="24693" y="27615"/>
                    <a:pt x="24733" y="28110"/>
                    <a:pt x="24950" y="28496"/>
                  </a:cubicBezTo>
                  <a:cubicBezTo>
                    <a:pt x="24505" y="29160"/>
                    <a:pt x="24079" y="29833"/>
                    <a:pt x="23644" y="30516"/>
                  </a:cubicBezTo>
                  <a:cubicBezTo>
                    <a:pt x="23208" y="31179"/>
                    <a:pt x="23614" y="31823"/>
                    <a:pt x="24188" y="32050"/>
                  </a:cubicBezTo>
                  <a:cubicBezTo>
                    <a:pt x="23832" y="32595"/>
                    <a:pt x="23485" y="33149"/>
                    <a:pt x="23139" y="33693"/>
                  </a:cubicBezTo>
                  <a:cubicBezTo>
                    <a:pt x="22654" y="34456"/>
                    <a:pt x="23070" y="35277"/>
                    <a:pt x="23713" y="35634"/>
                  </a:cubicBezTo>
                  <a:cubicBezTo>
                    <a:pt x="23139" y="36475"/>
                    <a:pt x="22614" y="37356"/>
                    <a:pt x="22159" y="38287"/>
                  </a:cubicBezTo>
                  <a:cubicBezTo>
                    <a:pt x="21882" y="38851"/>
                    <a:pt x="21911" y="39504"/>
                    <a:pt x="22377" y="39979"/>
                  </a:cubicBezTo>
                  <a:cubicBezTo>
                    <a:pt x="22545" y="40138"/>
                    <a:pt x="22763" y="40267"/>
                    <a:pt x="22990" y="40326"/>
                  </a:cubicBezTo>
                  <a:cubicBezTo>
                    <a:pt x="22575" y="41167"/>
                    <a:pt x="23297" y="42058"/>
                    <a:pt x="24099" y="42177"/>
                  </a:cubicBezTo>
                  <a:cubicBezTo>
                    <a:pt x="23931" y="42593"/>
                    <a:pt x="23763" y="43009"/>
                    <a:pt x="23654" y="43444"/>
                  </a:cubicBezTo>
                  <a:cubicBezTo>
                    <a:pt x="23386" y="44404"/>
                    <a:pt x="24099" y="45087"/>
                    <a:pt x="24901" y="45127"/>
                  </a:cubicBezTo>
                  <a:cubicBezTo>
                    <a:pt x="24287" y="45968"/>
                    <a:pt x="23713" y="46849"/>
                    <a:pt x="23248" y="47770"/>
                  </a:cubicBezTo>
                  <a:lnTo>
                    <a:pt x="22842" y="45434"/>
                  </a:lnTo>
                  <a:cubicBezTo>
                    <a:pt x="22674" y="44503"/>
                    <a:pt x="22565" y="43504"/>
                    <a:pt x="22129" y="42652"/>
                  </a:cubicBezTo>
                  <a:cubicBezTo>
                    <a:pt x="21899" y="42212"/>
                    <a:pt x="21496" y="42019"/>
                    <a:pt x="21083" y="42019"/>
                  </a:cubicBezTo>
                  <a:cubicBezTo>
                    <a:pt x="20522" y="42019"/>
                    <a:pt x="19942" y="42377"/>
                    <a:pt x="19753" y="42959"/>
                  </a:cubicBezTo>
                  <a:cubicBezTo>
                    <a:pt x="19090" y="45097"/>
                    <a:pt x="19060" y="47404"/>
                    <a:pt x="18813" y="49621"/>
                  </a:cubicBezTo>
                  <a:cubicBezTo>
                    <a:pt x="18704" y="50621"/>
                    <a:pt x="18546" y="51720"/>
                    <a:pt x="18239" y="52720"/>
                  </a:cubicBezTo>
                  <a:cubicBezTo>
                    <a:pt x="18100" y="51532"/>
                    <a:pt x="18120" y="50334"/>
                    <a:pt x="18170" y="49156"/>
                  </a:cubicBezTo>
                  <a:cubicBezTo>
                    <a:pt x="18269" y="46810"/>
                    <a:pt x="18635" y="44434"/>
                    <a:pt x="18506" y="42068"/>
                  </a:cubicBezTo>
                  <a:cubicBezTo>
                    <a:pt x="18468" y="41304"/>
                    <a:pt x="17886" y="40889"/>
                    <a:pt x="17296" y="40889"/>
                  </a:cubicBezTo>
                  <a:cubicBezTo>
                    <a:pt x="16816" y="40889"/>
                    <a:pt x="16330" y="41165"/>
                    <a:pt x="16130" y="41751"/>
                  </a:cubicBezTo>
                  <a:cubicBezTo>
                    <a:pt x="15348" y="44028"/>
                    <a:pt x="15051" y="46473"/>
                    <a:pt x="14487" y="48810"/>
                  </a:cubicBezTo>
                  <a:cubicBezTo>
                    <a:pt x="14200" y="49978"/>
                    <a:pt x="13834" y="51284"/>
                    <a:pt x="13368" y="52294"/>
                  </a:cubicBezTo>
                  <a:cubicBezTo>
                    <a:pt x="13210" y="52650"/>
                    <a:pt x="13022" y="52997"/>
                    <a:pt x="12814" y="53333"/>
                  </a:cubicBezTo>
                  <a:cubicBezTo>
                    <a:pt x="12745" y="52799"/>
                    <a:pt x="12745" y="52225"/>
                    <a:pt x="12755" y="51670"/>
                  </a:cubicBezTo>
                  <a:cubicBezTo>
                    <a:pt x="12774" y="50245"/>
                    <a:pt x="12992" y="48839"/>
                    <a:pt x="13170" y="47424"/>
                  </a:cubicBezTo>
                  <a:cubicBezTo>
                    <a:pt x="13359" y="45988"/>
                    <a:pt x="13606" y="44583"/>
                    <a:pt x="13834" y="43157"/>
                  </a:cubicBezTo>
                  <a:cubicBezTo>
                    <a:pt x="14081" y="41573"/>
                    <a:pt x="14289" y="39871"/>
                    <a:pt x="13804" y="38306"/>
                  </a:cubicBezTo>
                  <a:cubicBezTo>
                    <a:pt x="13651" y="37803"/>
                    <a:pt x="13169" y="37503"/>
                    <a:pt x="12698" y="37503"/>
                  </a:cubicBezTo>
                  <a:cubicBezTo>
                    <a:pt x="12345" y="37503"/>
                    <a:pt x="11999" y="37672"/>
                    <a:pt x="11804" y="38049"/>
                  </a:cubicBezTo>
                  <a:cubicBezTo>
                    <a:pt x="10913" y="39722"/>
                    <a:pt x="10369" y="41524"/>
                    <a:pt x="9933" y="43365"/>
                  </a:cubicBezTo>
                  <a:cubicBezTo>
                    <a:pt x="10032" y="42147"/>
                    <a:pt x="10032" y="40920"/>
                    <a:pt x="9805" y="39682"/>
                  </a:cubicBezTo>
                  <a:cubicBezTo>
                    <a:pt x="9719" y="39173"/>
                    <a:pt x="9290" y="38931"/>
                    <a:pt x="8848" y="38931"/>
                  </a:cubicBezTo>
                  <a:cubicBezTo>
                    <a:pt x="8473" y="38931"/>
                    <a:pt x="8089" y="39104"/>
                    <a:pt x="7894" y="39435"/>
                  </a:cubicBezTo>
                  <a:cubicBezTo>
                    <a:pt x="5924" y="42652"/>
                    <a:pt x="5192" y="46315"/>
                    <a:pt x="4281" y="49928"/>
                  </a:cubicBezTo>
                  <a:cubicBezTo>
                    <a:pt x="4212" y="45939"/>
                    <a:pt x="5172" y="41870"/>
                    <a:pt x="6488" y="38198"/>
                  </a:cubicBezTo>
                  <a:cubicBezTo>
                    <a:pt x="6710" y="37600"/>
                    <a:pt x="6227" y="37215"/>
                    <a:pt x="5732" y="37215"/>
                  </a:cubicBezTo>
                  <a:cubicBezTo>
                    <a:pt x="5407" y="37215"/>
                    <a:pt x="5076" y="37381"/>
                    <a:pt x="4934" y="37762"/>
                  </a:cubicBezTo>
                  <a:cubicBezTo>
                    <a:pt x="3895" y="40613"/>
                    <a:pt x="2628" y="43395"/>
                    <a:pt x="1628" y="46265"/>
                  </a:cubicBezTo>
                  <a:cubicBezTo>
                    <a:pt x="1757" y="43543"/>
                    <a:pt x="2054" y="40841"/>
                    <a:pt x="2865" y="38257"/>
                  </a:cubicBezTo>
                  <a:cubicBezTo>
                    <a:pt x="2898" y="38166"/>
                    <a:pt x="2814" y="38091"/>
                    <a:pt x="2734" y="38091"/>
                  </a:cubicBezTo>
                  <a:cubicBezTo>
                    <a:pt x="2692" y="38091"/>
                    <a:pt x="2651" y="38111"/>
                    <a:pt x="2628" y="38158"/>
                  </a:cubicBezTo>
                  <a:cubicBezTo>
                    <a:pt x="321" y="42741"/>
                    <a:pt x="420" y="48067"/>
                    <a:pt x="34" y="53066"/>
                  </a:cubicBezTo>
                  <a:cubicBezTo>
                    <a:pt x="1" y="53526"/>
                    <a:pt x="420" y="53790"/>
                    <a:pt x="815" y="53790"/>
                  </a:cubicBezTo>
                  <a:cubicBezTo>
                    <a:pt x="1126" y="53790"/>
                    <a:pt x="1422" y="53626"/>
                    <a:pt x="1470" y="53264"/>
                  </a:cubicBezTo>
                  <a:cubicBezTo>
                    <a:pt x="1677" y="51809"/>
                    <a:pt x="2014" y="50393"/>
                    <a:pt x="2430" y="49007"/>
                  </a:cubicBezTo>
                  <a:lnTo>
                    <a:pt x="2430" y="49007"/>
                  </a:lnTo>
                  <a:cubicBezTo>
                    <a:pt x="2331" y="51037"/>
                    <a:pt x="2450" y="53086"/>
                    <a:pt x="2865" y="55076"/>
                  </a:cubicBezTo>
                  <a:cubicBezTo>
                    <a:pt x="2964" y="55521"/>
                    <a:pt x="3420" y="55828"/>
                    <a:pt x="3855" y="55828"/>
                  </a:cubicBezTo>
                  <a:cubicBezTo>
                    <a:pt x="4350" y="55828"/>
                    <a:pt x="4657" y="55511"/>
                    <a:pt x="4845" y="55076"/>
                  </a:cubicBezTo>
                  <a:cubicBezTo>
                    <a:pt x="6043" y="52215"/>
                    <a:pt x="6578" y="49126"/>
                    <a:pt x="7409" y="46137"/>
                  </a:cubicBezTo>
                  <a:lnTo>
                    <a:pt x="7409" y="46137"/>
                  </a:lnTo>
                  <a:cubicBezTo>
                    <a:pt x="7330" y="46503"/>
                    <a:pt x="7261" y="46859"/>
                    <a:pt x="7181" y="47206"/>
                  </a:cubicBezTo>
                  <a:cubicBezTo>
                    <a:pt x="6657" y="49691"/>
                    <a:pt x="6093" y="52245"/>
                    <a:pt x="6320" y="54798"/>
                  </a:cubicBezTo>
                  <a:cubicBezTo>
                    <a:pt x="6381" y="55495"/>
                    <a:pt x="6912" y="55914"/>
                    <a:pt x="7467" y="55914"/>
                  </a:cubicBezTo>
                  <a:cubicBezTo>
                    <a:pt x="7819" y="55914"/>
                    <a:pt x="8181" y="55745"/>
                    <a:pt x="8439" y="55373"/>
                  </a:cubicBezTo>
                  <a:cubicBezTo>
                    <a:pt x="9399" y="53937"/>
                    <a:pt x="10022" y="52393"/>
                    <a:pt x="10488" y="50779"/>
                  </a:cubicBezTo>
                  <a:lnTo>
                    <a:pt x="10488" y="50779"/>
                  </a:lnTo>
                  <a:cubicBezTo>
                    <a:pt x="10448" y="51185"/>
                    <a:pt x="10428" y="51581"/>
                    <a:pt x="10428" y="51997"/>
                  </a:cubicBezTo>
                  <a:cubicBezTo>
                    <a:pt x="10389" y="53393"/>
                    <a:pt x="10537" y="54977"/>
                    <a:pt x="11369" y="56155"/>
                  </a:cubicBezTo>
                  <a:cubicBezTo>
                    <a:pt x="11619" y="56506"/>
                    <a:pt x="12022" y="56756"/>
                    <a:pt x="12441" y="56756"/>
                  </a:cubicBezTo>
                  <a:cubicBezTo>
                    <a:pt x="12636" y="56756"/>
                    <a:pt x="12834" y="56703"/>
                    <a:pt x="13022" y="56580"/>
                  </a:cubicBezTo>
                  <a:cubicBezTo>
                    <a:pt x="14289" y="55779"/>
                    <a:pt x="15130" y="54541"/>
                    <a:pt x="15734" y="53185"/>
                  </a:cubicBezTo>
                  <a:cubicBezTo>
                    <a:pt x="15873" y="54432"/>
                    <a:pt x="16190" y="55630"/>
                    <a:pt x="16823" y="56709"/>
                  </a:cubicBezTo>
                  <a:cubicBezTo>
                    <a:pt x="17074" y="57136"/>
                    <a:pt x="17528" y="57367"/>
                    <a:pt x="17987" y="57367"/>
                  </a:cubicBezTo>
                  <a:cubicBezTo>
                    <a:pt x="18325" y="57367"/>
                    <a:pt x="18667" y="57241"/>
                    <a:pt x="18932" y="56976"/>
                  </a:cubicBezTo>
                  <a:cubicBezTo>
                    <a:pt x="20328" y="55571"/>
                    <a:pt x="20922" y="53700"/>
                    <a:pt x="21258" y="51799"/>
                  </a:cubicBezTo>
                  <a:cubicBezTo>
                    <a:pt x="21687" y="53817"/>
                    <a:pt x="22605" y="56795"/>
                    <a:pt x="24679" y="56795"/>
                  </a:cubicBezTo>
                  <a:cubicBezTo>
                    <a:pt x="24853" y="56795"/>
                    <a:pt x="25036" y="56773"/>
                    <a:pt x="25228" y="56729"/>
                  </a:cubicBezTo>
                  <a:lnTo>
                    <a:pt x="25228" y="56729"/>
                  </a:lnTo>
                  <a:cubicBezTo>
                    <a:pt x="25218" y="56798"/>
                    <a:pt x="25218" y="56848"/>
                    <a:pt x="25198" y="56907"/>
                  </a:cubicBezTo>
                  <a:cubicBezTo>
                    <a:pt x="25119" y="56947"/>
                    <a:pt x="25020" y="56966"/>
                    <a:pt x="24802" y="57055"/>
                  </a:cubicBezTo>
                  <a:cubicBezTo>
                    <a:pt x="24436" y="57194"/>
                    <a:pt x="24060" y="57352"/>
                    <a:pt x="23703" y="57511"/>
                  </a:cubicBezTo>
                  <a:cubicBezTo>
                    <a:pt x="22971" y="57857"/>
                    <a:pt x="22317" y="58481"/>
                    <a:pt x="21971" y="59214"/>
                  </a:cubicBezTo>
                  <a:cubicBezTo>
                    <a:pt x="21605" y="60035"/>
                    <a:pt x="21832" y="61263"/>
                    <a:pt x="22891" y="61461"/>
                  </a:cubicBezTo>
                  <a:cubicBezTo>
                    <a:pt x="23060" y="61500"/>
                    <a:pt x="23238" y="61520"/>
                    <a:pt x="23406" y="61540"/>
                  </a:cubicBezTo>
                  <a:cubicBezTo>
                    <a:pt x="23545" y="62658"/>
                    <a:pt x="24376" y="63589"/>
                    <a:pt x="25485" y="63945"/>
                  </a:cubicBezTo>
                  <a:cubicBezTo>
                    <a:pt x="25827" y="64053"/>
                    <a:pt x="26188" y="64098"/>
                    <a:pt x="26554" y="64098"/>
                  </a:cubicBezTo>
                  <a:cubicBezTo>
                    <a:pt x="27364" y="64098"/>
                    <a:pt x="28204" y="63880"/>
                    <a:pt x="28940" y="63648"/>
                  </a:cubicBezTo>
                  <a:cubicBezTo>
                    <a:pt x="31187" y="62926"/>
                    <a:pt x="33256" y="61787"/>
                    <a:pt x="34949" y="60124"/>
                  </a:cubicBezTo>
                  <a:cubicBezTo>
                    <a:pt x="35325" y="59768"/>
                    <a:pt x="35681" y="59392"/>
                    <a:pt x="36057" y="59025"/>
                  </a:cubicBezTo>
                  <a:cubicBezTo>
                    <a:pt x="36186" y="59293"/>
                    <a:pt x="36364" y="59540"/>
                    <a:pt x="36562" y="59788"/>
                  </a:cubicBezTo>
                  <a:cubicBezTo>
                    <a:pt x="37166" y="60525"/>
                    <a:pt x="38025" y="60827"/>
                    <a:pt x="38918" y="60827"/>
                  </a:cubicBezTo>
                  <a:cubicBezTo>
                    <a:pt x="39151" y="60827"/>
                    <a:pt x="39387" y="60807"/>
                    <a:pt x="39621" y="60768"/>
                  </a:cubicBezTo>
                  <a:cubicBezTo>
                    <a:pt x="40324" y="60649"/>
                    <a:pt x="40987" y="60372"/>
                    <a:pt x="41650" y="60085"/>
                  </a:cubicBezTo>
                  <a:cubicBezTo>
                    <a:pt x="41658" y="60944"/>
                    <a:pt x="42361" y="61751"/>
                    <a:pt x="43230" y="61751"/>
                  </a:cubicBezTo>
                  <a:cubicBezTo>
                    <a:pt x="43492" y="61751"/>
                    <a:pt x="43769" y="61678"/>
                    <a:pt x="44046" y="61510"/>
                  </a:cubicBezTo>
                  <a:cubicBezTo>
                    <a:pt x="46115" y="60273"/>
                    <a:pt x="46036" y="57135"/>
                    <a:pt x="45976" y="54957"/>
                  </a:cubicBezTo>
                  <a:cubicBezTo>
                    <a:pt x="45907" y="52749"/>
                    <a:pt x="45521" y="50562"/>
                    <a:pt x="45472" y="48344"/>
                  </a:cubicBezTo>
                  <a:cubicBezTo>
                    <a:pt x="45363" y="41643"/>
                    <a:pt x="44224" y="34881"/>
                    <a:pt x="41710" y="28655"/>
                  </a:cubicBezTo>
                  <a:cubicBezTo>
                    <a:pt x="40680" y="26121"/>
                    <a:pt x="39473" y="23695"/>
                    <a:pt x="38017" y="21369"/>
                  </a:cubicBezTo>
                  <a:cubicBezTo>
                    <a:pt x="36562" y="19023"/>
                    <a:pt x="34681" y="16845"/>
                    <a:pt x="33088" y="14717"/>
                  </a:cubicBezTo>
                  <a:cubicBezTo>
                    <a:pt x="31623" y="12767"/>
                    <a:pt x="30643" y="10856"/>
                    <a:pt x="30553" y="8391"/>
                  </a:cubicBezTo>
                  <a:cubicBezTo>
                    <a:pt x="30524" y="7203"/>
                    <a:pt x="30395" y="6035"/>
                    <a:pt x="30435" y="4847"/>
                  </a:cubicBezTo>
                  <a:cubicBezTo>
                    <a:pt x="30445" y="4293"/>
                    <a:pt x="30504" y="3739"/>
                    <a:pt x="30633" y="3194"/>
                  </a:cubicBezTo>
                  <a:cubicBezTo>
                    <a:pt x="30751" y="2620"/>
                    <a:pt x="30880" y="1977"/>
                    <a:pt x="31078" y="1432"/>
                  </a:cubicBezTo>
                  <a:cubicBezTo>
                    <a:pt x="31254" y="960"/>
                    <a:pt x="30816" y="575"/>
                    <a:pt x="30394" y="575"/>
                  </a:cubicBezTo>
                  <a:cubicBezTo>
                    <a:pt x="30365" y="575"/>
                    <a:pt x="30335" y="577"/>
                    <a:pt x="30306" y="581"/>
                  </a:cubicBezTo>
                  <a:cubicBezTo>
                    <a:pt x="30296" y="571"/>
                    <a:pt x="30286" y="561"/>
                    <a:pt x="30256" y="561"/>
                  </a:cubicBezTo>
                  <a:cubicBezTo>
                    <a:pt x="29537" y="127"/>
                    <a:pt x="28618" y="0"/>
                    <a:pt x="2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6551084" y="3492773"/>
              <a:ext cx="84036" cy="77764"/>
            </a:xfrm>
            <a:custGeom>
              <a:avLst/>
              <a:gdLst/>
              <a:ahLst/>
              <a:cxnLst/>
              <a:rect l="l" t="t" r="r" b="b"/>
              <a:pathLst>
                <a:path w="3604" h="3335" extrusionOk="0">
                  <a:moveTo>
                    <a:pt x="570" y="0"/>
                  </a:moveTo>
                  <a:cubicBezTo>
                    <a:pt x="500" y="0"/>
                    <a:pt x="431" y="10"/>
                    <a:pt x="357" y="30"/>
                  </a:cubicBezTo>
                  <a:cubicBezTo>
                    <a:pt x="159" y="80"/>
                    <a:pt x="1" y="307"/>
                    <a:pt x="90" y="505"/>
                  </a:cubicBezTo>
                  <a:cubicBezTo>
                    <a:pt x="119" y="624"/>
                    <a:pt x="189" y="723"/>
                    <a:pt x="248" y="822"/>
                  </a:cubicBezTo>
                  <a:cubicBezTo>
                    <a:pt x="159" y="1119"/>
                    <a:pt x="189" y="1475"/>
                    <a:pt x="169" y="1763"/>
                  </a:cubicBezTo>
                  <a:cubicBezTo>
                    <a:pt x="159" y="2178"/>
                    <a:pt x="90" y="2723"/>
                    <a:pt x="238" y="3148"/>
                  </a:cubicBezTo>
                  <a:cubicBezTo>
                    <a:pt x="278" y="3263"/>
                    <a:pt x="391" y="3334"/>
                    <a:pt x="502" y="3334"/>
                  </a:cubicBezTo>
                  <a:cubicBezTo>
                    <a:pt x="583" y="3334"/>
                    <a:pt x="663" y="3296"/>
                    <a:pt x="713" y="3208"/>
                  </a:cubicBezTo>
                  <a:cubicBezTo>
                    <a:pt x="901" y="2861"/>
                    <a:pt x="892" y="2366"/>
                    <a:pt x="931" y="1990"/>
                  </a:cubicBezTo>
                  <a:cubicBezTo>
                    <a:pt x="941" y="1891"/>
                    <a:pt x="951" y="1782"/>
                    <a:pt x="981" y="1664"/>
                  </a:cubicBezTo>
                  <a:cubicBezTo>
                    <a:pt x="1258" y="1990"/>
                    <a:pt x="1624" y="2475"/>
                    <a:pt x="2000" y="2673"/>
                  </a:cubicBezTo>
                  <a:cubicBezTo>
                    <a:pt x="2040" y="2694"/>
                    <a:pt x="2080" y="2703"/>
                    <a:pt x="2119" y="2703"/>
                  </a:cubicBezTo>
                  <a:cubicBezTo>
                    <a:pt x="2264" y="2703"/>
                    <a:pt x="2386" y="2570"/>
                    <a:pt x="2347" y="2406"/>
                  </a:cubicBezTo>
                  <a:cubicBezTo>
                    <a:pt x="2268" y="1990"/>
                    <a:pt x="1842" y="1545"/>
                    <a:pt x="1594" y="1238"/>
                  </a:cubicBezTo>
                  <a:cubicBezTo>
                    <a:pt x="1584" y="1228"/>
                    <a:pt x="1584" y="1218"/>
                    <a:pt x="1575" y="1198"/>
                  </a:cubicBezTo>
                  <a:lnTo>
                    <a:pt x="1575" y="1198"/>
                  </a:lnTo>
                  <a:cubicBezTo>
                    <a:pt x="1782" y="1277"/>
                    <a:pt x="1990" y="1347"/>
                    <a:pt x="2218" y="1436"/>
                  </a:cubicBezTo>
                  <a:cubicBezTo>
                    <a:pt x="2564" y="1565"/>
                    <a:pt x="3059" y="1723"/>
                    <a:pt x="3238" y="2069"/>
                  </a:cubicBezTo>
                  <a:cubicBezTo>
                    <a:pt x="3254" y="2098"/>
                    <a:pt x="3283" y="2112"/>
                    <a:pt x="3313" y="2112"/>
                  </a:cubicBezTo>
                  <a:cubicBezTo>
                    <a:pt x="3354" y="2112"/>
                    <a:pt x="3399" y="2086"/>
                    <a:pt x="3416" y="2040"/>
                  </a:cubicBezTo>
                  <a:cubicBezTo>
                    <a:pt x="3604" y="1416"/>
                    <a:pt x="3010" y="980"/>
                    <a:pt x="2495" y="733"/>
                  </a:cubicBezTo>
                  <a:cubicBezTo>
                    <a:pt x="2238" y="604"/>
                    <a:pt x="1971" y="486"/>
                    <a:pt x="1703" y="377"/>
                  </a:cubicBezTo>
                  <a:cubicBezTo>
                    <a:pt x="1594" y="327"/>
                    <a:pt x="1485" y="278"/>
                    <a:pt x="1386" y="208"/>
                  </a:cubicBezTo>
                  <a:cubicBezTo>
                    <a:pt x="1307" y="159"/>
                    <a:pt x="1258" y="149"/>
                    <a:pt x="1228" y="139"/>
                  </a:cubicBezTo>
                  <a:cubicBezTo>
                    <a:pt x="1165" y="101"/>
                    <a:pt x="1091" y="88"/>
                    <a:pt x="1019" y="88"/>
                  </a:cubicBezTo>
                  <a:cubicBezTo>
                    <a:pt x="978" y="88"/>
                    <a:pt x="938" y="92"/>
                    <a:pt x="901" y="99"/>
                  </a:cubicBezTo>
                  <a:cubicBezTo>
                    <a:pt x="862" y="60"/>
                    <a:pt x="832" y="40"/>
                    <a:pt x="783" y="30"/>
                  </a:cubicBezTo>
                  <a:cubicBezTo>
                    <a:pt x="708" y="10"/>
                    <a:pt x="639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6540918" y="3407314"/>
              <a:ext cx="150445" cy="92757"/>
            </a:xfrm>
            <a:custGeom>
              <a:avLst/>
              <a:gdLst/>
              <a:ahLst/>
              <a:cxnLst/>
              <a:rect l="l" t="t" r="r" b="b"/>
              <a:pathLst>
                <a:path w="6452" h="3978" extrusionOk="0">
                  <a:moveTo>
                    <a:pt x="3258" y="3072"/>
                  </a:moveTo>
                  <a:lnTo>
                    <a:pt x="3258" y="3072"/>
                  </a:lnTo>
                  <a:cubicBezTo>
                    <a:pt x="2852" y="3380"/>
                    <a:pt x="2313" y="3461"/>
                    <a:pt x="1766" y="3461"/>
                  </a:cubicBezTo>
                  <a:cubicBezTo>
                    <a:pt x="1699" y="3461"/>
                    <a:pt x="1632" y="3460"/>
                    <a:pt x="1565" y="3458"/>
                  </a:cubicBezTo>
                  <a:cubicBezTo>
                    <a:pt x="1634" y="3448"/>
                    <a:pt x="1694" y="3428"/>
                    <a:pt x="1773" y="3418"/>
                  </a:cubicBezTo>
                  <a:cubicBezTo>
                    <a:pt x="2268" y="3319"/>
                    <a:pt x="2763" y="3200"/>
                    <a:pt x="3258" y="3072"/>
                  </a:cubicBezTo>
                  <a:close/>
                  <a:moveTo>
                    <a:pt x="2385" y="1"/>
                  </a:moveTo>
                  <a:cubicBezTo>
                    <a:pt x="2347" y="1"/>
                    <a:pt x="2307" y="11"/>
                    <a:pt x="2268" y="32"/>
                  </a:cubicBezTo>
                  <a:cubicBezTo>
                    <a:pt x="1367" y="498"/>
                    <a:pt x="506" y="1735"/>
                    <a:pt x="526" y="2834"/>
                  </a:cubicBezTo>
                  <a:cubicBezTo>
                    <a:pt x="506" y="2854"/>
                    <a:pt x="496" y="2874"/>
                    <a:pt x="476" y="2883"/>
                  </a:cubicBezTo>
                  <a:cubicBezTo>
                    <a:pt x="338" y="3042"/>
                    <a:pt x="427" y="3250"/>
                    <a:pt x="585" y="3289"/>
                  </a:cubicBezTo>
                  <a:lnTo>
                    <a:pt x="585" y="3309"/>
                  </a:lnTo>
                  <a:cubicBezTo>
                    <a:pt x="545" y="3289"/>
                    <a:pt x="506" y="3289"/>
                    <a:pt x="476" y="3279"/>
                  </a:cubicBezTo>
                  <a:cubicBezTo>
                    <a:pt x="457" y="3276"/>
                    <a:pt x="438" y="3275"/>
                    <a:pt x="421" y="3275"/>
                  </a:cubicBezTo>
                  <a:cubicBezTo>
                    <a:pt x="115" y="3275"/>
                    <a:pt x="0" y="3730"/>
                    <a:pt x="328" y="3814"/>
                  </a:cubicBezTo>
                  <a:cubicBezTo>
                    <a:pt x="714" y="3914"/>
                    <a:pt x="1161" y="3978"/>
                    <a:pt x="1614" y="3978"/>
                  </a:cubicBezTo>
                  <a:cubicBezTo>
                    <a:pt x="2590" y="3978"/>
                    <a:pt x="3590" y="3683"/>
                    <a:pt x="4050" y="2824"/>
                  </a:cubicBezTo>
                  <a:cubicBezTo>
                    <a:pt x="4941" y="2547"/>
                    <a:pt x="5950" y="2141"/>
                    <a:pt x="6426" y="1458"/>
                  </a:cubicBezTo>
                  <a:cubicBezTo>
                    <a:pt x="6430" y="1459"/>
                    <a:pt x="6433" y="1460"/>
                    <a:pt x="6436" y="1460"/>
                  </a:cubicBezTo>
                  <a:cubicBezTo>
                    <a:pt x="6452" y="1460"/>
                    <a:pt x="6422" y="1437"/>
                    <a:pt x="6397" y="1437"/>
                  </a:cubicBezTo>
                  <a:cubicBezTo>
                    <a:pt x="6393" y="1437"/>
                    <a:pt x="6389" y="1437"/>
                    <a:pt x="6386" y="1438"/>
                  </a:cubicBezTo>
                  <a:cubicBezTo>
                    <a:pt x="5792" y="1735"/>
                    <a:pt x="5257" y="2062"/>
                    <a:pt x="4614" y="2260"/>
                  </a:cubicBezTo>
                  <a:cubicBezTo>
                    <a:pt x="4367" y="2329"/>
                    <a:pt x="4109" y="2408"/>
                    <a:pt x="3842" y="2458"/>
                  </a:cubicBezTo>
                  <a:cubicBezTo>
                    <a:pt x="3577" y="2384"/>
                    <a:pt x="3314" y="2349"/>
                    <a:pt x="3058" y="2349"/>
                  </a:cubicBezTo>
                  <a:cubicBezTo>
                    <a:pt x="2625" y="2349"/>
                    <a:pt x="2208" y="2449"/>
                    <a:pt x="1822" y="2636"/>
                  </a:cubicBezTo>
                  <a:cubicBezTo>
                    <a:pt x="2387" y="1983"/>
                    <a:pt x="2684" y="993"/>
                    <a:pt x="2614" y="230"/>
                  </a:cubicBezTo>
                  <a:cubicBezTo>
                    <a:pt x="2607" y="96"/>
                    <a:pt x="2503" y="1"/>
                    <a:pt x="2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6607699" y="2572454"/>
              <a:ext cx="219021" cy="210907"/>
            </a:xfrm>
            <a:custGeom>
              <a:avLst/>
              <a:gdLst/>
              <a:ahLst/>
              <a:cxnLst/>
              <a:rect l="l" t="t" r="r" b="b"/>
              <a:pathLst>
                <a:path w="9393" h="9045" extrusionOk="0">
                  <a:moveTo>
                    <a:pt x="4515" y="1"/>
                  </a:moveTo>
                  <a:cubicBezTo>
                    <a:pt x="2497" y="1"/>
                    <a:pt x="901" y="2009"/>
                    <a:pt x="8" y="3615"/>
                  </a:cubicBezTo>
                  <a:cubicBezTo>
                    <a:pt x="1" y="3622"/>
                    <a:pt x="9" y="3645"/>
                    <a:pt x="26" y="3645"/>
                  </a:cubicBezTo>
                  <a:cubicBezTo>
                    <a:pt x="32" y="3645"/>
                    <a:pt x="40" y="3642"/>
                    <a:pt x="47" y="3635"/>
                  </a:cubicBezTo>
                  <a:cubicBezTo>
                    <a:pt x="1206" y="2278"/>
                    <a:pt x="2542" y="407"/>
                    <a:pt x="4502" y="328"/>
                  </a:cubicBezTo>
                  <a:cubicBezTo>
                    <a:pt x="4524" y="327"/>
                    <a:pt x="4545" y="327"/>
                    <a:pt x="4567" y="327"/>
                  </a:cubicBezTo>
                  <a:cubicBezTo>
                    <a:pt x="6093" y="327"/>
                    <a:pt x="5981" y="2412"/>
                    <a:pt x="6234" y="3476"/>
                  </a:cubicBezTo>
                  <a:cubicBezTo>
                    <a:pt x="6249" y="3554"/>
                    <a:pt x="6329" y="3617"/>
                    <a:pt x="6410" y="3617"/>
                  </a:cubicBezTo>
                  <a:cubicBezTo>
                    <a:pt x="6442" y="3617"/>
                    <a:pt x="6474" y="3607"/>
                    <a:pt x="6502" y="3585"/>
                  </a:cubicBezTo>
                  <a:cubicBezTo>
                    <a:pt x="6848" y="3328"/>
                    <a:pt x="7185" y="3050"/>
                    <a:pt x="7531" y="2793"/>
                  </a:cubicBezTo>
                  <a:cubicBezTo>
                    <a:pt x="7719" y="3248"/>
                    <a:pt x="7660" y="3734"/>
                    <a:pt x="7868" y="4179"/>
                  </a:cubicBezTo>
                  <a:cubicBezTo>
                    <a:pt x="8056" y="4565"/>
                    <a:pt x="8412" y="4684"/>
                    <a:pt x="8798" y="4714"/>
                  </a:cubicBezTo>
                  <a:cubicBezTo>
                    <a:pt x="8976" y="6050"/>
                    <a:pt x="7967" y="7446"/>
                    <a:pt x="7521" y="8644"/>
                  </a:cubicBezTo>
                  <a:cubicBezTo>
                    <a:pt x="7482" y="8743"/>
                    <a:pt x="7541" y="8911"/>
                    <a:pt x="7640" y="8960"/>
                  </a:cubicBezTo>
                  <a:cubicBezTo>
                    <a:pt x="7770" y="9019"/>
                    <a:pt x="7878" y="9045"/>
                    <a:pt x="7975" y="9045"/>
                  </a:cubicBezTo>
                  <a:cubicBezTo>
                    <a:pt x="8203" y="9045"/>
                    <a:pt x="8370" y="8903"/>
                    <a:pt x="8620" y="8723"/>
                  </a:cubicBezTo>
                  <a:cubicBezTo>
                    <a:pt x="8776" y="8610"/>
                    <a:pt x="8720" y="8317"/>
                    <a:pt x="8545" y="8317"/>
                  </a:cubicBezTo>
                  <a:cubicBezTo>
                    <a:pt x="8520" y="8317"/>
                    <a:pt x="8492" y="8323"/>
                    <a:pt x="8462" y="8337"/>
                  </a:cubicBezTo>
                  <a:cubicBezTo>
                    <a:pt x="8402" y="8356"/>
                    <a:pt x="8284" y="8426"/>
                    <a:pt x="8165" y="8465"/>
                  </a:cubicBezTo>
                  <a:cubicBezTo>
                    <a:pt x="8630" y="7188"/>
                    <a:pt x="9392" y="5852"/>
                    <a:pt x="9165" y="4476"/>
                  </a:cubicBezTo>
                  <a:cubicBezTo>
                    <a:pt x="9155" y="4387"/>
                    <a:pt x="9056" y="4327"/>
                    <a:pt x="8967" y="4327"/>
                  </a:cubicBezTo>
                  <a:cubicBezTo>
                    <a:pt x="8353" y="4308"/>
                    <a:pt x="8185" y="4080"/>
                    <a:pt x="8105" y="3526"/>
                  </a:cubicBezTo>
                  <a:cubicBezTo>
                    <a:pt x="8036" y="3140"/>
                    <a:pt x="7937" y="2783"/>
                    <a:pt x="7759" y="2437"/>
                  </a:cubicBezTo>
                  <a:cubicBezTo>
                    <a:pt x="7726" y="2384"/>
                    <a:pt x="7658" y="2344"/>
                    <a:pt x="7595" y="2344"/>
                  </a:cubicBezTo>
                  <a:cubicBezTo>
                    <a:pt x="7564" y="2344"/>
                    <a:pt x="7534" y="2354"/>
                    <a:pt x="7511" y="2377"/>
                  </a:cubicBezTo>
                  <a:cubicBezTo>
                    <a:pt x="7175" y="2625"/>
                    <a:pt x="6868" y="2872"/>
                    <a:pt x="6531" y="3120"/>
                  </a:cubicBezTo>
                  <a:cubicBezTo>
                    <a:pt x="6304" y="1932"/>
                    <a:pt x="6274" y="120"/>
                    <a:pt x="4769" y="11"/>
                  </a:cubicBezTo>
                  <a:cubicBezTo>
                    <a:pt x="4684" y="4"/>
                    <a:pt x="4599" y="1"/>
                    <a:pt x="451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6519000" y="3338038"/>
              <a:ext cx="25416" cy="45656"/>
            </a:xfrm>
            <a:custGeom>
              <a:avLst/>
              <a:gdLst/>
              <a:ahLst/>
              <a:cxnLst/>
              <a:rect l="l" t="t" r="r" b="b"/>
              <a:pathLst>
                <a:path w="1090" h="1958" extrusionOk="0">
                  <a:moveTo>
                    <a:pt x="373" y="1"/>
                  </a:moveTo>
                  <a:cubicBezTo>
                    <a:pt x="277" y="1"/>
                    <a:pt x="181" y="61"/>
                    <a:pt x="149" y="162"/>
                  </a:cubicBezTo>
                  <a:cubicBezTo>
                    <a:pt x="1" y="657"/>
                    <a:pt x="10" y="1321"/>
                    <a:pt x="357" y="1726"/>
                  </a:cubicBezTo>
                  <a:cubicBezTo>
                    <a:pt x="377" y="1796"/>
                    <a:pt x="436" y="1865"/>
                    <a:pt x="525" y="1865"/>
                  </a:cubicBezTo>
                  <a:lnTo>
                    <a:pt x="634" y="1934"/>
                  </a:lnTo>
                  <a:cubicBezTo>
                    <a:pt x="664" y="1950"/>
                    <a:pt x="694" y="1957"/>
                    <a:pt x="723" y="1957"/>
                  </a:cubicBezTo>
                  <a:cubicBezTo>
                    <a:pt x="876" y="1957"/>
                    <a:pt x="993" y="1762"/>
                    <a:pt x="852" y="1637"/>
                  </a:cubicBezTo>
                  <a:cubicBezTo>
                    <a:pt x="842" y="1628"/>
                    <a:pt x="832" y="1618"/>
                    <a:pt x="822" y="1618"/>
                  </a:cubicBezTo>
                  <a:cubicBezTo>
                    <a:pt x="1090" y="1133"/>
                    <a:pt x="872" y="440"/>
                    <a:pt x="525" y="63"/>
                  </a:cubicBezTo>
                  <a:cubicBezTo>
                    <a:pt x="482" y="20"/>
                    <a:pt x="427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6541618" y="3303225"/>
              <a:ext cx="12032" cy="41062"/>
            </a:xfrm>
            <a:custGeom>
              <a:avLst/>
              <a:gdLst/>
              <a:ahLst/>
              <a:cxnLst/>
              <a:rect l="l" t="t" r="r" b="b"/>
              <a:pathLst>
                <a:path w="516" h="1761" extrusionOk="0">
                  <a:moveTo>
                    <a:pt x="308" y="1"/>
                  </a:moveTo>
                  <a:cubicBezTo>
                    <a:pt x="244" y="1"/>
                    <a:pt x="181" y="36"/>
                    <a:pt x="159" y="111"/>
                  </a:cubicBezTo>
                  <a:cubicBezTo>
                    <a:pt x="1" y="636"/>
                    <a:pt x="11" y="1250"/>
                    <a:pt x="268" y="1735"/>
                  </a:cubicBezTo>
                  <a:cubicBezTo>
                    <a:pt x="279" y="1753"/>
                    <a:pt x="296" y="1760"/>
                    <a:pt x="313" y="1760"/>
                  </a:cubicBezTo>
                  <a:cubicBezTo>
                    <a:pt x="343" y="1760"/>
                    <a:pt x="373" y="1737"/>
                    <a:pt x="367" y="1705"/>
                  </a:cubicBezTo>
                  <a:cubicBezTo>
                    <a:pt x="367" y="1655"/>
                    <a:pt x="357" y="1606"/>
                    <a:pt x="357" y="1556"/>
                  </a:cubicBezTo>
                  <a:cubicBezTo>
                    <a:pt x="377" y="1556"/>
                    <a:pt x="407" y="1537"/>
                    <a:pt x="426" y="1507"/>
                  </a:cubicBezTo>
                  <a:cubicBezTo>
                    <a:pt x="515" y="1339"/>
                    <a:pt x="506" y="1180"/>
                    <a:pt x="506" y="982"/>
                  </a:cubicBezTo>
                  <a:cubicBezTo>
                    <a:pt x="506" y="705"/>
                    <a:pt x="506" y="438"/>
                    <a:pt x="476" y="161"/>
                  </a:cubicBezTo>
                  <a:cubicBezTo>
                    <a:pt x="470" y="56"/>
                    <a:pt x="389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6613879" y="3319640"/>
              <a:ext cx="27025" cy="11635"/>
            </a:xfrm>
            <a:custGeom>
              <a:avLst/>
              <a:gdLst/>
              <a:ahLst/>
              <a:cxnLst/>
              <a:rect l="l" t="t" r="r" b="b"/>
              <a:pathLst>
                <a:path w="1159" h="499" extrusionOk="0">
                  <a:moveTo>
                    <a:pt x="186" y="0"/>
                  </a:moveTo>
                  <a:cubicBezTo>
                    <a:pt x="167" y="0"/>
                    <a:pt x="148" y="1"/>
                    <a:pt x="129" y="1"/>
                  </a:cubicBezTo>
                  <a:cubicBezTo>
                    <a:pt x="0" y="11"/>
                    <a:pt x="0" y="179"/>
                    <a:pt x="129" y="189"/>
                  </a:cubicBezTo>
                  <a:cubicBezTo>
                    <a:pt x="267" y="199"/>
                    <a:pt x="396" y="239"/>
                    <a:pt x="525" y="288"/>
                  </a:cubicBezTo>
                  <a:cubicBezTo>
                    <a:pt x="644" y="338"/>
                    <a:pt x="743" y="437"/>
                    <a:pt x="871" y="486"/>
                  </a:cubicBezTo>
                  <a:cubicBezTo>
                    <a:pt x="891" y="495"/>
                    <a:pt x="911" y="498"/>
                    <a:pt x="932" y="498"/>
                  </a:cubicBezTo>
                  <a:cubicBezTo>
                    <a:pt x="1052" y="498"/>
                    <a:pt x="1158" y="360"/>
                    <a:pt x="1040" y="258"/>
                  </a:cubicBezTo>
                  <a:cubicBezTo>
                    <a:pt x="826" y="73"/>
                    <a:pt x="48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476981" y="3292009"/>
              <a:ext cx="239494" cy="262369"/>
            </a:xfrm>
            <a:custGeom>
              <a:avLst/>
              <a:gdLst/>
              <a:ahLst/>
              <a:cxnLst/>
              <a:rect l="l" t="t" r="r" b="b"/>
              <a:pathLst>
                <a:path w="10271" h="11252" extrusionOk="0">
                  <a:moveTo>
                    <a:pt x="3931" y="2661"/>
                  </a:moveTo>
                  <a:cubicBezTo>
                    <a:pt x="3931" y="2681"/>
                    <a:pt x="3941" y="2711"/>
                    <a:pt x="3961" y="2720"/>
                  </a:cubicBezTo>
                  <a:cubicBezTo>
                    <a:pt x="3941" y="2711"/>
                    <a:pt x="3921" y="2711"/>
                    <a:pt x="3911" y="2711"/>
                  </a:cubicBezTo>
                  <a:cubicBezTo>
                    <a:pt x="3921" y="2681"/>
                    <a:pt x="3931" y="2671"/>
                    <a:pt x="3931" y="2661"/>
                  </a:cubicBezTo>
                  <a:close/>
                  <a:moveTo>
                    <a:pt x="3782" y="3008"/>
                  </a:moveTo>
                  <a:lnTo>
                    <a:pt x="3782" y="3008"/>
                  </a:lnTo>
                  <a:cubicBezTo>
                    <a:pt x="3792" y="3116"/>
                    <a:pt x="3792" y="3225"/>
                    <a:pt x="3723" y="3295"/>
                  </a:cubicBezTo>
                  <a:cubicBezTo>
                    <a:pt x="3693" y="3314"/>
                    <a:pt x="3644" y="3344"/>
                    <a:pt x="3594" y="3354"/>
                  </a:cubicBezTo>
                  <a:cubicBezTo>
                    <a:pt x="3644" y="3245"/>
                    <a:pt x="3683" y="3146"/>
                    <a:pt x="3733" y="3027"/>
                  </a:cubicBezTo>
                  <a:cubicBezTo>
                    <a:pt x="3743" y="3017"/>
                    <a:pt x="3773" y="3017"/>
                    <a:pt x="3782" y="3008"/>
                  </a:cubicBezTo>
                  <a:close/>
                  <a:moveTo>
                    <a:pt x="1187" y="6977"/>
                  </a:moveTo>
                  <a:cubicBezTo>
                    <a:pt x="1446" y="6977"/>
                    <a:pt x="1697" y="7109"/>
                    <a:pt x="1941" y="7324"/>
                  </a:cubicBezTo>
                  <a:cubicBezTo>
                    <a:pt x="1941" y="7324"/>
                    <a:pt x="1931" y="7324"/>
                    <a:pt x="1931" y="7333"/>
                  </a:cubicBezTo>
                  <a:cubicBezTo>
                    <a:pt x="1743" y="7501"/>
                    <a:pt x="1538" y="7580"/>
                    <a:pt x="1343" y="7580"/>
                  </a:cubicBezTo>
                  <a:cubicBezTo>
                    <a:pt x="1078" y="7580"/>
                    <a:pt x="830" y="7434"/>
                    <a:pt x="664" y="7165"/>
                  </a:cubicBezTo>
                  <a:cubicBezTo>
                    <a:pt x="842" y="7035"/>
                    <a:pt x="1016" y="6977"/>
                    <a:pt x="1187" y="6977"/>
                  </a:cubicBezTo>
                  <a:close/>
                  <a:moveTo>
                    <a:pt x="3129" y="7274"/>
                  </a:moveTo>
                  <a:cubicBezTo>
                    <a:pt x="3139" y="7274"/>
                    <a:pt x="3149" y="7284"/>
                    <a:pt x="3179" y="7284"/>
                  </a:cubicBezTo>
                  <a:cubicBezTo>
                    <a:pt x="3555" y="7324"/>
                    <a:pt x="3931" y="7423"/>
                    <a:pt x="4267" y="7581"/>
                  </a:cubicBezTo>
                  <a:cubicBezTo>
                    <a:pt x="4505" y="7680"/>
                    <a:pt x="4753" y="7868"/>
                    <a:pt x="4762" y="8155"/>
                  </a:cubicBezTo>
                  <a:cubicBezTo>
                    <a:pt x="4782" y="8472"/>
                    <a:pt x="4416" y="8452"/>
                    <a:pt x="4218" y="8462"/>
                  </a:cubicBezTo>
                  <a:cubicBezTo>
                    <a:pt x="4158" y="8465"/>
                    <a:pt x="4099" y="8466"/>
                    <a:pt x="4040" y="8466"/>
                  </a:cubicBezTo>
                  <a:cubicBezTo>
                    <a:pt x="3479" y="8466"/>
                    <a:pt x="2932" y="8349"/>
                    <a:pt x="2377" y="8313"/>
                  </a:cubicBezTo>
                  <a:cubicBezTo>
                    <a:pt x="2565" y="7957"/>
                    <a:pt x="2852" y="7611"/>
                    <a:pt x="3129" y="7274"/>
                  </a:cubicBezTo>
                  <a:close/>
                  <a:moveTo>
                    <a:pt x="5950" y="8749"/>
                  </a:moveTo>
                  <a:cubicBezTo>
                    <a:pt x="6087" y="8749"/>
                    <a:pt x="6225" y="8761"/>
                    <a:pt x="6366" y="8789"/>
                  </a:cubicBezTo>
                  <a:cubicBezTo>
                    <a:pt x="6851" y="8868"/>
                    <a:pt x="7534" y="9680"/>
                    <a:pt x="6782" y="9907"/>
                  </a:cubicBezTo>
                  <a:cubicBezTo>
                    <a:pt x="6702" y="9932"/>
                    <a:pt x="6618" y="9943"/>
                    <a:pt x="6533" y="9943"/>
                  </a:cubicBezTo>
                  <a:cubicBezTo>
                    <a:pt x="6172" y="9943"/>
                    <a:pt x="5789" y="9736"/>
                    <a:pt x="5653" y="9432"/>
                  </a:cubicBezTo>
                  <a:cubicBezTo>
                    <a:pt x="5634" y="9385"/>
                    <a:pt x="5591" y="9365"/>
                    <a:pt x="5548" y="9365"/>
                  </a:cubicBezTo>
                  <a:cubicBezTo>
                    <a:pt x="5480" y="9365"/>
                    <a:pt x="5410" y="9414"/>
                    <a:pt x="5416" y="9491"/>
                  </a:cubicBezTo>
                  <a:cubicBezTo>
                    <a:pt x="5454" y="10019"/>
                    <a:pt x="5156" y="10240"/>
                    <a:pt x="4849" y="10240"/>
                  </a:cubicBezTo>
                  <a:cubicBezTo>
                    <a:pt x="4759" y="10240"/>
                    <a:pt x="4668" y="10220"/>
                    <a:pt x="4584" y="10184"/>
                  </a:cubicBezTo>
                  <a:cubicBezTo>
                    <a:pt x="4614" y="9828"/>
                    <a:pt x="4525" y="9442"/>
                    <a:pt x="4426" y="9185"/>
                  </a:cubicBezTo>
                  <a:cubicBezTo>
                    <a:pt x="4416" y="9145"/>
                    <a:pt x="4386" y="9105"/>
                    <a:pt x="4357" y="9096"/>
                  </a:cubicBezTo>
                  <a:cubicBezTo>
                    <a:pt x="4881" y="8945"/>
                    <a:pt x="5398" y="8749"/>
                    <a:pt x="5950" y="8749"/>
                  </a:cubicBezTo>
                  <a:close/>
                  <a:moveTo>
                    <a:pt x="4527" y="1"/>
                  </a:moveTo>
                  <a:cubicBezTo>
                    <a:pt x="4501" y="1"/>
                    <a:pt x="4476" y="12"/>
                    <a:pt x="4456" y="38"/>
                  </a:cubicBezTo>
                  <a:cubicBezTo>
                    <a:pt x="4366" y="137"/>
                    <a:pt x="4277" y="236"/>
                    <a:pt x="4228" y="355"/>
                  </a:cubicBezTo>
                  <a:cubicBezTo>
                    <a:pt x="4188" y="454"/>
                    <a:pt x="4169" y="553"/>
                    <a:pt x="4129" y="652"/>
                  </a:cubicBezTo>
                  <a:cubicBezTo>
                    <a:pt x="4122" y="685"/>
                    <a:pt x="4147" y="710"/>
                    <a:pt x="4173" y="710"/>
                  </a:cubicBezTo>
                  <a:cubicBezTo>
                    <a:pt x="4186" y="710"/>
                    <a:pt x="4199" y="704"/>
                    <a:pt x="4208" y="691"/>
                  </a:cubicBezTo>
                  <a:cubicBezTo>
                    <a:pt x="4267" y="582"/>
                    <a:pt x="4317" y="454"/>
                    <a:pt x="4386" y="355"/>
                  </a:cubicBezTo>
                  <a:lnTo>
                    <a:pt x="4386" y="355"/>
                  </a:lnTo>
                  <a:cubicBezTo>
                    <a:pt x="4376" y="483"/>
                    <a:pt x="4366" y="622"/>
                    <a:pt x="4337" y="741"/>
                  </a:cubicBezTo>
                  <a:cubicBezTo>
                    <a:pt x="4317" y="770"/>
                    <a:pt x="4287" y="800"/>
                    <a:pt x="4277" y="850"/>
                  </a:cubicBezTo>
                  <a:cubicBezTo>
                    <a:pt x="4267" y="978"/>
                    <a:pt x="4238" y="1097"/>
                    <a:pt x="4238" y="1216"/>
                  </a:cubicBezTo>
                  <a:cubicBezTo>
                    <a:pt x="4238" y="1322"/>
                    <a:pt x="4339" y="1394"/>
                    <a:pt x="4441" y="1394"/>
                  </a:cubicBezTo>
                  <a:cubicBezTo>
                    <a:pt x="4462" y="1394"/>
                    <a:pt x="4484" y="1391"/>
                    <a:pt x="4505" y="1384"/>
                  </a:cubicBezTo>
                  <a:lnTo>
                    <a:pt x="4505" y="1384"/>
                  </a:lnTo>
                  <a:cubicBezTo>
                    <a:pt x="3941" y="1830"/>
                    <a:pt x="3535" y="2513"/>
                    <a:pt x="3248" y="3156"/>
                  </a:cubicBezTo>
                  <a:cubicBezTo>
                    <a:pt x="3169" y="3255"/>
                    <a:pt x="3089" y="3354"/>
                    <a:pt x="3030" y="3463"/>
                  </a:cubicBezTo>
                  <a:cubicBezTo>
                    <a:pt x="3008" y="3492"/>
                    <a:pt x="3040" y="3527"/>
                    <a:pt x="3067" y="3527"/>
                  </a:cubicBezTo>
                  <a:cubicBezTo>
                    <a:pt x="3076" y="3527"/>
                    <a:pt x="3084" y="3523"/>
                    <a:pt x="3089" y="3512"/>
                  </a:cubicBezTo>
                  <a:lnTo>
                    <a:pt x="3089" y="3512"/>
                  </a:lnTo>
                  <a:cubicBezTo>
                    <a:pt x="2832" y="4156"/>
                    <a:pt x="2644" y="4809"/>
                    <a:pt x="2505" y="5482"/>
                  </a:cubicBezTo>
                  <a:cubicBezTo>
                    <a:pt x="2505" y="5492"/>
                    <a:pt x="2496" y="5512"/>
                    <a:pt x="2496" y="5542"/>
                  </a:cubicBezTo>
                  <a:cubicBezTo>
                    <a:pt x="2377" y="5284"/>
                    <a:pt x="2208" y="5037"/>
                    <a:pt x="1991" y="4839"/>
                  </a:cubicBezTo>
                  <a:cubicBezTo>
                    <a:pt x="1960" y="4803"/>
                    <a:pt x="1913" y="4783"/>
                    <a:pt x="1867" y="4783"/>
                  </a:cubicBezTo>
                  <a:cubicBezTo>
                    <a:pt x="1824" y="4783"/>
                    <a:pt x="1782" y="4801"/>
                    <a:pt x="1753" y="4839"/>
                  </a:cubicBezTo>
                  <a:cubicBezTo>
                    <a:pt x="1258" y="5413"/>
                    <a:pt x="1347" y="6096"/>
                    <a:pt x="1615" y="6740"/>
                  </a:cubicBezTo>
                  <a:cubicBezTo>
                    <a:pt x="1471" y="6683"/>
                    <a:pt x="1323" y="6653"/>
                    <a:pt x="1173" y="6653"/>
                  </a:cubicBezTo>
                  <a:cubicBezTo>
                    <a:pt x="879" y="6653"/>
                    <a:pt x="580" y="6768"/>
                    <a:pt x="298" y="7017"/>
                  </a:cubicBezTo>
                  <a:cubicBezTo>
                    <a:pt x="229" y="7066"/>
                    <a:pt x="229" y="7165"/>
                    <a:pt x="268" y="7234"/>
                  </a:cubicBezTo>
                  <a:cubicBezTo>
                    <a:pt x="367" y="7442"/>
                    <a:pt x="506" y="7611"/>
                    <a:pt x="664" y="7720"/>
                  </a:cubicBezTo>
                  <a:cubicBezTo>
                    <a:pt x="496" y="7680"/>
                    <a:pt x="318" y="7670"/>
                    <a:pt x="149" y="7670"/>
                  </a:cubicBezTo>
                  <a:cubicBezTo>
                    <a:pt x="1" y="7670"/>
                    <a:pt x="1" y="7888"/>
                    <a:pt x="149" y="7908"/>
                  </a:cubicBezTo>
                  <a:cubicBezTo>
                    <a:pt x="664" y="7918"/>
                    <a:pt x="1110" y="8086"/>
                    <a:pt x="1506" y="8422"/>
                  </a:cubicBezTo>
                  <a:cubicBezTo>
                    <a:pt x="1535" y="8447"/>
                    <a:pt x="1566" y="8457"/>
                    <a:pt x="1596" y="8457"/>
                  </a:cubicBezTo>
                  <a:cubicBezTo>
                    <a:pt x="1700" y="8457"/>
                    <a:pt x="1786" y="8334"/>
                    <a:pt x="1694" y="8234"/>
                  </a:cubicBezTo>
                  <a:cubicBezTo>
                    <a:pt x="1555" y="8106"/>
                    <a:pt x="1397" y="7987"/>
                    <a:pt x="1219" y="7908"/>
                  </a:cubicBezTo>
                  <a:cubicBezTo>
                    <a:pt x="1506" y="7908"/>
                    <a:pt x="1793" y="7769"/>
                    <a:pt x="2030" y="7482"/>
                  </a:cubicBezTo>
                  <a:cubicBezTo>
                    <a:pt x="2050" y="7462"/>
                    <a:pt x="2050" y="7432"/>
                    <a:pt x="2050" y="7413"/>
                  </a:cubicBezTo>
                  <a:cubicBezTo>
                    <a:pt x="2179" y="7413"/>
                    <a:pt x="2288" y="7284"/>
                    <a:pt x="2208" y="7145"/>
                  </a:cubicBezTo>
                  <a:cubicBezTo>
                    <a:pt x="1892" y="6571"/>
                    <a:pt x="1506" y="5829"/>
                    <a:pt x="1892" y="5205"/>
                  </a:cubicBezTo>
                  <a:lnTo>
                    <a:pt x="1892" y="5205"/>
                  </a:lnTo>
                  <a:cubicBezTo>
                    <a:pt x="2139" y="5492"/>
                    <a:pt x="2278" y="5809"/>
                    <a:pt x="2377" y="6175"/>
                  </a:cubicBezTo>
                  <a:cubicBezTo>
                    <a:pt x="2327" y="6522"/>
                    <a:pt x="2307" y="6878"/>
                    <a:pt x="2426" y="7145"/>
                  </a:cubicBezTo>
                  <a:cubicBezTo>
                    <a:pt x="2454" y="7218"/>
                    <a:pt x="2510" y="7248"/>
                    <a:pt x="2570" y="7248"/>
                  </a:cubicBezTo>
                  <a:cubicBezTo>
                    <a:pt x="2658" y="7248"/>
                    <a:pt x="2753" y="7184"/>
                    <a:pt x="2783" y="7096"/>
                  </a:cubicBezTo>
                  <a:cubicBezTo>
                    <a:pt x="2882" y="6829"/>
                    <a:pt x="2872" y="6492"/>
                    <a:pt x="2882" y="6185"/>
                  </a:cubicBezTo>
                  <a:cubicBezTo>
                    <a:pt x="3050" y="5809"/>
                    <a:pt x="3188" y="5433"/>
                    <a:pt x="3416" y="5086"/>
                  </a:cubicBezTo>
                  <a:lnTo>
                    <a:pt x="3416" y="5086"/>
                  </a:lnTo>
                  <a:cubicBezTo>
                    <a:pt x="4109" y="6393"/>
                    <a:pt x="2377" y="7314"/>
                    <a:pt x="1882" y="8412"/>
                  </a:cubicBezTo>
                  <a:cubicBezTo>
                    <a:pt x="1812" y="8551"/>
                    <a:pt x="1892" y="8700"/>
                    <a:pt x="2050" y="8709"/>
                  </a:cubicBezTo>
                  <a:cubicBezTo>
                    <a:pt x="2595" y="8729"/>
                    <a:pt x="3139" y="8828"/>
                    <a:pt x="3683" y="8858"/>
                  </a:cubicBezTo>
                  <a:lnTo>
                    <a:pt x="3763" y="8858"/>
                  </a:lnTo>
                  <a:cubicBezTo>
                    <a:pt x="3690" y="8994"/>
                    <a:pt x="3776" y="9189"/>
                    <a:pt x="3967" y="9189"/>
                  </a:cubicBezTo>
                  <a:cubicBezTo>
                    <a:pt x="3984" y="9189"/>
                    <a:pt x="4002" y="9188"/>
                    <a:pt x="4020" y="9185"/>
                  </a:cubicBezTo>
                  <a:cubicBezTo>
                    <a:pt x="4040" y="9185"/>
                    <a:pt x="4070" y="9165"/>
                    <a:pt x="4089" y="9165"/>
                  </a:cubicBezTo>
                  <a:cubicBezTo>
                    <a:pt x="3743" y="9719"/>
                    <a:pt x="3891" y="10145"/>
                    <a:pt x="4218" y="10382"/>
                  </a:cubicBezTo>
                  <a:cubicBezTo>
                    <a:pt x="4169" y="10580"/>
                    <a:pt x="4079" y="10749"/>
                    <a:pt x="3891" y="10877"/>
                  </a:cubicBezTo>
                  <a:cubicBezTo>
                    <a:pt x="3812" y="10931"/>
                    <a:pt x="3745" y="10955"/>
                    <a:pt x="3689" y="10955"/>
                  </a:cubicBezTo>
                  <a:cubicBezTo>
                    <a:pt x="3279" y="10955"/>
                    <a:pt x="3420" y="9698"/>
                    <a:pt x="3446" y="9541"/>
                  </a:cubicBezTo>
                  <a:cubicBezTo>
                    <a:pt x="3458" y="9516"/>
                    <a:pt x="3436" y="9495"/>
                    <a:pt x="3415" y="9495"/>
                  </a:cubicBezTo>
                  <a:cubicBezTo>
                    <a:pt x="3402" y="9495"/>
                    <a:pt x="3390" y="9503"/>
                    <a:pt x="3386" y="9521"/>
                  </a:cubicBezTo>
                  <a:cubicBezTo>
                    <a:pt x="3256" y="9911"/>
                    <a:pt x="2943" y="11252"/>
                    <a:pt x="3682" y="11252"/>
                  </a:cubicBezTo>
                  <a:cubicBezTo>
                    <a:pt x="3731" y="11252"/>
                    <a:pt x="3784" y="11246"/>
                    <a:pt x="3842" y="11234"/>
                  </a:cubicBezTo>
                  <a:cubicBezTo>
                    <a:pt x="4228" y="11155"/>
                    <a:pt x="4426" y="10877"/>
                    <a:pt x="4515" y="10541"/>
                  </a:cubicBezTo>
                  <a:cubicBezTo>
                    <a:pt x="4627" y="10578"/>
                    <a:pt x="4746" y="10597"/>
                    <a:pt x="4862" y="10597"/>
                  </a:cubicBezTo>
                  <a:cubicBezTo>
                    <a:pt x="5247" y="10597"/>
                    <a:pt x="5610" y="10386"/>
                    <a:pt x="5663" y="9907"/>
                  </a:cubicBezTo>
                  <a:cubicBezTo>
                    <a:pt x="5914" y="10131"/>
                    <a:pt x="6230" y="10258"/>
                    <a:pt x="6581" y="10258"/>
                  </a:cubicBezTo>
                  <a:cubicBezTo>
                    <a:pt x="6618" y="10258"/>
                    <a:pt x="6655" y="10257"/>
                    <a:pt x="6693" y="10254"/>
                  </a:cubicBezTo>
                  <a:cubicBezTo>
                    <a:pt x="7099" y="10234"/>
                    <a:pt x="7455" y="9897"/>
                    <a:pt x="7376" y="9462"/>
                  </a:cubicBezTo>
                  <a:cubicBezTo>
                    <a:pt x="7202" y="8693"/>
                    <a:pt x="6495" y="8464"/>
                    <a:pt x="5726" y="8464"/>
                  </a:cubicBezTo>
                  <a:cubicBezTo>
                    <a:pt x="5485" y="8464"/>
                    <a:pt x="5238" y="8486"/>
                    <a:pt x="5000" y="8521"/>
                  </a:cubicBezTo>
                  <a:cubicBezTo>
                    <a:pt x="5347" y="7858"/>
                    <a:pt x="4634" y="7373"/>
                    <a:pt x="3941" y="7145"/>
                  </a:cubicBezTo>
                  <a:cubicBezTo>
                    <a:pt x="4277" y="7046"/>
                    <a:pt x="4604" y="6898"/>
                    <a:pt x="4901" y="6720"/>
                  </a:cubicBezTo>
                  <a:cubicBezTo>
                    <a:pt x="4911" y="6789"/>
                    <a:pt x="4970" y="6868"/>
                    <a:pt x="5059" y="6868"/>
                  </a:cubicBezTo>
                  <a:cubicBezTo>
                    <a:pt x="5307" y="6868"/>
                    <a:pt x="5554" y="6779"/>
                    <a:pt x="5762" y="6641"/>
                  </a:cubicBezTo>
                  <a:cubicBezTo>
                    <a:pt x="5878" y="6561"/>
                    <a:pt x="5826" y="6386"/>
                    <a:pt x="5700" y="6386"/>
                  </a:cubicBezTo>
                  <a:cubicBezTo>
                    <a:pt x="5685" y="6386"/>
                    <a:pt x="5670" y="6388"/>
                    <a:pt x="5653" y="6393"/>
                  </a:cubicBezTo>
                  <a:cubicBezTo>
                    <a:pt x="5594" y="6423"/>
                    <a:pt x="5515" y="6443"/>
                    <a:pt x="5446" y="6452"/>
                  </a:cubicBezTo>
                  <a:cubicBezTo>
                    <a:pt x="5426" y="6433"/>
                    <a:pt x="5416" y="6423"/>
                    <a:pt x="5396" y="6393"/>
                  </a:cubicBezTo>
                  <a:lnTo>
                    <a:pt x="5376" y="6383"/>
                  </a:lnTo>
                  <a:cubicBezTo>
                    <a:pt x="5950" y="5957"/>
                    <a:pt x="6455" y="5453"/>
                    <a:pt x="6901" y="4997"/>
                  </a:cubicBezTo>
                  <a:cubicBezTo>
                    <a:pt x="7802" y="4047"/>
                    <a:pt x="8663" y="2918"/>
                    <a:pt x="9187" y="1691"/>
                  </a:cubicBezTo>
                  <a:lnTo>
                    <a:pt x="9187" y="1691"/>
                  </a:lnTo>
                  <a:cubicBezTo>
                    <a:pt x="9177" y="1750"/>
                    <a:pt x="9177" y="1820"/>
                    <a:pt x="9207" y="1879"/>
                  </a:cubicBezTo>
                  <a:cubicBezTo>
                    <a:pt x="9252" y="1962"/>
                    <a:pt x="9343" y="1999"/>
                    <a:pt x="9432" y="1999"/>
                  </a:cubicBezTo>
                  <a:cubicBezTo>
                    <a:pt x="9460" y="1999"/>
                    <a:pt x="9488" y="1995"/>
                    <a:pt x="9514" y="1988"/>
                  </a:cubicBezTo>
                  <a:cubicBezTo>
                    <a:pt x="9752" y="1938"/>
                    <a:pt x="9930" y="1780"/>
                    <a:pt x="10118" y="1632"/>
                  </a:cubicBezTo>
                  <a:cubicBezTo>
                    <a:pt x="10270" y="1505"/>
                    <a:pt x="10126" y="1306"/>
                    <a:pt x="9964" y="1306"/>
                  </a:cubicBezTo>
                  <a:cubicBezTo>
                    <a:pt x="9936" y="1306"/>
                    <a:pt x="9908" y="1312"/>
                    <a:pt x="9880" y="1325"/>
                  </a:cubicBezTo>
                  <a:cubicBezTo>
                    <a:pt x="9762" y="1384"/>
                    <a:pt x="9653" y="1453"/>
                    <a:pt x="9534" y="1533"/>
                  </a:cubicBezTo>
                  <a:cubicBezTo>
                    <a:pt x="9514" y="1542"/>
                    <a:pt x="9484" y="1572"/>
                    <a:pt x="9455" y="1582"/>
                  </a:cubicBezTo>
                  <a:cubicBezTo>
                    <a:pt x="9455" y="1510"/>
                    <a:pt x="9403" y="1473"/>
                    <a:pt x="9348" y="1473"/>
                  </a:cubicBezTo>
                  <a:cubicBezTo>
                    <a:pt x="9319" y="1473"/>
                    <a:pt x="9290" y="1483"/>
                    <a:pt x="9267" y="1503"/>
                  </a:cubicBezTo>
                  <a:cubicBezTo>
                    <a:pt x="9326" y="1344"/>
                    <a:pt x="9405" y="1176"/>
                    <a:pt x="9455" y="998"/>
                  </a:cubicBezTo>
                  <a:cubicBezTo>
                    <a:pt x="9484" y="899"/>
                    <a:pt x="9425" y="810"/>
                    <a:pt x="9356" y="760"/>
                  </a:cubicBezTo>
                  <a:cubicBezTo>
                    <a:pt x="9221" y="662"/>
                    <a:pt x="9108" y="625"/>
                    <a:pt x="8984" y="625"/>
                  </a:cubicBezTo>
                  <a:cubicBezTo>
                    <a:pt x="8907" y="625"/>
                    <a:pt x="8826" y="639"/>
                    <a:pt x="8732" y="661"/>
                  </a:cubicBezTo>
                  <a:cubicBezTo>
                    <a:pt x="8514" y="711"/>
                    <a:pt x="8574" y="1048"/>
                    <a:pt x="8782" y="1048"/>
                  </a:cubicBezTo>
                  <a:cubicBezTo>
                    <a:pt x="8841" y="1048"/>
                    <a:pt x="8910" y="1048"/>
                    <a:pt x="8970" y="1057"/>
                  </a:cubicBezTo>
                  <a:cubicBezTo>
                    <a:pt x="8831" y="1443"/>
                    <a:pt x="8663" y="1830"/>
                    <a:pt x="8465" y="2196"/>
                  </a:cubicBezTo>
                  <a:cubicBezTo>
                    <a:pt x="8386" y="1869"/>
                    <a:pt x="8168" y="1523"/>
                    <a:pt x="8029" y="1295"/>
                  </a:cubicBezTo>
                  <a:cubicBezTo>
                    <a:pt x="7990" y="1236"/>
                    <a:pt x="7926" y="1209"/>
                    <a:pt x="7864" y="1209"/>
                  </a:cubicBezTo>
                  <a:cubicBezTo>
                    <a:pt x="7769" y="1209"/>
                    <a:pt x="7677" y="1274"/>
                    <a:pt x="7683" y="1394"/>
                  </a:cubicBezTo>
                  <a:cubicBezTo>
                    <a:pt x="7693" y="1770"/>
                    <a:pt x="7623" y="2166"/>
                    <a:pt x="7732" y="2522"/>
                  </a:cubicBezTo>
                  <a:cubicBezTo>
                    <a:pt x="7753" y="2590"/>
                    <a:pt x="7809" y="2620"/>
                    <a:pt x="7866" y="2620"/>
                  </a:cubicBezTo>
                  <a:cubicBezTo>
                    <a:pt x="7942" y="2620"/>
                    <a:pt x="8019" y="2568"/>
                    <a:pt x="8019" y="2483"/>
                  </a:cubicBezTo>
                  <a:cubicBezTo>
                    <a:pt x="8019" y="2433"/>
                    <a:pt x="7999" y="2384"/>
                    <a:pt x="7999" y="2334"/>
                  </a:cubicBezTo>
                  <a:lnTo>
                    <a:pt x="7999" y="2334"/>
                  </a:lnTo>
                  <a:cubicBezTo>
                    <a:pt x="8029" y="2443"/>
                    <a:pt x="8039" y="2562"/>
                    <a:pt x="8049" y="2671"/>
                  </a:cubicBezTo>
                  <a:cubicBezTo>
                    <a:pt x="8049" y="2730"/>
                    <a:pt x="8079" y="2770"/>
                    <a:pt x="8118" y="2810"/>
                  </a:cubicBezTo>
                  <a:cubicBezTo>
                    <a:pt x="7881" y="3186"/>
                    <a:pt x="7604" y="3552"/>
                    <a:pt x="7336" y="3898"/>
                  </a:cubicBezTo>
                  <a:cubicBezTo>
                    <a:pt x="7356" y="3819"/>
                    <a:pt x="7346" y="3750"/>
                    <a:pt x="7307" y="3671"/>
                  </a:cubicBezTo>
                  <a:cubicBezTo>
                    <a:pt x="7188" y="3453"/>
                    <a:pt x="7079" y="3285"/>
                    <a:pt x="7109" y="3027"/>
                  </a:cubicBezTo>
                  <a:cubicBezTo>
                    <a:pt x="7136" y="2872"/>
                    <a:pt x="7014" y="2782"/>
                    <a:pt x="6893" y="2782"/>
                  </a:cubicBezTo>
                  <a:cubicBezTo>
                    <a:pt x="6799" y="2782"/>
                    <a:pt x="6705" y="2837"/>
                    <a:pt x="6683" y="2958"/>
                  </a:cubicBezTo>
                  <a:cubicBezTo>
                    <a:pt x="6683" y="2968"/>
                    <a:pt x="6683" y="2998"/>
                    <a:pt x="6663" y="3008"/>
                  </a:cubicBezTo>
                  <a:cubicBezTo>
                    <a:pt x="6658" y="3007"/>
                    <a:pt x="6653" y="3006"/>
                    <a:pt x="6648" y="3006"/>
                  </a:cubicBezTo>
                  <a:cubicBezTo>
                    <a:pt x="6583" y="3006"/>
                    <a:pt x="6516" y="3064"/>
                    <a:pt x="6534" y="3146"/>
                  </a:cubicBezTo>
                  <a:cubicBezTo>
                    <a:pt x="6594" y="3453"/>
                    <a:pt x="6633" y="3710"/>
                    <a:pt x="6604" y="4017"/>
                  </a:cubicBezTo>
                  <a:cubicBezTo>
                    <a:pt x="6599" y="4156"/>
                    <a:pt x="6700" y="4225"/>
                    <a:pt x="6805" y="4225"/>
                  </a:cubicBezTo>
                  <a:cubicBezTo>
                    <a:pt x="6911" y="4225"/>
                    <a:pt x="7019" y="4156"/>
                    <a:pt x="7029" y="4017"/>
                  </a:cubicBezTo>
                  <a:lnTo>
                    <a:pt x="7029" y="4007"/>
                  </a:lnTo>
                  <a:cubicBezTo>
                    <a:pt x="7066" y="4028"/>
                    <a:pt x="7105" y="4041"/>
                    <a:pt x="7146" y="4041"/>
                  </a:cubicBezTo>
                  <a:cubicBezTo>
                    <a:pt x="7182" y="4041"/>
                    <a:pt x="7220" y="4031"/>
                    <a:pt x="7257" y="4007"/>
                  </a:cubicBezTo>
                  <a:lnTo>
                    <a:pt x="7257" y="4007"/>
                  </a:lnTo>
                  <a:cubicBezTo>
                    <a:pt x="7099" y="4205"/>
                    <a:pt x="6940" y="4393"/>
                    <a:pt x="6782" y="4582"/>
                  </a:cubicBezTo>
                  <a:cubicBezTo>
                    <a:pt x="5861" y="5621"/>
                    <a:pt x="4723" y="6631"/>
                    <a:pt x="3347" y="6977"/>
                  </a:cubicBezTo>
                  <a:lnTo>
                    <a:pt x="3337" y="6977"/>
                  </a:lnTo>
                  <a:cubicBezTo>
                    <a:pt x="3822" y="6324"/>
                    <a:pt x="4139" y="5641"/>
                    <a:pt x="3535" y="4789"/>
                  </a:cubicBezTo>
                  <a:cubicBezTo>
                    <a:pt x="3510" y="4750"/>
                    <a:pt x="3473" y="4730"/>
                    <a:pt x="3436" y="4730"/>
                  </a:cubicBezTo>
                  <a:cubicBezTo>
                    <a:pt x="3399" y="4730"/>
                    <a:pt x="3362" y="4750"/>
                    <a:pt x="3337" y="4789"/>
                  </a:cubicBezTo>
                  <a:cubicBezTo>
                    <a:pt x="3218" y="4948"/>
                    <a:pt x="3099" y="5126"/>
                    <a:pt x="3020" y="5304"/>
                  </a:cubicBezTo>
                  <a:cubicBezTo>
                    <a:pt x="3119" y="4839"/>
                    <a:pt x="3238" y="4364"/>
                    <a:pt x="3386" y="3918"/>
                  </a:cubicBezTo>
                  <a:cubicBezTo>
                    <a:pt x="3426" y="3809"/>
                    <a:pt x="3466" y="3700"/>
                    <a:pt x="3515" y="3592"/>
                  </a:cubicBezTo>
                  <a:cubicBezTo>
                    <a:pt x="3566" y="3608"/>
                    <a:pt x="3614" y="3617"/>
                    <a:pt x="3661" y="3617"/>
                  </a:cubicBezTo>
                  <a:cubicBezTo>
                    <a:pt x="3751" y="3617"/>
                    <a:pt x="3836" y="3584"/>
                    <a:pt x="3921" y="3512"/>
                  </a:cubicBezTo>
                  <a:cubicBezTo>
                    <a:pt x="4089" y="3344"/>
                    <a:pt x="4060" y="3047"/>
                    <a:pt x="4020" y="2819"/>
                  </a:cubicBezTo>
                  <a:cubicBezTo>
                    <a:pt x="4020" y="2810"/>
                    <a:pt x="4020" y="2810"/>
                    <a:pt x="4010" y="2800"/>
                  </a:cubicBezTo>
                  <a:lnTo>
                    <a:pt x="4010" y="2800"/>
                  </a:lnTo>
                  <a:cubicBezTo>
                    <a:pt x="4031" y="2812"/>
                    <a:pt x="4055" y="2819"/>
                    <a:pt x="4079" y="2819"/>
                  </a:cubicBezTo>
                  <a:cubicBezTo>
                    <a:pt x="4114" y="2819"/>
                    <a:pt x="4149" y="2805"/>
                    <a:pt x="4178" y="2770"/>
                  </a:cubicBezTo>
                  <a:cubicBezTo>
                    <a:pt x="4327" y="2582"/>
                    <a:pt x="4574" y="2315"/>
                    <a:pt x="4564" y="2057"/>
                  </a:cubicBezTo>
                  <a:cubicBezTo>
                    <a:pt x="4564" y="1988"/>
                    <a:pt x="4525" y="1938"/>
                    <a:pt x="4475" y="1889"/>
                  </a:cubicBezTo>
                  <a:cubicBezTo>
                    <a:pt x="4772" y="1562"/>
                    <a:pt x="5129" y="1285"/>
                    <a:pt x="5564" y="1137"/>
                  </a:cubicBezTo>
                  <a:cubicBezTo>
                    <a:pt x="5693" y="1091"/>
                    <a:pt x="5660" y="926"/>
                    <a:pt x="5536" y="926"/>
                  </a:cubicBezTo>
                  <a:cubicBezTo>
                    <a:pt x="5526" y="926"/>
                    <a:pt x="5516" y="927"/>
                    <a:pt x="5505" y="929"/>
                  </a:cubicBezTo>
                  <a:cubicBezTo>
                    <a:pt x="5158" y="988"/>
                    <a:pt x="4861" y="1127"/>
                    <a:pt x="4604" y="1325"/>
                  </a:cubicBezTo>
                  <a:cubicBezTo>
                    <a:pt x="4614" y="1305"/>
                    <a:pt x="4624" y="1285"/>
                    <a:pt x="4624" y="1265"/>
                  </a:cubicBezTo>
                  <a:cubicBezTo>
                    <a:pt x="4703" y="889"/>
                    <a:pt x="4673" y="493"/>
                    <a:pt x="4654" y="127"/>
                  </a:cubicBezTo>
                  <a:cubicBezTo>
                    <a:pt x="4654" y="64"/>
                    <a:pt x="4589" y="1"/>
                    <a:pt x="4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6610404" y="3393697"/>
              <a:ext cx="8791" cy="21639"/>
            </a:xfrm>
            <a:custGeom>
              <a:avLst/>
              <a:gdLst/>
              <a:ahLst/>
              <a:cxnLst/>
              <a:rect l="l" t="t" r="r" b="b"/>
              <a:pathLst>
                <a:path w="377" h="928" extrusionOk="0">
                  <a:moveTo>
                    <a:pt x="183" y="0"/>
                  </a:moveTo>
                  <a:cubicBezTo>
                    <a:pt x="127" y="0"/>
                    <a:pt x="70" y="37"/>
                    <a:pt x="60" y="112"/>
                  </a:cubicBezTo>
                  <a:cubicBezTo>
                    <a:pt x="50" y="240"/>
                    <a:pt x="40" y="379"/>
                    <a:pt x="30" y="498"/>
                  </a:cubicBezTo>
                  <a:cubicBezTo>
                    <a:pt x="20" y="587"/>
                    <a:pt x="1" y="646"/>
                    <a:pt x="1" y="706"/>
                  </a:cubicBezTo>
                  <a:cubicBezTo>
                    <a:pt x="1" y="785"/>
                    <a:pt x="30" y="884"/>
                    <a:pt x="100" y="904"/>
                  </a:cubicBezTo>
                  <a:cubicBezTo>
                    <a:pt x="121" y="918"/>
                    <a:pt x="138" y="927"/>
                    <a:pt x="161" y="927"/>
                  </a:cubicBezTo>
                  <a:cubicBezTo>
                    <a:pt x="169" y="927"/>
                    <a:pt x="178" y="926"/>
                    <a:pt x="189" y="923"/>
                  </a:cubicBezTo>
                  <a:cubicBezTo>
                    <a:pt x="218" y="923"/>
                    <a:pt x="248" y="923"/>
                    <a:pt x="278" y="904"/>
                  </a:cubicBezTo>
                  <a:cubicBezTo>
                    <a:pt x="347" y="874"/>
                    <a:pt x="377" y="795"/>
                    <a:pt x="377" y="725"/>
                  </a:cubicBezTo>
                  <a:cubicBezTo>
                    <a:pt x="377" y="646"/>
                    <a:pt x="367" y="616"/>
                    <a:pt x="347" y="527"/>
                  </a:cubicBezTo>
                  <a:cubicBezTo>
                    <a:pt x="337" y="389"/>
                    <a:pt x="327" y="250"/>
                    <a:pt x="298" y="112"/>
                  </a:cubicBezTo>
                  <a:cubicBezTo>
                    <a:pt x="293" y="37"/>
                    <a:pt x="238" y="0"/>
                    <a:pt x="183" y="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6593173" y="3348950"/>
              <a:ext cx="158722" cy="118266"/>
            </a:xfrm>
            <a:custGeom>
              <a:avLst/>
              <a:gdLst/>
              <a:ahLst/>
              <a:cxnLst/>
              <a:rect l="l" t="t" r="r" b="b"/>
              <a:pathLst>
                <a:path w="6807" h="5072" extrusionOk="0">
                  <a:moveTo>
                    <a:pt x="5964" y="0"/>
                  </a:moveTo>
                  <a:cubicBezTo>
                    <a:pt x="5923" y="0"/>
                    <a:pt x="5879" y="19"/>
                    <a:pt x="5848" y="61"/>
                  </a:cubicBezTo>
                  <a:cubicBezTo>
                    <a:pt x="5580" y="437"/>
                    <a:pt x="5491" y="962"/>
                    <a:pt x="5590" y="1417"/>
                  </a:cubicBezTo>
                  <a:cubicBezTo>
                    <a:pt x="4581" y="1902"/>
                    <a:pt x="3591" y="2446"/>
                    <a:pt x="2650" y="3050"/>
                  </a:cubicBezTo>
                  <a:cubicBezTo>
                    <a:pt x="2601" y="3040"/>
                    <a:pt x="2561" y="3001"/>
                    <a:pt x="2551" y="2991"/>
                  </a:cubicBezTo>
                  <a:cubicBezTo>
                    <a:pt x="2640" y="2941"/>
                    <a:pt x="2670" y="2813"/>
                    <a:pt x="2591" y="2743"/>
                  </a:cubicBezTo>
                  <a:cubicBezTo>
                    <a:pt x="2522" y="2694"/>
                    <a:pt x="2462" y="2664"/>
                    <a:pt x="2403" y="2644"/>
                  </a:cubicBezTo>
                  <a:cubicBezTo>
                    <a:pt x="2363" y="2634"/>
                    <a:pt x="2215" y="2595"/>
                    <a:pt x="2205" y="2555"/>
                  </a:cubicBezTo>
                  <a:cubicBezTo>
                    <a:pt x="2192" y="2517"/>
                    <a:pt x="2160" y="2498"/>
                    <a:pt x="2129" y="2498"/>
                  </a:cubicBezTo>
                  <a:cubicBezTo>
                    <a:pt x="2087" y="2498"/>
                    <a:pt x="2046" y="2529"/>
                    <a:pt x="2046" y="2585"/>
                  </a:cubicBezTo>
                  <a:cubicBezTo>
                    <a:pt x="2046" y="2644"/>
                    <a:pt x="2066" y="2694"/>
                    <a:pt x="2116" y="2743"/>
                  </a:cubicBezTo>
                  <a:cubicBezTo>
                    <a:pt x="2056" y="2753"/>
                    <a:pt x="2007" y="2783"/>
                    <a:pt x="1957" y="2803"/>
                  </a:cubicBezTo>
                  <a:cubicBezTo>
                    <a:pt x="1812" y="2880"/>
                    <a:pt x="1866" y="3130"/>
                    <a:pt x="2036" y="3130"/>
                  </a:cubicBezTo>
                  <a:cubicBezTo>
                    <a:pt x="2040" y="3130"/>
                    <a:pt x="2043" y="3130"/>
                    <a:pt x="2046" y="3129"/>
                  </a:cubicBezTo>
                  <a:cubicBezTo>
                    <a:pt x="2096" y="3129"/>
                    <a:pt x="2155" y="3100"/>
                    <a:pt x="2205" y="3090"/>
                  </a:cubicBezTo>
                  <a:cubicBezTo>
                    <a:pt x="2215" y="3100"/>
                    <a:pt x="2225" y="3129"/>
                    <a:pt x="2244" y="3149"/>
                  </a:cubicBezTo>
                  <a:cubicBezTo>
                    <a:pt x="2264" y="3189"/>
                    <a:pt x="2304" y="3238"/>
                    <a:pt x="2343" y="3278"/>
                  </a:cubicBezTo>
                  <a:cubicBezTo>
                    <a:pt x="1532" y="3822"/>
                    <a:pt x="759" y="4397"/>
                    <a:pt x="27" y="5030"/>
                  </a:cubicBezTo>
                  <a:cubicBezTo>
                    <a:pt x="0" y="5039"/>
                    <a:pt x="29" y="5071"/>
                    <a:pt x="43" y="5071"/>
                  </a:cubicBezTo>
                  <a:cubicBezTo>
                    <a:pt x="44" y="5071"/>
                    <a:pt x="46" y="5071"/>
                    <a:pt x="47" y="5070"/>
                  </a:cubicBezTo>
                  <a:cubicBezTo>
                    <a:pt x="858" y="4446"/>
                    <a:pt x="1700" y="3892"/>
                    <a:pt x="2561" y="3377"/>
                  </a:cubicBezTo>
                  <a:lnTo>
                    <a:pt x="2601" y="3377"/>
                  </a:lnTo>
                  <a:cubicBezTo>
                    <a:pt x="2591" y="3446"/>
                    <a:pt x="2601" y="3525"/>
                    <a:pt x="2670" y="3555"/>
                  </a:cubicBezTo>
                  <a:cubicBezTo>
                    <a:pt x="2888" y="3661"/>
                    <a:pt x="3131" y="3710"/>
                    <a:pt x="3375" y="3710"/>
                  </a:cubicBezTo>
                  <a:cubicBezTo>
                    <a:pt x="3586" y="3710"/>
                    <a:pt x="3799" y="3674"/>
                    <a:pt x="3997" y="3605"/>
                  </a:cubicBezTo>
                  <a:cubicBezTo>
                    <a:pt x="4189" y="3537"/>
                    <a:pt x="4185" y="3198"/>
                    <a:pt x="3966" y="3198"/>
                  </a:cubicBezTo>
                  <a:cubicBezTo>
                    <a:pt x="3960" y="3198"/>
                    <a:pt x="3953" y="3198"/>
                    <a:pt x="3947" y="3199"/>
                  </a:cubicBezTo>
                  <a:cubicBezTo>
                    <a:pt x="3561" y="3238"/>
                    <a:pt x="3175" y="3238"/>
                    <a:pt x="2799" y="3238"/>
                  </a:cubicBezTo>
                  <a:cubicBezTo>
                    <a:pt x="4086" y="2486"/>
                    <a:pt x="5402" y="1803"/>
                    <a:pt x="6729" y="1110"/>
                  </a:cubicBezTo>
                  <a:cubicBezTo>
                    <a:pt x="6807" y="1067"/>
                    <a:pt x="6771" y="954"/>
                    <a:pt x="6700" y="954"/>
                  </a:cubicBezTo>
                  <a:cubicBezTo>
                    <a:pt x="6691" y="954"/>
                    <a:pt x="6680" y="957"/>
                    <a:pt x="6669" y="962"/>
                  </a:cubicBezTo>
                  <a:cubicBezTo>
                    <a:pt x="6382" y="1080"/>
                    <a:pt x="6085" y="1209"/>
                    <a:pt x="5798" y="1328"/>
                  </a:cubicBezTo>
                  <a:cubicBezTo>
                    <a:pt x="5897" y="932"/>
                    <a:pt x="5976" y="556"/>
                    <a:pt x="6085" y="160"/>
                  </a:cubicBezTo>
                  <a:cubicBezTo>
                    <a:pt x="6111" y="63"/>
                    <a:pt x="6041" y="0"/>
                    <a:pt x="5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664198" y="3377887"/>
              <a:ext cx="32248" cy="17232"/>
            </a:xfrm>
            <a:custGeom>
              <a:avLst/>
              <a:gdLst/>
              <a:ahLst/>
              <a:cxnLst/>
              <a:rect l="l" t="t" r="r" b="b"/>
              <a:pathLst>
                <a:path w="1383" h="739" extrusionOk="0">
                  <a:moveTo>
                    <a:pt x="107" y="0"/>
                  </a:moveTo>
                  <a:cubicBezTo>
                    <a:pt x="63" y="0"/>
                    <a:pt x="29" y="15"/>
                    <a:pt x="20" y="57"/>
                  </a:cubicBezTo>
                  <a:cubicBezTo>
                    <a:pt x="15" y="84"/>
                    <a:pt x="30" y="100"/>
                    <a:pt x="47" y="100"/>
                  </a:cubicBezTo>
                  <a:cubicBezTo>
                    <a:pt x="60" y="100"/>
                    <a:pt x="75" y="89"/>
                    <a:pt x="79" y="67"/>
                  </a:cubicBezTo>
                  <a:cubicBezTo>
                    <a:pt x="79" y="67"/>
                    <a:pt x="208" y="126"/>
                    <a:pt x="297" y="176"/>
                  </a:cubicBezTo>
                  <a:cubicBezTo>
                    <a:pt x="248" y="265"/>
                    <a:pt x="198" y="364"/>
                    <a:pt x="119" y="384"/>
                  </a:cubicBezTo>
                  <a:cubicBezTo>
                    <a:pt x="0" y="433"/>
                    <a:pt x="0" y="582"/>
                    <a:pt x="119" y="631"/>
                  </a:cubicBezTo>
                  <a:cubicBezTo>
                    <a:pt x="287" y="701"/>
                    <a:pt x="485" y="710"/>
                    <a:pt x="654" y="720"/>
                  </a:cubicBezTo>
                  <a:cubicBezTo>
                    <a:pt x="729" y="732"/>
                    <a:pt x="801" y="739"/>
                    <a:pt x="871" y="739"/>
                  </a:cubicBezTo>
                  <a:cubicBezTo>
                    <a:pt x="985" y="739"/>
                    <a:pt x="1094" y="720"/>
                    <a:pt x="1198" y="671"/>
                  </a:cubicBezTo>
                  <a:cubicBezTo>
                    <a:pt x="1382" y="588"/>
                    <a:pt x="1335" y="350"/>
                    <a:pt x="1151" y="350"/>
                  </a:cubicBezTo>
                  <a:cubicBezTo>
                    <a:pt x="1138" y="350"/>
                    <a:pt x="1124" y="351"/>
                    <a:pt x="1109" y="354"/>
                  </a:cubicBezTo>
                  <a:cubicBezTo>
                    <a:pt x="1059" y="361"/>
                    <a:pt x="1007" y="364"/>
                    <a:pt x="954" y="364"/>
                  </a:cubicBezTo>
                  <a:cubicBezTo>
                    <a:pt x="777" y="364"/>
                    <a:pt x="589" y="334"/>
                    <a:pt x="406" y="334"/>
                  </a:cubicBezTo>
                  <a:lnTo>
                    <a:pt x="475" y="186"/>
                  </a:lnTo>
                  <a:cubicBezTo>
                    <a:pt x="515" y="136"/>
                    <a:pt x="465" y="77"/>
                    <a:pt x="416" y="77"/>
                  </a:cubicBezTo>
                  <a:cubicBezTo>
                    <a:pt x="368" y="77"/>
                    <a:pt x="209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680590" y="3344940"/>
              <a:ext cx="21009" cy="22781"/>
            </a:xfrm>
            <a:custGeom>
              <a:avLst/>
              <a:gdLst/>
              <a:ahLst/>
              <a:cxnLst/>
              <a:rect l="l" t="t" r="r" b="b"/>
              <a:pathLst>
                <a:path w="901" h="977" extrusionOk="0">
                  <a:moveTo>
                    <a:pt x="637" y="1"/>
                  </a:moveTo>
                  <a:cubicBezTo>
                    <a:pt x="623" y="1"/>
                    <a:pt x="609" y="2"/>
                    <a:pt x="594" y="5"/>
                  </a:cubicBezTo>
                  <a:cubicBezTo>
                    <a:pt x="574" y="5"/>
                    <a:pt x="544" y="15"/>
                    <a:pt x="525" y="25"/>
                  </a:cubicBezTo>
                  <a:cubicBezTo>
                    <a:pt x="445" y="45"/>
                    <a:pt x="376" y="74"/>
                    <a:pt x="337" y="154"/>
                  </a:cubicBezTo>
                  <a:cubicBezTo>
                    <a:pt x="307" y="213"/>
                    <a:pt x="277" y="262"/>
                    <a:pt x="248" y="322"/>
                  </a:cubicBezTo>
                  <a:cubicBezTo>
                    <a:pt x="228" y="371"/>
                    <a:pt x="188" y="421"/>
                    <a:pt x="158" y="470"/>
                  </a:cubicBezTo>
                  <a:cubicBezTo>
                    <a:pt x="149" y="500"/>
                    <a:pt x="139" y="510"/>
                    <a:pt x="129" y="540"/>
                  </a:cubicBezTo>
                  <a:cubicBezTo>
                    <a:pt x="115" y="547"/>
                    <a:pt x="86" y="583"/>
                    <a:pt x="88" y="583"/>
                  </a:cubicBezTo>
                  <a:cubicBezTo>
                    <a:pt x="88" y="583"/>
                    <a:pt x="94" y="577"/>
                    <a:pt x="109" y="559"/>
                  </a:cubicBezTo>
                  <a:lnTo>
                    <a:pt x="109" y="559"/>
                  </a:lnTo>
                  <a:cubicBezTo>
                    <a:pt x="30" y="678"/>
                    <a:pt x="0" y="807"/>
                    <a:pt x="99" y="906"/>
                  </a:cubicBezTo>
                  <a:cubicBezTo>
                    <a:pt x="145" y="952"/>
                    <a:pt x="211" y="976"/>
                    <a:pt x="276" y="976"/>
                  </a:cubicBezTo>
                  <a:cubicBezTo>
                    <a:pt x="337" y="976"/>
                    <a:pt x="397" y="954"/>
                    <a:pt x="436" y="906"/>
                  </a:cubicBezTo>
                  <a:lnTo>
                    <a:pt x="475" y="876"/>
                  </a:lnTo>
                  <a:cubicBezTo>
                    <a:pt x="490" y="881"/>
                    <a:pt x="510" y="884"/>
                    <a:pt x="532" y="884"/>
                  </a:cubicBezTo>
                  <a:cubicBezTo>
                    <a:pt x="554" y="884"/>
                    <a:pt x="579" y="881"/>
                    <a:pt x="604" y="876"/>
                  </a:cubicBezTo>
                  <a:cubicBezTo>
                    <a:pt x="792" y="827"/>
                    <a:pt x="901" y="658"/>
                    <a:pt x="901" y="490"/>
                  </a:cubicBezTo>
                  <a:cubicBezTo>
                    <a:pt x="901" y="391"/>
                    <a:pt x="871" y="302"/>
                    <a:pt x="822" y="223"/>
                  </a:cubicBezTo>
                  <a:cubicBezTo>
                    <a:pt x="840" y="116"/>
                    <a:pt x="761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6633325" y="3442687"/>
              <a:ext cx="21615" cy="7298"/>
            </a:xfrm>
            <a:custGeom>
              <a:avLst/>
              <a:gdLst/>
              <a:ahLst/>
              <a:cxnLst/>
              <a:rect l="l" t="t" r="r" b="b"/>
              <a:pathLst>
                <a:path w="927" h="313" extrusionOk="0">
                  <a:moveTo>
                    <a:pt x="423" y="0"/>
                  </a:moveTo>
                  <a:cubicBezTo>
                    <a:pt x="354" y="0"/>
                    <a:pt x="275" y="10"/>
                    <a:pt x="225" y="30"/>
                  </a:cubicBezTo>
                  <a:cubicBezTo>
                    <a:pt x="146" y="80"/>
                    <a:pt x="107" y="149"/>
                    <a:pt x="27" y="169"/>
                  </a:cubicBezTo>
                  <a:cubicBezTo>
                    <a:pt x="1" y="177"/>
                    <a:pt x="6" y="210"/>
                    <a:pt x="28" y="210"/>
                  </a:cubicBezTo>
                  <a:cubicBezTo>
                    <a:pt x="31" y="210"/>
                    <a:pt x="34" y="209"/>
                    <a:pt x="37" y="208"/>
                  </a:cubicBezTo>
                  <a:cubicBezTo>
                    <a:pt x="59" y="202"/>
                    <a:pt x="83" y="199"/>
                    <a:pt x="108" y="199"/>
                  </a:cubicBezTo>
                  <a:cubicBezTo>
                    <a:pt x="196" y="199"/>
                    <a:pt x="297" y="232"/>
                    <a:pt x="374" y="248"/>
                  </a:cubicBezTo>
                  <a:cubicBezTo>
                    <a:pt x="483" y="258"/>
                    <a:pt x="621" y="278"/>
                    <a:pt x="730" y="307"/>
                  </a:cubicBezTo>
                  <a:cubicBezTo>
                    <a:pt x="740" y="311"/>
                    <a:pt x="751" y="313"/>
                    <a:pt x="760" y="313"/>
                  </a:cubicBezTo>
                  <a:cubicBezTo>
                    <a:pt x="856" y="313"/>
                    <a:pt x="927" y="153"/>
                    <a:pt x="819" y="99"/>
                  </a:cubicBezTo>
                  <a:cubicBezTo>
                    <a:pt x="681" y="30"/>
                    <a:pt x="552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686582" y="3404376"/>
              <a:ext cx="47801" cy="12871"/>
            </a:xfrm>
            <a:custGeom>
              <a:avLst/>
              <a:gdLst/>
              <a:ahLst/>
              <a:cxnLst/>
              <a:rect l="l" t="t" r="r" b="b"/>
              <a:pathLst>
                <a:path w="2050" h="552" extrusionOk="0">
                  <a:moveTo>
                    <a:pt x="1759" y="1"/>
                  </a:moveTo>
                  <a:cubicBezTo>
                    <a:pt x="1741" y="1"/>
                    <a:pt x="1722" y="4"/>
                    <a:pt x="1703" y="10"/>
                  </a:cubicBezTo>
                  <a:cubicBezTo>
                    <a:pt x="1428" y="86"/>
                    <a:pt x="1132" y="124"/>
                    <a:pt x="839" y="124"/>
                  </a:cubicBezTo>
                  <a:cubicBezTo>
                    <a:pt x="635" y="124"/>
                    <a:pt x="432" y="106"/>
                    <a:pt x="238" y="69"/>
                  </a:cubicBezTo>
                  <a:cubicBezTo>
                    <a:pt x="228" y="67"/>
                    <a:pt x="218" y="66"/>
                    <a:pt x="208" y="66"/>
                  </a:cubicBezTo>
                  <a:cubicBezTo>
                    <a:pt x="77" y="66"/>
                    <a:pt x="0" y="243"/>
                    <a:pt x="129" y="317"/>
                  </a:cubicBezTo>
                  <a:cubicBezTo>
                    <a:pt x="409" y="477"/>
                    <a:pt x="712" y="551"/>
                    <a:pt x="1019" y="551"/>
                  </a:cubicBezTo>
                  <a:cubicBezTo>
                    <a:pt x="1300" y="551"/>
                    <a:pt x="1582" y="490"/>
                    <a:pt x="1852" y="376"/>
                  </a:cubicBezTo>
                  <a:cubicBezTo>
                    <a:pt x="2049" y="286"/>
                    <a:pt x="1937" y="1"/>
                    <a:pt x="1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735736" y="3383320"/>
              <a:ext cx="28984" cy="6389"/>
            </a:xfrm>
            <a:custGeom>
              <a:avLst/>
              <a:gdLst/>
              <a:ahLst/>
              <a:cxnLst/>
              <a:rect l="l" t="t" r="r" b="b"/>
              <a:pathLst>
                <a:path w="1243" h="274" extrusionOk="0">
                  <a:moveTo>
                    <a:pt x="1097" y="1"/>
                  </a:moveTo>
                  <a:cubicBezTo>
                    <a:pt x="1092" y="1"/>
                    <a:pt x="1086" y="1"/>
                    <a:pt x="1080" y="2"/>
                  </a:cubicBezTo>
                  <a:cubicBezTo>
                    <a:pt x="753" y="81"/>
                    <a:pt x="437" y="101"/>
                    <a:pt x="100" y="111"/>
                  </a:cubicBezTo>
                  <a:cubicBezTo>
                    <a:pt x="1" y="131"/>
                    <a:pt x="1" y="270"/>
                    <a:pt x="100" y="270"/>
                  </a:cubicBezTo>
                  <a:cubicBezTo>
                    <a:pt x="187" y="272"/>
                    <a:pt x="273" y="274"/>
                    <a:pt x="358" y="274"/>
                  </a:cubicBezTo>
                  <a:cubicBezTo>
                    <a:pt x="615" y="274"/>
                    <a:pt x="870" y="257"/>
                    <a:pt x="1129" y="190"/>
                  </a:cubicBezTo>
                  <a:cubicBezTo>
                    <a:pt x="1242" y="172"/>
                    <a:pt x="1203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750402" y="3337478"/>
              <a:ext cx="24530" cy="30686"/>
            </a:xfrm>
            <a:custGeom>
              <a:avLst/>
              <a:gdLst/>
              <a:ahLst/>
              <a:cxnLst/>
              <a:rect l="l" t="t" r="r" b="b"/>
              <a:pathLst>
                <a:path w="1052" h="1316" extrusionOk="0">
                  <a:moveTo>
                    <a:pt x="843" y="1"/>
                  </a:moveTo>
                  <a:cubicBezTo>
                    <a:pt x="790" y="1"/>
                    <a:pt x="739" y="24"/>
                    <a:pt x="708" y="78"/>
                  </a:cubicBezTo>
                  <a:lnTo>
                    <a:pt x="75" y="1077"/>
                  </a:lnTo>
                  <a:cubicBezTo>
                    <a:pt x="1" y="1188"/>
                    <a:pt x="98" y="1315"/>
                    <a:pt x="205" y="1315"/>
                  </a:cubicBezTo>
                  <a:cubicBezTo>
                    <a:pt x="242" y="1315"/>
                    <a:pt x="280" y="1301"/>
                    <a:pt x="312" y="1265"/>
                  </a:cubicBezTo>
                  <a:cubicBezTo>
                    <a:pt x="599" y="929"/>
                    <a:pt x="827" y="602"/>
                    <a:pt x="1005" y="206"/>
                  </a:cubicBezTo>
                  <a:cubicBezTo>
                    <a:pt x="1051" y="88"/>
                    <a:pt x="945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572793" y="3534838"/>
              <a:ext cx="58574" cy="63703"/>
            </a:xfrm>
            <a:custGeom>
              <a:avLst/>
              <a:gdLst/>
              <a:ahLst/>
              <a:cxnLst/>
              <a:rect l="l" t="t" r="r" b="b"/>
              <a:pathLst>
                <a:path w="2512" h="2732" extrusionOk="0">
                  <a:moveTo>
                    <a:pt x="1618" y="1"/>
                  </a:moveTo>
                  <a:cubicBezTo>
                    <a:pt x="1499" y="1"/>
                    <a:pt x="1390" y="185"/>
                    <a:pt x="1505" y="275"/>
                  </a:cubicBezTo>
                  <a:cubicBezTo>
                    <a:pt x="1881" y="562"/>
                    <a:pt x="1841" y="1156"/>
                    <a:pt x="1762" y="1562"/>
                  </a:cubicBezTo>
                  <a:cubicBezTo>
                    <a:pt x="1711" y="1855"/>
                    <a:pt x="1465" y="2394"/>
                    <a:pt x="1096" y="2394"/>
                  </a:cubicBezTo>
                  <a:cubicBezTo>
                    <a:pt x="1040" y="2394"/>
                    <a:pt x="982" y="2381"/>
                    <a:pt x="921" y="2354"/>
                  </a:cubicBezTo>
                  <a:cubicBezTo>
                    <a:pt x="624" y="2216"/>
                    <a:pt x="644" y="1622"/>
                    <a:pt x="624" y="1364"/>
                  </a:cubicBezTo>
                  <a:cubicBezTo>
                    <a:pt x="624" y="1008"/>
                    <a:pt x="663" y="622"/>
                    <a:pt x="782" y="275"/>
                  </a:cubicBezTo>
                  <a:cubicBezTo>
                    <a:pt x="808" y="210"/>
                    <a:pt x="749" y="162"/>
                    <a:pt x="694" y="162"/>
                  </a:cubicBezTo>
                  <a:cubicBezTo>
                    <a:pt x="665" y="162"/>
                    <a:pt x="637" y="175"/>
                    <a:pt x="624" y="206"/>
                  </a:cubicBezTo>
                  <a:cubicBezTo>
                    <a:pt x="386" y="731"/>
                    <a:pt x="0" y="2661"/>
                    <a:pt x="1000" y="2730"/>
                  </a:cubicBezTo>
                  <a:cubicBezTo>
                    <a:pt x="1019" y="2731"/>
                    <a:pt x="1039" y="2732"/>
                    <a:pt x="1058" y="2732"/>
                  </a:cubicBezTo>
                  <a:cubicBezTo>
                    <a:pt x="2237" y="2732"/>
                    <a:pt x="2511" y="651"/>
                    <a:pt x="1693" y="28"/>
                  </a:cubicBezTo>
                  <a:cubicBezTo>
                    <a:pt x="1669" y="9"/>
                    <a:pt x="1643" y="1"/>
                    <a:pt x="1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468074" y="2966613"/>
              <a:ext cx="160588" cy="518395"/>
            </a:xfrm>
            <a:custGeom>
              <a:avLst/>
              <a:gdLst/>
              <a:ahLst/>
              <a:cxnLst/>
              <a:rect l="l" t="t" r="r" b="b"/>
              <a:pathLst>
                <a:path w="6887" h="22232" extrusionOk="0">
                  <a:moveTo>
                    <a:pt x="5105" y="0"/>
                  </a:moveTo>
                  <a:cubicBezTo>
                    <a:pt x="5061" y="0"/>
                    <a:pt x="5016" y="23"/>
                    <a:pt x="4996" y="75"/>
                  </a:cubicBezTo>
                  <a:cubicBezTo>
                    <a:pt x="4422" y="1569"/>
                    <a:pt x="3679" y="3074"/>
                    <a:pt x="3313" y="4648"/>
                  </a:cubicBezTo>
                  <a:cubicBezTo>
                    <a:pt x="3307" y="4694"/>
                    <a:pt x="3338" y="4720"/>
                    <a:pt x="3369" y="4720"/>
                  </a:cubicBezTo>
                  <a:cubicBezTo>
                    <a:pt x="3392" y="4720"/>
                    <a:pt x="3414" y="4707"/>
                    <a:pt x="3422" y="4678"/>
                  </a:cubicBezTo>
                  <a:cubicBezTo>
                    <a:pt x="3630" y="4104"/>
                    <a:pt x="3867" y="3549"/>
                    <a:pt x="4095" y="2995"/>
                  </a:cubicBezTo>
                  <a:cubicBezTo>
                    <a:pt x="4214" y="4123"/>
                    <a:pt x="5036" y="5034"/>
                    <a:pt x="5630" y="6024"/>
                  </a:cubicBezTo>
                  <a:cubicBezTo>
                    <a:pt x="6421" y="7331"/>
                    <a:pt x="6481" y="8766"/>
                    <a:pt x="5639" y="10053"/>
                  </a:cubicBezTo>
                  <a:cubicBezTo>
                    <a:pt x="4946" y="11122"/>
                    <a:pt x="3867" y="11914"/>
                    <a:pt x="2917" y="12726"/>
                  </a:cubicBezTo>
                  <a:cubicBezTo>
                    <a:pt x="2264" y="13290"/>
                    <a:pt x="1531" y="13914"/>
                    <a:pt x="1076" y="14686"/>
                  </a:cubicBezTo>
                  <a:cubicBezTo>
                    <a:pt x="1086" y="14547"/>
                    <a:pt x="1086" y="14409"/>
                    <a:pt x="1096" y="14280"/>
                  </a:cubicBezTo>
                  <a:cubicBezTo>
                    <a:pt x="1185" y="12914"/>
                    <a:pt x="1343" y="11587"/>
                    <a:pt x="1591" y="10241"/>
                  </a:cubicBezTo>
                  <a:cubicBezTo>
                    <a:pt x="1828" y="8984"/>
                    <a:pt x="2323" y="7806"/>
                    <a:pt x="2660" y="6568"/>
                  </a:cubicBezTo>
                  <a:cubicBezTo>
                    <a:pt x="2660" y="6551"/>
                    <a:pt x="2650" y="6541"/>
                    <a:pt x="2639" y="6541"/>
                  </a:cubicBezTo>
                  <a:cubicBezTo>
                    <a:pt x="2632" y="6541"/>
                    <a:pt x="2624" y="6546"/>
                    <a:pt x="2620" y="6559"/>
                  </a:cubicBezTo>
                  <a:cubicBezTo>
                    <a:pt x="1531" y="8697"/>
                    <a:pt x="977" y="11231"/>
                    <a:pt x="828" y="13617"/>
                  </a:cubicBezTo>
                  <a:cubicBezTo>
                    <a:pt x="739" y="14973"/>
                    <a:pt x="680" y="16319"/>
                    <a:pt x="561" y="17665"/>
                  </a:cubicBezTo>
                  <a:cubicBezTo>
                    <a:pt x="442" y="19160"/>
                    <a:pt x="205" y="20645"/>
                    <a:pt x="7" y="22130"/>
                  </a:cubicBezTo>
                  <a:cubicBezTo>
                    <a:pt x="1" y="22189"/>
                    <a:pt x="49" y="22231"/>
                    <a:pt x="92" y="22231"/>
                  </a:cubicBezTo>
                  <a:cubicBezTo>
                    <a:pt x="121" y="22231"/>
                    <a:pt x="147" y="22213"/>
                    <a:pt x="155" y="22170"/>
                  </a:cubicBezTo>
                  <a:cubicBezTo>
                    <a:pt x="799" y="20081"/>
                    <a:pt x="927" y="17804"/>
                    <a:pt x="1026" y="15596"/>
                  </a:cubicBezTo>
                  <a:cubicBezTo>
                    <a:pt x="1026" y="15587"/>
                    <a:pt x="1036" y="15587"/>
                    <a:pt x="1036" y="15577"/>
                  </a:cubicBezTo>
                  <a:cubicBezTo>
                    <a:pt x="2363" y="13369"/>
                    <a:pt x="4847" y="12260"/>
                    <a:pt x="6184" y="10083"/>
                  </a:cubicBezTo>
                  <a:cubicBezTo>
                    <a:pt x="6847" y="8994"/>
                    <a:pt x="6887" y="7727"/>
                    <a:pt x="6431" y="6568"/>
                  </a:cubicBezTo>
                  <a:cubicBezTo>
                    <a:pt x="5897" y="5123"/>
                    <a:pt x="4461" y="4133"/>
                    <a:pt x="4293" y="2520"/>
                  </a:cubicBezTo>
                  <a:cubicBezTo>
                    <a:pt x="4610" y="1728"/>
                    <a:pt x="4937" y="936"/>
                    <a:pt x="5204" y="134"/>
                  </a:cubicBezTo>
                  <a:cubicBezTo>
                    <a:pt x="5233" y="51"/>
                    <a:pt x="5171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779130" y="2972256"/>
              <a:ext cx="2798" cy="2099"/>
            </a:xfrm>
            <a:custGeom>
              <a:avLst/>
              <a:gdLst/>
              <a:ahLst/>
              <a:cxnLst/>
              <a:rect l="l" t="t" r="r" b="b"/>
              <a:pathLst>
                <a:path w="120" h="90" extrusionOk="0">
                  <a:moveTo>
                    <a:pt x="60" y="1"/>
                  </a:moveTo>
                  <a:cubicBezTo>
                    <a:pt x="1" y="1"/>
                    <a:pt x="1" y="90"/>
                    <a:pt x="60" y="90"/>
                  </a:cubicBezTo>
                  <a:cubicBezTo>
                    <a:pt x="120" y="90"/>
                    <a:pt x="120" y="1"/>
                    <a:pt x="60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006807" y="2813394"/>
              <a:ext cx="636171" cy="1412038"/>
            </a:xfrm>
            <a:custGeom>
              <a:avLst/>
              <a:gdLst/>
              <a:ahLst/>
              <a:cxnLst/>
              <a:rect l="l" t="t" r="r" b="b"/>
              <a:pathLst>
                <a:path w="27283" h="60557" extrusionOk="0">
                  <a:moveTo>
                    <a:pt x="27233" y="1"/>
                  </a:moveTo>
                  <a:cubicBezTo>
                    <a:pt x="27223" y="1"/>
                    <a:pt x="27213" y="8"/>
                    <a:pt x="27213" y="23"/>
                  </a:cubicBezTo>
                  <a:cubicBezTo>
                    <a:pt x="27112" y="697"/>
                    <a:pt x="26529" y="2196"/>
                    <a:pt x="25648" y="2196"/>
                  </a:cubicBezTo>
                  <a:cubicBezTo>
                    <a:pt x="25584" y="2196"/>
                    <a:pt x="25518" y="2188"/>
                    <a:pt x="25451" y="2171"/>
                  </a:cubicBezTo>
                  <a:cubicBezTo>
                    <a:pt x="24992" y="2060"/>
                    <a:pt x="24607" y="1934"/>
                    <a:pt x="24181" y="1934"/>
                  </a:cubicBezTo>
                  <a:cubicBezTo>
                    <a:pt x="24001" y="1934"/>
                    <a:pt x="23813" y="1957"/>
                    <a:pt x="23610" y="2013"/>
                  </a:cubicBezTo>
                  <a:cubicBezTo>
                    <a:pt x="22214" y="2369"/>
                    <a:pt x="21868" y="3993"/>
                    <a:pt x="21511" y="5181"/>
                  </a:cubicBezTo>
                  <a:cubicBezTo>
                    <a:pt x="20868" y="7348"/>
                    <a:pt x="20373" y="9546"/>
                    <a:pt x="19710" y="11714"/>
                  </a:cubicBezTo>
                  <a:cubicBezTo>
                    <a:pt x="19492" y="12447"/>
                    <a:pt x="19205" y="13159"/>
                    <a:pt x="18918" y="13882"/>
                  </a:cubicBezTo>
                  <a:cubicBezTo>
                    <a:pt x="18908" y="13813"/>
                    <a:pt x="18898" y="13763"/>
                    <a:pt x="18888" y="13704"/>
                  </a:cubicBezTo>
                  <a:cubicBezTo>
                    <a:pt x="18880" y="13688"/>
                    <a:pt x="18867" y="13682"/>
                    <a:pt x="18856" y="13682"/>
                  </a:cubicBezTo>
                  <a:cubicBezTo>
                    <a:pt x="18840" y="13682"/>
                    <a:pt x="18827" y="13696"/>
                    <a:pt x="18838" y="13714"/>
                  </a:cubicBezTo>
                  <a:cubicBezTo>
                    <a:pt x="18848" y="13813"/>
                    <a:pt x="18858" y="13931"/>
                    <a:pt x="18858" y="14030"/>
                  </a:cubicBezTo>
                  <a:cubicBezTo>
                    <a:pt x="18353" y="15288"/>
                    <a:pt x="17858" y="16555"/>
                    <a:pt x="17700" y="17901"/>
                  </a:cubicBezTo>
                  <a:cubicBezTo>
                    <a:pt x="17700" y="17950"/>
                    <a:pt x="17730" y="17970"/>
                    <a:pt x="17779" y="17970"/>
                  </a:cubicBezTo>
                  <a:cubicBezTo>
                    <a:pt x="17660" y="19049"/>
                    <a:pt x="17720" y="20178"/>
                    <a:pt x="17779" y="21227"/>
                  </a:cubicBezTo>
                  <a:cubicBezTo>
                    <a:pt x="17829" y="22029"/>
                    <a:pt x="17868" y="22841"/>
                    <a:pt x="17908" y="23652"/>
                  </a:cubicBezTo>
                  <a:cubicBezTo>
                    <a:pt x="16878" y="24751"/>
                    <a:pt x="16017" y="26008"/>
                    <a:pt x="15087" y="27196"/>
                  </a:cubicBezTo>
                  <a:cubicBezTo>
                    <a:pt x="14117" y="28434"/>
                    <a:pt x="13166" y="29681"/>
                    <a:pt x="12226" y="30928"/>
                  </a:cubicBezTo>
                  <a:cubicBezTo>
                    <a:pt x="10335" y="33453"/>
                    <a:pt x="8504" y="36036"/>
                    <a:pt x="6831" y="38709"/>
                  </a:cubicBezTo>
                  <a:cubicBezTo>
                    <a:pt x="3505" y="44025"/>
                    <a:pt x="1089" y="49865"/>
                    <a:pt x="277" y="56102"/>
                  </a:cubicBezTo>
                  <a:cubicBezTo>
                    <a:pt x="89" y="57527"/>
                    <a:pt x="0" y="58982"/>
                    <a:pt x="79" y="60418"/>
                  </a:cubicBezTo>
                  <a:cubicBezTo>
                    <a:pt x="84" y="60509"/>
                    <a:pt x="157" y="60556"/>
                    <a:pt x="232" y="60556"/>
                  </a:cubicBezTo>
                  <a:cubicBezTo>
                    <a:pt x="311" y="60556"/>
                    <a:pt x="391" y="60505"/>
                    <a:pt x="396" y="60398"/>
                  </a:cubicBezTo>
                  <a:cubicBezTo>
                    <a:pt x="693" y="57003"/>
                    <a:pt x="1069" y="53696"/>
                    <a:pt x="2010" y="50420"/>
                  </a:cubicBezTo>
                  <a:cubicBezTo>
                    <a:pt x="2891" y="47381"/>
                    <a:pt x="4158" y="44470"/>
                    <a:pt x="5673" y="41679"/>
                  </a:cubicBezTo>
                  <a:cubicBezTo>
                    <a:pt x="8702" y="36086"/>
                    <a:pt x="12661" y="31087"/>
                    <a:pt x="16512" y="26058"/>
                  </a:cubicBezTo>
                  <a:cubicBezTo>
                    <a:pt x="16997" y="25424"/>
                    <a:pt x="17492" y="24791"/>
                    <a:pt x="17918" y="24128"/>
                  </a:cubicBezTo>
                  <a:cubicBezTo>
                    <a:pt x="18037" y="26028"/>
                    <a:pt x="18205" y="27939"/>
                    <a:pt x="18739" y="29770"/>
                  </a:cubicBezTo>
                  <a:cubicBezTo>
                    <a:pt x="18759" y="29831"/>
                    <a:pt x="18801" y="29857"/>
                    <a:pt x="18845" y="29857"/>
                  </a:cubicBezTo>
                  <a:cubicBezTo>
                    <a:pt x="18916" y="29857"/>
                    <a:pt x="18989" y="29792"/>
                    <a:pt x="18977" y="29701"/>
                  </a:cubicBezTo>
                  <a:cubicBezTo>
                    <a:pt x="18779" y="28255"/>
                    <a:pt x="18512" y="26830"/>
                    <a:pt x="18403" y="25365"/>
                  </a:cubicBezTo>
                  <a:cubicBezTo>
                    <a:pt x="18353" y="24751"/>
                    <a:pt x="18314" y="24137"/>
                    <a:pt x="18284" y="23534"/>
                  </a:cubicBezTo>
                  <a:cubicBezTo>
                    <a:pt x="18294" y="23514"/>
                    <a:pt x="18294" y="23504"/>
                    <a:pt x="18304" y="23494"/>
                  </a:cubicBezTo>
                  <a:cubicBezTo>
                    <a:pt x="18334" y="23444"/>
                    <a:pt x="18314" y="23385"/>
                    <a:pt x="18284" y="23355"/>
                  </a:cubicBezTo>
                  <a:cubicBezTo>
                    <a:pt x="18235" y="22563"/>
                    <a:pt x="18195" y="21772"/>
                    <a:pt x="18155" y="20980"/>
                  </a:cubicBezTo>
                  <a:cubicBezTo>
                    <a:pt x="18066" y="19574"/>
                    <a:pt x="17918" y="18069"/>
                    <a:pt x="18284" y="16673"/>
                  </a:cubicBezTo>
                  <a:cubicBezTo>
                    <a:pt x="18452" y="16010"/>
                    <a:pt x="18799" y="15327"/>
                    <a:pt x="18908" y="14634"/>
                  </a:cubicBezTo>
                  <a:cubicBezTo>
                    <a:pt x="19284" y="13684"/>
                    <a:pt x="19650" y="12743"/>
                    <a:pt x="19967" y="11763"/>
                  </a:cubicBezTo>
                  <a:cubicBezTo>
                    <a:pt x="20660" y="9556"/>
                    <a:pt x="21155" y="7309"/>
                    <a:pt x="21828" y="5101"/>
                  </a:cubicBezTo>
                  <a:cubicBezTo>
                    <a:pt x="22245" y="3781"/>
                    <a:pt x="22883" y="2171"/>
                    <a:pt x="24337" y="2171"/>
                  </a:cubicBezTo>
                  <a:cubicBezTo>
                    <a:pt x="24540" y="2171"/>
                    <a:pt x="24759" y="2202"/>
                    <a:pt x="24996" y="2270"/>
                  </a:cubicBezTo>
                  <a:cubicBezTo>
                    <a:pt x="25240" y="2344"/>
                    <a:pt x="25474" y="2428"/>
                    <a:pt x="25704" y="2428"/>
                  </a:cubicBezTo>
                  <a:cubicBezTo>
                    <a:pt x="25876" y="2428"/>
                    <a:pt x="26044" y="2381"/>
                    <a:pt x="26213" y="2250"/>
                  </a:cubicBezTo>
                  <a:cubicBezTo>
                    <a:pt x="26877" y="1716"/>
                    <a:pt x="27282" y="864"/>
                    <a:pt x="27253" y="23"/>
                  </a:cubicBezTo>
                  <a:cubicBezTo>
                    <a:pt x="27253" y="8"/>
                    <a:pt x="27243" y="1"/>
                    <a:pt x="272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998413" y="2645765"/>
              <a:ext cx="1264765" cy="1807269"/>
            </a:xfrm>
            <a:custGeom>
              <a:avLst/>
              <a:gdLst/>
              <a:ahLst/>
              <a:cxnLst/>
              <a:rect l="l" t="t" r="r" b="b"/>
              <a:pathLst>
                <a:path w="54241" h="77507" extrusionOk="0">
                  <a:moveTo>
                    <a:pt x="27834" y="0"/>
                  </a:moveTo>
                  <a:cubicBezTo>
                    <a:pt x="27813" y="0"/>
                    <a:pt x="27791" y="13"/>
                    <a:pt x="27791" y="35"/>
                  </a:cubicBezTo>
                  <a:cubicBezTo>
                    <a:pt x="27761" y="550"/>
                    <a:pt x="27732" y="1589"/>
                    <a:pt x="28454" y="1688"/>
                  </a:cubicBezTo>
                  <a:cubicBezTo>
                    <a:pt x="28482" y="1693"/>
                    <a:pt x="28510" y="1695"/>
                    <a:pt x="28538" y="1695"/>
                  </a:cubicBezTo>
                  <a:cubicBezTo>
                    <a:pt x="28774" y="1695"/>
                    <a:pt x="29032" y="1558"/>
                    <a:pt x="29226" y="1461"/>
                  </a:cubicBezTo>
                  <a:cubicBezTo>
                    <a:pt x="29622" y="1273"/>
                    <a:pt x="30008" y="1045"/>
                    <a:pt x="30404" y="847"/>
                  </a:cubicBezTo>
                  <a:lnTo>
                    <a:pt x="30404" y="847"/>
                  </a:lnTo>
                  <a:cubicBezTo>
                    <a:pt x="30206" y="1480"/>
                    <a:pt x="29939" y="2074"/>
                    <a:pt x="29959" y="2757"/>
                  </a:cubicBezTo>
                  <a:cubicBezTo>
                    <a:pt x="29959" y="2849"/>
                    <a:pt x="30036" y="2907"/>
                    <a:pt x="30126" y="2907"/>
                  </a:cubicBezTo>
                  <a:cubicBezTo>
                    <a:pt x="30133" y="2907"/>
                    <a:pt x="30140" y="2907"/>
                    <a:pt x="30147" y="2906"/>
                  </a:cubicBezTo>
                  <a:cubicBezTo>
                    <a:pt x="30701" y="2807"/>
                    <a:pt x="31127" y="2480"/>
                    <a:pt x="31533" y="2134"/>
                  </a:cubicBezTo>
                  <a:lnTo>
                    <a:pt x="31533" y="2134"/>
                  </a:lnTo>
                  <a:cubicBezTo>
                    <a:pt x="31572" y="2728"/>
                    <a:pt x="31434" y="3342"/>
                    <a:pt x="31622" y="3916"/>
                  </a:cubicBezTo>
                  <a:cubicBezTo>
                    <a:pt x="31622" y="3945"/>
                    <a:pt x="31612" y="3985"/>
                    <a:pt x="31612" y="4005"/>
                  </a:cubicBezTo>
                  <a:cubicBezTo>
                    <a:pt x="31523" y="4430"/>
                    <a:pt x="31394" y="4846"/>
                    <a:pt x="31266" y="5242"/>
                  </a:cubicBezTo>
                  <a:cubicBezTo>
                    <a:pt x="30978" y="6064"/>
                    <a:pt x="30454" y="7232"/>
                    <a:pt x="29464" y="7331"/>
                  </a:cubicBezTo>
                  <a:cubicBezTo>
                    <a:pt x="29422" y="7335"/>
                    <a:pt x="29380" y="7337"/>
                    <a:pt x="29339" y="7337"/>
                  </a:cubicBezTo>
                  <a:cubicBezTo>
                    <a:pt x="28453" y="7337"/>
                    <a:pt x="27804" y="6348"/>
                    <a:pt x="27454" y="5648"/>
                  </a:cubicBezTo>
                  <a:cubicBezTo>
                    <a:pt x="27058" y="4886"/>
                    <a:pt x="26821" y="3995"/>
                    <a:pt x="26831" y="3124"/>
                  </a:cubicBezTo>
                  <a:cubicBezTo>
                    <a:pt x="26831" y="3068"/>
                    <a:pt x="26780" y="3031"/>
                    <a:pt x="26731" y="3031"/>
                  </a:cubicBezTo>
                  <a:cubicBezTo>
                    <a:pt x="26693" y="3031"/>
                    <a:pt x="26656" y="3052"/>
                    <a:pt x="26643" y="3104"/>
                  </a:cubicBezTo>
                  <a:cubicBezTo>
                    <a:pt x="26346" y="4599"/>
                    <a:pt x="27464" y="7529"/>
                    <a:pt x="29246" y="7658"/>
                  </a:cubicBezTo>
                  <a:cubicBezTo>
                    <a:pt x="29288" y="7661"/>
                    <a:pt x="29329" y="7662"/>
                    <a:pt x="29369" y="7662"/>
                  </a:cubicBezTo>
                  <a:cubicBezTo>
                    <a:pt x="29990" y="7662"/>
                    <a:pt x="30458" y="7311"/>
                    <a:pt x="30820" y="6846"/>
                  </a:cubicBezTo>
                  <a:lnTo>
                    <a:pt x="30820" y="6846"/>
                  </a:lnTo>
                  <a:cubicBezTo>
                    <a:pt x="30642" y="7370"/>
                    <a:pt x="30493" y="7905"/>
                    <a:pt x="30394" y="8449"/>
                  </a:cubicBezTo>
                  <a:cubicBezTo>
                    <a:pt x="30236" y="9291"/>
                    <a:pt x="30147" y="10311"/>
                    <a:pt x="30850" y="10934"/>
                  </a:cubicBezTo>
                  <a:cubicBezTo>
                    <a:pt x="31434" y="11439"/>
                    <a:pt x="32285" y="11508"/>
                    <a:pt x="33018" y="11627"/>
                  </a:cubicBezTo>
                  <a:cubicBezTo>
                    <a:pt x="33315" y="11677"/>
                    <a:pt x="33701" y="11736"/>
                    <a:pt x="33869" y="12013"/>
                  </a:cubicBezTo>
                  <a:cubicBezTo>
                    <a:pt x="34117" y="12419"/>
                    <a:pt x="33602" y="13171"/>
                    <a:pt x="33414" y="13508"/>
                  </a:cubicBezTo>
                  <a:cubicBezTo>
                    <a:pt x="33394" y="13548"/>
                    <a:pt x="33394" y="13567"/>
                    <a:pt x="33394" y="13607"/>
                  </a:cubicBezTo>
                  <a:cubicBezTo>
                    <a:pt x="32363" y="13344"/>
                    <a:pt x="31327" y="13212"/>
                    <a:pt x="30297" y="13212"/>
                  </a:cubicBezTo>
                  <a:cubicBezTo>
                    <a:pt x="28725" y="13212"/>
                    <a:pt x="27165" y="13520"/>
                    <a:pt x="25653" y="14141"/>
                  </a:cubicBezTo>
                  <a:cubicBezTo>
                    <a:pt x="25645" y="14149"/>
                    <a:pt x="25643" y="14168"/>
                    <a:pt x="25656" y="14168"/>
                  </a:cubicBezTo>
                  <a:cubicBezTo>
                    <a:pt x="25660" y="14168"/>
                    <a:pt x="25665" y="14166"/>
                    <a:pt x="25673" y="14161"/>
                  </a:cubicBezTo>
                  <a:cubicBezTo>
                    <a:pt x="27062" y="13714"/>
                    <a:pt x="28482" y="13488"/>
                    <a:pt x="29904" y="13488"/>
                  </a:cubicBezTo>
                  <a:cubicBezTo>
                    <a:pt x="31187" y="13488"/>
                    <a:pt x="32473" y="13672"/>
                    <a:pt x="33740" y="14042"/>
                  </a:cubicBezTo>
                  <a:cubicBezTo>
                    <a:pt x="33750" y="14047"/>
                    <a:pt x="33763" y="14050"/>
                    <a:pt x="33775" y="14050"/>
                  </a:cubicBezTo>
                  <a:cubicBezTo>
                    <a:pt x="33787" y="14050"/>
                    <a:pt x="33800" y="14047"/>
                    <a:pt x="33810" y="14042"/>
                  </a:cubicBezTo>
                  <a:lnTo>
                    <a:pt x="33810" y="14062"/>
                  </a:lnTo>
                  <a:cubicBezTo>
                    <a:pt x="34453" y="16359"/>
                    <a:pt x="33622" y="18754"/>
                    <a:pt x="33295" y="21041"/>
                  </a:cubicBezTo>
                  <a:cubicBezTo>
                    <a:pt x="32968" y="23249"/>
                    <a:pt x="32612" y="25545"/>
                    <a:pt x="32909" y="27773"/>
                  </a:cubicBezTo>
                  <a:cubicBezTo>
                    <a:pt x="32879" y="27802"/>
                    <a:pt x="32879" y="27842"/>
                    <a:pt x="32879" y="27872"/>
                  </a:cubicBezTo>
                  <a:cubicBezTo>
                    <a:pt x="32909" y="27961"/>
                    <a:pt x="32929" y="28040"/>
                    <a:pt x="32958" y="28119"/>
                  </a:cubicBezTo>
                  <a:cubicBezTo>
                    <a:pt x="32978" y="28248"/>
                    <a:pt x="32988" y="28367"/>
                    <a:pt x="33018" y="28495"/>
                  </a:cubicBezTo>
                  <a:cubicBezTo>
                    <a:pt x="33028" y="28535"/>
                    <a:pt x="33057" y="28565"/>
                    <a:pt x="33087" y="28584"/>
                  </a:cubicBezTo>
                  <a:cubicBezTo>
                    <a:pt x="33968" y="31267"/>
                    <a:pt x="35750" y="33633"/>
                    <a:pt x="37472" y="35821"/>
                  </a:cubicBezTo>
                  <a:cubicBezTo>
                    <a:pt x="39492" y="38384"/>
                    <a:pt x="41561" y="40869"/>
                    <a:pt x="43105" y="43750"/>
                  </a:cubicBezTo>
                  <a:cubicBezTo>
                    <a:pt x="46659" y="50382"/>
                    <a:pt x="48322" y="57896"/>
                    <a:pt x="49045" y="65340"/>
                  </a:cubicBezTo>
                  <a:cubicBezTo>
                    <a:pt x="49262" y="67656"/>
                    <a:pt x="49292" y="69983"/>
                    <a:pt x="49421" y="72309"/>
                  </a:cubicBezTo>
                  <a:cubicBezTo>
                    <a:pt x="48015" y="72744"/>
                    <a:pt x="46669" y="73457"/>
                    <a:pt x="45392" y="74328"/>
                  </a:cubicBezTo>
                  <a:cubicBezTo>
                    <a:pt x="44818" y="74724"/>
                    <a:pt x="44313" y="75140"/>
                    <a:pt x="43818" y="75615"/>
                  </a:cubicBezTo>
                  <a:cubicBezTo>
                    <a:pt x="43531" y="75882"/>
                    <a:pt x="43234" y="76120"/>
                    <a:pt x="42858" y="76249"/>
                  </a:cubicBezTo>
                  <a:cubicBezTo>
                    <a:pt x="42777" y="76272"/>
                    <a:pt x="42699" y="76283"/>
                    <a:pt x="42623" y="76283"/>
                  </a:cubicBezTo>
                  <a:cubicBezTo>
                    <a:pt x="42444" y="76283"/>
                    <a:pt x="42275" y="76226"/>
                    <a:pt x="42115" y="76150"/>
                  </a:cubicBezTo>
                  <a:cubicBezTo>
                    <a:pt x="41699" y="75952"/>
                    <a:pt x="41788" y="75675"/>
                    <a:pt x="41798" y="75368"/>
                  </a:cubicBezTo>
                  <a:cubicBezTo>
                    <a:pt x="41877" y="74388"/>
                    <a:pt x="40353" y="73833"/>
                    <a:pt x="39601" y="73734"/>
                  </a:cubicBezTo>
                  <a:cubicBezTo>
                    <a:pt x="39415" y="73709"/>
                    <a:pt x="39229" y="73697"/>
                    <a:pt x="39043" y="73697"/>
                  </a:cubicBezTo>
                  <a:cubicBezTo>
                    <a:pt x="38082" y="73697"/>
                    <a:pt x="37114" y="74011"/>
                    <a:pt x="36235" y="74368"/>
                  </a:cubicBezTo>
                  <a:cubicBezTo>
                    <a:pt x="35007" y="74843"/>
                    <a:pt x="33849" y="75467"/>
                    <a:pt x="32661" y="76021"/>
                  </a:cubicBezTo>
                  <a:cubicBezTo>
                    <a:pt x="31724" y="76456"/>
                    <a:pt x="30567" y="77008"/>
                    <a:pt x="29473" y="77008"/>
                  </a:cubicBezTo>
                  <a:cubicBezTo>
                    <a:pt x="29296" y="77008"/>
                    <a:pt x="29121" y="76993"/>
                    <a:pt x="28949" y="76961"/>
                  </a:cubicBezTo>
                  <a:cubicBezTo>
                    <a:pt x="28167" y="76823"/>
                    <a:pt x="28464" y="75417"/>
                    <a:pt x="28405" y="74863"/>
                  </a:cubicBezTo>
                  <a:cubicBezTo>
                    <a:pt x="28156" y="72364"/>
                    <a:pt x="25511" y="71940"/>
                    <a:pt x="23250" y="71940"/>
                  </a:cubicBezTo>
                  <a:cubicBezTo>
                    <a:pt x="22626" y="71940"/>
                    <a:pt x="22032" y="71972"/>
                    <a:pt x="21525" y="72002"/>
                  </a:cubicBezTo>
                  <a:cubicBezTo>
                    <a:pt x="18220" y="72187"/>
                    <a:pt x="15002" y="73952"/>
                    <a:pt x="11698" y="73952"/>
                  </a:cubicBezTo>
                  <a:cubicBezTo>
                    <a:pt x="11122" y="73952"/>
                    <a:pt x="10544" y="73899"/>
                    <a:pt x="9963" y="73774"/>
                  </a:cubicBezTo>
                  <a:cubicBezTo>
                    <a:pt x="10418" y="73002"/>
                    <a:pt x="11507" y="72764"/>
                    <a:pt x="12289" y="72447"/>
                  </a:cubicBezTo>
                  <a:cubicBezTo>
                    <a:pt x="13170" y="72071"/>
                    <a:pt x="13912" y="71547"/>
                    <a:pt x="14110" y="70567"/>
                  </a:cubicBezTo>
                  <a:cubicBezTo>
                    <a:pt x="14414" y="69056"/>
                    <a:pt x="12744" y="68832"/>
                    <a:pt x="11431" y="68832"/>
                  </a:cubicBezTo>
                  <a:cubicBezTo>
                    <a:pt x="11032" y="68832"/>
                    <a:pt x="10666" y="68852"/>
                    <a:pt x="10398" y="68864"/>
                  </a:cubicBezTo>
                  <a:cubicBezTo>
                    <a:pt x="8725" y="68943"/>
                    <a:pt x="7092" y="69339"/>
                    <a:pt x="5448" y="69577"/>
                  </a:cubicBezTo>
                  <a:cubicBezTo>
                    <a:pt x="4486" y="69714"/>
                    <a:pt x="3497" y="69826"/>
                    <a:pt x="2522" y="69826"/>
                  </a:cubicBezTo>
                  <a:cubicBezTo>
                    <a:pt x="2445" y="69826"/>
                    <a:pt x="2368" y="69826"/>
                    <a:pt x="2291" y="69824"/>
                  </a:cubicBezTo>
                  <a:cubicBezTo>
                    <a:pt x="1588" y="69804"/>
                    <a:pt x="489" y="69745"/>
                    <a:pt x="113" y="69032"/>
                  </a:cubicBezTo>
                  <a:cubicBezTo>
                    <a:pt x="100" y="69009"/>
                    <a:pt x="82" y="68999"/>
                    <a:pt x="65" y="68999"/>
                  </a:cubicBezTo>
                  <a:cubicBezTo>
                    <a:pt x="31" y="68999"/>
                    <a:pt x="1" y="69039"/>
                    <a:pt x="14" y="69092"/>
                  </a:cubicBezTo>
                  <a:cubicBezTo>
                    <a:pt x="376" y="69932"/>
                    <a:pt x="1494" y="70110"/>
                    <a:pt x="2526" y="70110"/>
                  </a:cubicBezTo>
                  <a:cubicBezTo>
                    <a:pt x="3075" y="70110"/>
                    <a:pt x="3599" y="70060"/>
                    <a:pt x="3974" y="70032"/>
                  </a:cubicBezTo>
                  <a:cubicBezTo>
                    <a:pt x="5815" y="69913"/>
                    <a:pt x="7597" y="69488"/>
                    <a:pt x="9428" y="69250"/>
                  </a:cubicBezTo>
                  <a:cubicBezTo>
                    <a:pt x="9885" y="69191"/>
                    <a:pt x="10356" y="69174"/>
                    <a:pt x="10824" y="69174"/>
                  </a:cubicBezTo>
                  <a:cubicBezTo>
                    <a:pt x="11147" y="69174"/>
                    <a:pt x="11469" y="69183"/>
                    <a:pt x="11784" y="69191"/>
                  </a:cubicBezTo>
                  <a:cubicBezTo>
                    <a:pt x="12685" y="69220"/>
                    <a:pt x="14001" y="69389"/>
                    <a:pt x="13754" y="70606"/>
                  </a:cubicBezTo>
                  <a:cubicBezTo>
                    <a:pt x="13338" y="72616"/>
                    <a:pt x="10200" y="72022"/>
                    <a:pt x="9458" y="73873"/>
                  </a:cubicBezTo>
                  <a:cubicBezTo>
                    <a:pt x="9418" y="73982"/>
                    <a:pt x="9507" y="74101"/>
                    <a:pt x="9606" y="74130"/>
                  </a:cubicBezTo>
                  <a:cubicBezTo>
                    <a:pt x="10284" y="74298"/>
                    <a:pt x="10962" y="74368"/>
                    <a:pt x="11640" y="74368"/>
                  </a:cubicBezTo>
                  <a:cubicBezTo>
                    <a:pt x="14092" y="74368"/>
                    <a:pt x="16536" y="73449"/>
                    <a:pt x="18901" y="72883"/>
                  </a:cubicBezTo>
                  <a:cubicBezTo>
                    <a:pt x="20247" y="72553"/>
                    <a:pt x="21554" y="72452"/>
                    <a:pt x="22910" y="72452"/>
                  </a:cubicBezTo>
                  <a:cubicBezTo>
                    <a:pt x="23100" y="72452"/>
                    <a:pt x="23292" y="72454"/>
                    <a:pt x="23485" y="72457"/>
                  </a:cubicBezTo>
                  <a:cubicBezTo>
                    <a:pt x="24712" y="72487"/>
                    <a:pt x="26187" y="72546"/>
                    <a:pt x="27187" y="73348"/>
                  </a:cubicBezTo>
                  <a:cubicBezTo>
                    <a:pt x="28058" y="74051"/>
                    <a:pt x="27910" y="75209"/>
                    <a:pt x="27939" y="76199"/>
                  </a:cubicBezTo>
                  <a:cubicBezTo>
                    <a:pt x="27969" y="76952"/>
                    <a:pt x="28335" y="77397"/>
                    <a:pt x="29108" y="77486"/>
                  </a:cubicBezTo>
                  <a:cubicBezTo>
                    <a:pt x="29229" y="77500"/>
                    <a:pt x="29352" y="77506"/>
                    <a:pt x="29476" y="77506"/>
                  </a:cubicBezTo>
                  <a:cubicBezTo>
                    <a:pt x="30514" y="77506"/>
                    <a:pt x="31593" y="77052"/>
                    <a:pt x="32513" y="76645"/>
                  </a:cubicBezTo>
                  <a:cubicBezTo>
                    <a:pt x="33760" y="76080"/>
                    <a:pt x="34968" y="75427"/>
                    <a:pt x="36235" y="74893"/>
                  </a:cubicBezTo>
                  <a:cubicBezTo>
                    <a:pt x="37094" y="74534"/>
                    <a:pt x="38091" y="74189"/>
                    <a:pt x="39056" y="74189"/>
                  </a:cubicBezTo>
                  <a:cubicBezTo>
                    <a:pt x="39557" y="74189"/>
                    <a:pt x="40051" y="74283"/>
                    <a:pt x="40511" y="74516"/>
                  </a:cubicBezTo>
                  <a:cubicBezTo>
                    <a:pt x="40828" y="74675"/>
                    <a:pt x="41323" y="74972"/>
                    <a:pt x="41343" y="75368"/>
                  </a:cubicBezTo>
                  <a:cubicBezTo>
                    <a:pt x="41353" y="75684"/>
                    <a:pt x="41303" y="75922"/>
                    <a:pt x="41491" y="76209"/>
                  </a:cubicBezTo>
                  <a:cubicBezTo>
                    <a:pt x="41729" y="76571"/>
                    <a:pt x="42126" y="76712"/>
                    <a:pt x="42531" y="76712"/>
                  </a:cubicBezTo>
                  <a:cubicBezTo>
                    <a:pt x="42803" y="76712"/>
                    <a:pt x="43079" y="76649"/>
                    <a:pt x="43313" y="76546"/>
                  </a:cubicBezTo>
                  <a:cubicBezTo>
                    <a:pt x="44065" y="76209"/>
                    <a:pt x="44620" y="75427"/>
                    <a:pt x="45293" y="74942"/>
                  </a:cubicBezTo>
                  <a:cubicBezTo>
                    <a:pt x="46144" y="74328"/>
                    <a:pt x="47035" y="73774"/>
                    <a:pt x="47985" y="73309"/>
                  </a:cubicBezTo>
                  <a:cubicBezTo>
                    <a:pt x="48470" y="73081"/>
                    <a:pt x="48955" y="72893"/>
                    <a:pt x="49460" y="72744"/>
                  </a:cubicBezTo>
                  <a:cubicBezTo>
                    <a:pt x="49470" y="73012"/>
                    <a:pt x="49500" y="73269"/>
                    <a:pt x="49510" y="73546"/>
                  </a:cubicBezTo>
                  <a:cubicBezTo>
                    <a:pt x="49515" y="73645"/>
                    <a:pt x="49587" y="73695"/>
                    <a:pt x="49660" y="73695"/>
                  </a:cubicBezTo>
                  <a:cubicBezTo>
                    <a:pt x="49733" y="73695"/>
                    <a:pt x="49807" y="73645"/>
                    <a:pt x="49817" y="73546"/>
                  </a:cubicBezTo>
                  <a:cubicBezTo>
                    <a:pt x="49846" y="73239"/>
                    <a:pt x="49856" y="72942"/>
                    <a:pt x="49856" y="72636"/>
                  </a:cubicBezTo>
                  <a:cubicBezTo>
                    <a:pt x="50712" y="72417"/>
                    <a:pt x="51587" y="72313"/>
                    <a:pt x="52475" y="72313"/>
                  </a:cubicBezTo>
                  <a:cubicBezTo>
                    <a:pt x="52994" y="72313"/>
                    <a:pt x="53517" y="72348"/>
                    <a:pt x="54044" y="72418"/>
                  </a:cubicBezTo>
                  <a:cubicBezTo>
                    <a:pt x="54051" y="72420"/>
                    <a:pt x="54058" y="72420"/>
                    <a:pt x="54064" y="72420"/>
                  </a:cubicBezTo>
                  <a:cubicBezTo>
                    <a:pt x="54206" y="72420"/>
                    <a:pt x="54241" y="72040"/>
                    <a:pt x="54014" y="72002"/>
                  </a:cubicBezTo>
                  <a:cubicBezTo>
                    <a:pt x="53438" y="71894"/>
                    <a:pt x="52873" y="71843"/>
                    <a:pt x="52317" y="71843"/>
                  </a:cubicBezTo>
                  <a:cubicBezTo>
                    <a:pt x="51450" y="71843"/>
                    <a:pt x="50608" y="71967"/>
                    <a:pt x="49787" y="72190"/>
                  </a:cubicBezTo>
                  <a:cubicBezTo>
                    <a:pt x="49797" y="70864"/>
                    <a:pt x="49708" y="69527"/>
                    <a:pt x="49629" y="68201"/>
                  </a:cubicBezTo>
                  <a:cubicBezTo>
                    <a:pt x="49510" y="66359"/>
                    <a:pt x="49322" y="64528"/>
                    <a:pt x="49094" y="62697"/>
                  </a:cubicBezTo>
                  <a:cubicBezTo>
                    <a:pt x="48649" y="59143"/>
                    <a:pt x="47936" y="55629"/>
                    <a:pt x="46936" y="52204"/>
                  </a:cubicBezTo>
                  <a:cubicBezTo>
                    <a:pt x="45906" y="48699"/>
                    <a:pt x="44471" y="45245"/>
                    <a:pt x="42610" y="42116"/>
                  </a:cubicBezTo>
                  <a:cubicBezTo>
                    <a:pt x="40987" y="39394"/>
                    <a:pt x="38819" y="37048"/>
                    <a:pt x="36898" y="34534"/>
                  </a:cubicBezTo>
                  <a:cubicBezTo>
                    <a:pt x="35384" y="32544"/>
                    <a:pt x="34156" y="30465"/>
                    <a:pt x="33176" y="28159"/>
                  </a:cubicBezTo>
                  <a:cubicBezTo>
                    <a:pt x="32919" y="25674"/>
                    <a:pt x="33236" y="23160"/>
                    <a:pt x="33572" y="20685"/>
                  </a:cubicBezTo>
                  <a:cubicBezTo>
                    <a:pt x="33730" y="19497"/>
                    <a:pt x="34008" y="18319"/>
                    <a:pt x="34156" y="17131"/>
                  </a:cubicBezTo>
                  <a:cubicBezTo>
                    <a:pt x="34285" y="16121"/>
                    <a:pt x="34384" y="14943"/>
                    <a:pt x="33869" y="14033"/>
                  </a:cubicBezTo>
                  <a:cubicBezTo>
                    <a:pt x="33859" y="14013"/>
                    <a:pt x="33849" y="14003"/>
                    <a:pt x="33839" y="14003"/>
                  </a:cubicBezTo>
                  <a:cubicBezTo>
                    <a:pt x="33909" y="13914"/>
                    <a:pt x="33909" y="13755"/>
                    <a:pt x="33760" y="13716"/>
                  </a:cubicBezTo>
                  <a:cubicBezTo>
                    <a:pt x="33750" y="13716"/>
                    <a:pt x="33721" y="13706"/>
                    <a:pt x="33711" y="13706"/>
                  </a:cubicBezTo>
                  <a:cubicBezTo>
                    <a:pt x="34047" y="13142"/>
                    <a:pt x="34592" y="12211"/>
                    <a:pt x="34018" y="11617"/>
                  </a:cubicBezTo>
                  <a:cubicBezTo>
                    <a:pt x="33562" y="11132"/>
                    <a:pt x="32582" y="11192"/>
                    <a:pt x="31988" y="11073"/>
                  </a:cubicBezTo>
                  <a:cubicBezTo>
                    <a:pt x="31563" y="10974"/>
                    <a:pt x="31137" y="10815"/>
                    <a:pt x="30830" y="10489"/>
                  </a:cubicBezTo>
                  <a:cubicBezTo>
                    <a:pt x="30404" y="10053"/>
                    <a:pt x="30513" y="9212"/>
                    <a:pt x="30592" y="8667"/>
                  </a:cubicBezTo>
                  <a:cubicBezTo>
                    <a:pt x="30711" y="7796"/>
                    <a:pt x="30988" y="6955"/>
                    <a:pt x="31246" y="6093"/>
                  </a:cubicBezTo>
                  <a:cubicBezTo>
                    <a:pt x="31256" y="6084"/>
                    <a:pt x="31256" y="6074"/>
                    <a:pt x="31275" y="6064"/>
                  </a:cubicBezTo>
                  <a:cubicBezTo>
                    <a:pt x="31523" y="5569"/>
                    <a:pt x="31691" y="5034"/>
                    <a:pt x="31830" y="4500"/>
                  </a:cubicBezTo>
                  <a:cubicBezTo>
                    <a:pt x="31840" y="4450"/>
                    <a:pt x="31869" y="4391"/>
                    <a:pt x="31879" y="4331"/>
                  </a:cubicBezTo>
                  <a:cubicBezTo>
                    <a:pt x="32018" y="4431"/>
                    <a:pt x="32189" y="4469"/>
                    <a:pt x="32370" y="4469"/>
                  </a:cubicBezTo>
                  <a:cubicBezTo>
                    <a:pt x="32640" y="4469"/>
                    <a:pt x="32933" y="4383"/>
                    <a:pt x="33176" y="4282"/>
                  </a:cubicBezTo>
                  <a:cubicBezTo>
                    <a:pt x="33349" y="4209"/>
                    <a:pt x="33245" y="3959"/>
                    <a:pt x="33089" y="3959"/>
                  </a:cubicBezTo>
                  <a:cubicBezTo>
                    <a:pt x="33075" y="3959"/>
                    <a:pt x="33061" y="3961"/>
                    <a:pt x="33047" y="3965"/>
                  </a:cubicBezTo>
                  <a:cubicBezTo>
                    <a:pt x="32861" y="4013"/>
                    <a:pt x="32631" y="4091"/>
                    <a:pt x="32421" y="4091"/>
                  </a:cubicBezTo>
                  <a:cubicBezTo>
                    <a:pt x="32285" y="4091"/>
                    <a:pt x="32158" y="4058"/>
                    <a:pt x="32058" y="3965"/>
                  </a:cubicBezTo>
                  <a:cubicBezTo>
                    <a:pt x="32028" y="3955"/>
                    <a:pt x="32018" y="3935"/>
                    <a:pt x="31998" y="3906"/>
                  </a:cubicBezTo>
                  <a:cubicBezTo>
                    <a:pt x="32077" y="3638"/>
                    <a:pt x="32097" y="3342"/>
                    <a:pt x="31998" y="3163"/>
                  </a:cubicBezTo>
                  <a:cubicBezTo>
                    <a:pt x="31981" y="3130"/>
                    <a:pt x="31948" y="3112"/>
                    <a:pt x="31914" y="3112"/>
                  </a:cubicBezTo>
                  <a:cubicBezTo>
                    <a:pt x="31888" y="3112"/>
                    <a:pt x="31861" y="3122"/>
                    <a:pt x="31840" y="3144"/>
                  </a:cubicBezTo>
                  <a:cubicBezTo>
                    <a:pt x="31820" y="2698"/>
                    <a:pt x="31850" y="2253"/>
                    <a:pt x="31790" y="1807"/>
                  </a:cubicBezTo>
                  <a:cubicBezTo>
                    <a:pt x="31778" y="1731"/>
                    <a:pt x="31721" y="1700"/>
                    <a:pt x="31660" y="1700"/>
                  </a:cubicBezTo>
                  <a:cubicBezTo>
                    <a:pt x="31618" y="1700"/>
                    <a:pt x="31575" y="1714"/>
                    <a:pt x="31543" y="1738"/>
                  </a:cubicBezTo>
                  <a:cubicBezTo>
                    <a:pt x="31127" y="2074"/>
                    <a:pt x="30741" y="2401"/>
                    <a:pt x="30246" y="2569"/>
                  </a:cubicBezTo>
                  <a:cubicBezTo>
                    <a:pt x="30236" y="1926"/>
                    <a:pt x="30493" y="1322"/>
                    <a:pt x="30672" y="689"/>
                  </a:cubicBezTo>
                  <a:cubicBezTo>
                    <a:pt x="30687" y="613"/>
                    <a:pt x="30632" y="566"/>
                    <a:pt x="30570" y="566"/>
                  </a:cubicBezTo>
                  <a:cubicBezTo>
                    <a:pt x="30551" y="566"/>
                    <a:pt x="30532" y="570"/>
                    <a:pt x="30513" y="580"/>
                  </a:cubicBezTo>
                  <a:cubicBezTo>
                    <a:pt x="29929" y="827"/>
                    <a:pt x="29375" y="1183"/>
                    <a:pt x="28781" y="1421"/>
                  </a:cubicBezTo>
                  <a:cubicBezTo>
                    <a:pt x="28687" y="1457"/>
                    <a:pt x="28603" y="1474"/>
                    <a:pt x="28529" y="1474"/>
                  </a:cubicBezTo>
                  <a:cubicBezTo>
                    <a:pt x="27958" y="1474"/>
                    <a:pt x="27949" y="490"/>
                    <a:pt x="27870" y="25"/>
                  </a:cubicBezTo>
                  <a:cubicBezTo>
                    <a:pt x="27866" y="8"/>
                    <a:pt x="27850" y="0"/>
                    <a:pt x="278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371516" y="3511543"/>
              <a:ext cx="238678" cy="574077"/>
            </a:xfrm>
            <a:custGeom>
              <a:avLst/>
              <a:gdLst/>
              <a:ahLst/>
              <a:cxnLst/>
              <a:rect l="l" t="t" r="r" b="b"/>
              <a:pathLst>
                <a:path w="10236" h="24620" extrusionOk="0">
                  <a:moveTo>
                    <a:pt x="2801" y="1680"/>
                  </a:moveTo>
                  <a:cubicBezTo>
                    <a:pt x="2742" y="1997"/>
                    <a:pt x="2643" y="2304"/>
                    <a:pt x="2544" y="2611"/>
                  </a:cubicBezTo>
                  <a:cubicBezTo>
                    <a:pt x="2604" y="2284"/>
                    <a:pt x="2693" y="1977"/>
                    <a:pt x="2801" y="1680"/>
                  </a:cubicBezTo>
                  <a:close/>
                  <a:moveTo>
                    <a:pt x="2796" y="0"/>
                  </a:moveTo>
                  <a:cubicBezTo>
                    <a:pt x="2782" y="0"/>
                    <a:pt x="2766" y="5"/>
                    <a:pt x="2752" y="17"/>
                  </a:cubicBezTo>
                  <a:cubicBezTo>
                    <a:pt x="1861" y="760"/>
                    <a:pt x="1257" y="1779"/>
                    <a:pt x="782" y="2838"/>
                  </a:cubicBezTo>
                  <a:cubicBezTo>
                    <a:pt x="366" y="3799"/>
                    <a:pt x="0" y="5026"/>
                    <a:pt x="426" y="6056"/>
                  </a:cubicBezTo>
                  <a:cubicBezTo>
                    <a:pt x="455" y="6129"/>
                    <a:pt x="527" y="6191"/>
                    <a:pt x="606" y="6191"/>
                  </a:cubicBezTo>
                  <a:cubicBezTo>
                    <a:pt x="635" y="6191"/>
                    <a:pt x="664" y="6183"/>
                    <a:pt x="693" y="6164"/>
                  </a:cubicBezTo>
                  <a:cubicBezTo>
                    <a:pt x="1307" y="5759"/>
                    <a:pt x="1713" y="5095"/>
                    <a:pt x="2049" y="4422"/>
                  </a:cubicBezTo>
                  <a:cubicBezTo>
                    <a:pt x="2049" y="5412"/>
                    <a:pt x="2158" y="6412"/>
                    <a:pt x="2267" y="7342"/>
                  </a:cubicBezTo>
                  <a:cubicBezTo>
                    <a:pt x="2285" y="7439"/>
                    <a:pt x="2359" y="7499"/>
                    <a:pt x="2434" y="7499"/>
                  </a:cubicBezTo>
                  <a:cubicBezTo>
                    <a:pt x="2481" y="7499"/>
                    <a:pt x="2529" y="7475"/>
                    <a:pt x="2564" y="7422"/>
                  </a:cubicBezTo>
                  <a:cubicBezTo>
                    <a:pt x="2712" y="7204"/>
                    <a:pt x="2841" y="6966"/>
                    <a:pt x="2950" y="6729"/>
                  </a:cubicBezTo>
                  <a:lnTo>
                    <a:pt x="2950" y="6729"/>
                  </a:lnTo>
                  <a:cubicBezTo>
                    <a:pt x="2900" y="7867"/>
                    <a:pt x="2900" y="8996"/>
                    <a:pt x="2999" y="10144"/>
                  </a:cubicBezTo>
                  <a:cubicBezTo>
                    <a:pt x="3193" y="12306"/>
                    <a:pt x="3900" y="15722"/>
                    <a:pt x="6626" y="15722"/>
                  </a:cubicBezTo>
                  <a:cubicBezTo>
                    <a:pt x="6684" y="15722"/>
                    <a:pt x="6742" y="15720"/>
                    <a:pt x="6801" y="15717"/>
                  </a:cubicBezTo>
                  <a:cubicBezTo>
                    <a:pt x="7256" y="15687"/>
                    <a:pt x="7246" y="15064"/>
                    <a:pt x="6801" y="15014"/>
                  </a:cubicBezTo>
                  <a:cubicBezTo>
                    <a:pt x="4257" y="14787"/>
                    <a:pt x="3900" y="11302"/>
                    <a:pt x="3712" y="9352"/>
                  </a:cubicBezTo>
                  <a:cubicBezTo>
                    <a:pt x="3534" y="7342"/>
                    <a:pt x="3564" y="5313"/>
                    <a:pt x="3584" y="3294"/>
                  </a:cubicBezTo>
                  <a:cubicBezTo>
                    <a:pt x="3584" y="3185"/>
                    <a:pt x="3584" y="3066"/>
                    <a:pt x="3593" y="2957"/>
                  </a:cubicBezTo>
                  <a:cubicBezTo>
                    <a:pt x="3930" y="4749"/>
                    <a:pt x="4474" y="6521"/>
                    <a:pt x="4841" y="8293"/>
                  </a:cubicBezTo>
                  <a:cubicBezTo>
                    <a:pt x="5217" y="10065"/>
                    <a:pt x="6118" y="11757"/>
                    <a:pt x="6870" y="13381"/>
                  </a:cubicBezTo>
                  <a:cubicBezTo>
                    <a:pt x="7672" y="15113"/>
                    <a:pt x="8484" y="16856"/>
                    <a:pt x="8939" y="18707"/>
                  </a:cubicBezTo>
                  <a:cubicBezTo>
                    <a:pt x="9147" y="19578"/>
                    <a:pt x="9276" y="20469"/>
                    <a:pt x="9256" y="21360"/>
                  </a:cubicBezTo>
                  <a:cubicBezTo>
                    <a:pt x="9246" y="22389"/>
                    <a:pt x="8988" y="23300"/>
                    <a:pt x="8751" y="24290"/>
                  </a:cubicBezTo>
                  <a:cubicBezTo>
                    <a:pt x="8738" y="24485"/>
                    <a:pt x="8891" y="24620"/>
                    <a:pt x="9040" y="24620"/>
                  </a:cubicBezTo>
                  <a:cubicBezTo>
                    <a:pt x="9118" y="24620"/>
                    <a:pt x="9195" y="24583"/>
                    <a:pt x="9246" y="24498"/>
                  </a:cubicBezTo>
                  <a:cubicBezTo>
                    <a:pt x="10216" y="22963"/>
                    <a:pt x="10236" y="20964"/>
                    <a:pt x="9978" y="19241"/>
                  </a:cubicBezTo>
                  <a:cubicBezTo>
                    <a:pt x="9691" y="17370"/>
                    <a:pt x="8880" y="15569"/>
                    <a:pt x="8088" y="13876"/>
                  </a:cubicBezTo>
                  <a:cubicBezTo>
                    <a:pt x="7256" y="12094"/>
                    <a:pt x="6365" y="10332"/>
                    <a:pt x="5742" y="8471"/>
                  </a:cubicBezTo>
                  <a:cubicBezTo>
                    <a:pt x="4999" y="6214"/>
                    <a:pt x="4653" y="3799"/>
                    <a:pt x="3663" y="1591"/>
                  </a:cubicBezTo>
                  <a:cubicBezTo>
                    <a:pt x="3653" y="1581"/>
                    <a:pt x="3653" y="1571"/>
                    <a:pt x="3633" y="1561"/>
                  </a:cubicBezTo>
                  <a:lnTo>
                    <a:pt x="3633" y="1542"/>
                  </a:lnTo>
                  <a:cubicBezTo>
                    <a:pt x="3633" y="1520"/>
                    <a:pt x="3633" y="1498"/>
                    <a:pt x="3625" y="1481"/>
                  </a:cubicBezTo>
                  <a:lnTo>
                    <a:pt x="3625" y="1481"/>
                  </a:lnTo>
                  <a:cubicBezTo>
                    <a:pt x="3701" y="1594"/>
                    <a:pt x="3785" y="1716"/>
                    <a:pt x="3851" y="1829"/>
                  </a:cubicBezTo>
                  <a:cubicBezTo>
                    <a:pt x="4197" y="2373"/>
                    <a:pt x="4653" y="3106"/>
                    <a:pt x="5276" y="3373"/>
                  </a:cubicBezTo>
                  <a:cubicBezTo>
                    <a:pt x="5367" y="3413"/>
                    <a:pt x="5447" y="3431"/>
                    <a:pt x="5519" y="3431"/>
                  </a:cubicBezTo>
                  <a:cubicBezTo>
                    <a:pt x="5887" y="3431"/>
                    <a:pt x="6020" y="2957"/>
                    <a:pt x="6029" y="2601"/>
                  </a:cubicBezTo>
                  <a:cubicBezTo>
                    <a:pt x="6039" y="2215"/>
                    <a:pt x="6771" y="1928"/>
                    <a:pt x="7019" y="1611"/>
                  </a:cubicBezTo>
                  <a:cubicBezTo>
                    <a:pt x="7306" y="1254"/>
                    <a:pt x="7316" y="760"/>
                    <a:pt x="7226" y="324"/>
                  </a:cubicBezTo>
                  <a:cubicBezTo>
                    <a:pt x="7218" y="269"/>
                    <a:pt x="7184" y="247"/>
                    <a:pt x="7147" y="247"/>
                  </a:cubicBezTo>
                  <a:cubicBezTo>
                    <a:pt x="7097" y="247"/>
                    <a:pt x="7040" y="287"/>
                    <a:pt x="7028" y="344"/>
                  </a:cubicBezTo>
                  <a:cubicBezTo>
                    <a:pt x="6959" y="938"/>
                    <a:pt x="6929" y="1373"/>
                    <a:pt x="6415" y="1730"/>
                  </a:cubicBezTo>
                  <a:cubicBezTo>
                    <a:pt x="6227" y="1868"/>
                    <a:pt x="5742" y="2066"/>
                    <a:pt x="5682" y="2304"/>
                  </a:cubicBezTo>
                  <a:cubicBezTo>
                    <a:pt x="5633" y="2462"/>
                    <a:pt x="5761" y="2967"/>
                    <a:pt x="5544" y="3046"/>
                  </a:cubicBezTo>
                  <a:cubicBezTo>
                    <a:pt x="5530" y="3052"/>
                    <a:pt x="5516" y="3054"/>
                    <a:pt x="5501" y="3054"/>
                  </a:cubicBezTo>
                  <a:cubicBezTo>
                    <a:pt x="5348" y="3054"/>
                    <a:pt x="5119" y="2801"/>
                    <a:pt x="5029" y="2720"/>
                  </a:cubicBezTo>
                  <a:cubicBezTo>
                    <a:pt x="4554" y="2274"/>
                    <a:pt x="4177" y="1720"/>
                    <a:pt x="3801" y="1205"/>
                  </a:cubicBezTo>
                  <a:cubicBezTo>
                    <a:pt x="3544" y="839"/>
                    <a:pt x="3247" y="443"/>
                    <a:pt x="3059" y="37"/>
                  </a:cubicBezTo>
                  <a:cubicBezTo>
                    <a:pt x="3052" y="21"/>
                    <a:pt x="3041" y="14"/>
                    <a:pt x="3029" y="14"/>
                  </a:cubicBezTo>
                  <a:cubicBezTo>
                    <a:pt x="3003" y="14"/>
                    <a:pt x="2976" y="43"/>
                    <a:pt x="2990" y="76"/>
                  </a:cubicBezTo>
                  <a:cubicBezTo>
                    <a:pt x="3069" y="532"/>
                    <a:pt x="3316" y="977"/>
                    <a:pt x="3584" y="1403"/>
                  </a:cubicBezTo>
                  <a:cubicBezTo>
                    <a:pt x="3546" y="1354"/>
                    <a:pt x="3483" y="1329"/>
                    <a:pt x="3421" y="1329"/>
                  </a:cubicBezTo>
                  <a:cubicBezTo>
                    <a:pt x="3319" y="1329"/>
                    <a:pt x="3217" y="1393"/>
                    <a:pt x="3217" y="1522"/>
                  </a:cubicBezTo>
                  <a:cubicBezTo>
                    <a:pt x="3207" y="2838"/>
                    <a:pt x="3118" y="4135"/>
                    <a:pt x="3039" y="5442"/>
                  </a:cubicBezTo>
                  <a:cubicBezTo>
                    <a:pt x="2940" y="5937"/>
                    <a:pt x="2772" y="6412"/>
                    <a:pt x="2544" y="6857"/>
                  </a:cubicBezTo>
                  <a:cubicBezTo>
                    <a:pt x="2415" y="5858"/>
                    <a:pt x="2316" y="4779"/>
                    <a:pt x="2376" y="3729"/>
                  </a:cubicBezTo>
                  <a:cubicBezTo>
                    <a:pt x="2772" y="2799"/>
                    <a:pt x="3089" y="1799"/>
                    <a:pt x="3188" y="789"/>
                  </a:cubicBezTo>
                  <a:cubicBezTo>
                    <a:pt x="3194" y="712"/>
                    <a:pt x="3124" y="667"/>
                    <a:pt x="3055" y="667"/>
                  </a:cubicBezTo>
                  <a:cubicBezTo>
                    <a:pt x="3009" y="667"/>
                    <a:pt x="2964" y="686"/>
                    <a:pt x="2940" y="730"/>
                  </a:cubicBezTo>
                  <a:cubicBezTo>
                    <a:pt x="2376" y="1631"/>
                    <a:pt x="2148" y="2660"/>
                    <a:pt x="2069" y="3729"/>
                  </a:cubicBezTo>
                  <a:cubicBezTo>
                    <a:pt x="1762" y="4442"/>
                    <a:pt x="1356" y="5244"/>
                    <a:pt x="713" y="5729"/>
                  </a:cubicBezTo>
                  <a:cubicBezTo>
                    <a:pt x="188" y="3808"/>
                    <a:pt x="1722" y="1522"/>
                    <a:pt x="2841" y="96"/>
                  </a:cubicBezTo>
                  <a:cubicBezTo>
                    <a:pt x="2879" y="51"/>
                    <a:pt x="2842" y="0"/>
                    <a:pt x="27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699267" y="2730594"/>
              <a:ext cx="9257" cy="6949"/>
            </a:xfrm>
            <a:custGeom>
              <a:avLst/>
              <a:gdLst/>
              <a:ahLst/>
              <a:cxnLst/>
              <a:rect l="l" t="t" r="r" b="b"/>
              <a:pathLst>
                <a:path w="397" h="298" extrusionOk="0">
                  <a:moveTo>
                    <a:pt x="199" y="0"/>
                  </a:moveTo>
                  <a:cubicBezTo>
                    <a:pt x="1" y="0"/>
                    <a:pt x="1" y="297"/>
                    <a:pt x="199" y="297"/>
                  </a:cubicBezTo>
                  <a:cubicBezTo>
                    <a:pt x="397" y="297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33977C-F030-4BCB-A632-8867C70E5B74}"/>
              </a:ext>
            </a:extLst>
          </p:cNvPr>
          <p:cNvSpPr/>
          <p:nvPr/>
        </p:nvSpPr>
        <p:spPr>
          <a:xfrm>
            <a:off x="3446690" y="2219505"/>
            <a:ext cx="2794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Virtual Reality Shopping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32770" y="309508"/>
            <a:ext cx="5156594" cy="709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u="sng" dirty="0">
                <a:latin typeface="Raylig Semi Bold" pitchFamily="50" charset="0"/>
              </a:rPr>
              <a:t>I</a:t>
            </a:r>
            <a:r>
              <a:rPr lang="en-HK" u="sng" dirty="0">
                <a:latin typeface="Raylig Semi Bold" pitchFamily="50" charset="0"/>
              </a:rPr>
              <a:t>NTRODUCTION</a:t>
            </a:r>
            <a:endParaRPr u="sng" dirty="0">
              <a:latin typeface="Raylig Semi Bold" pitchFamily="50" charset="0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713250" y="1263503"/>
            <a:ext cx="7717500" cy="2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1400"/>
              <a:buFont typeface="Cardo"/>
              <a:buChar char="●"/>
            </a:pPr>
            <a:r>
              <a:rPr lang="en-HK" dirty="0"/>
              <a:t>The Objective of the project is to provide a great experience to the customers while shopping for garments and while customize the clothes as per the customer requirements. </a:t>
            </a:r>
          </a:p>
          <a:p>
            <a:pPr lvl="0">
              <a:buClr>
                <a:schemeClr val="lt1"/>
              </a:buClr>
              <a:buSzPts val="1400"/>
              <a:buFont typeface="Cardo"/>
              <a:buChar char="●"/>
            </a:pPr>
            <a:r>
              <a:rPr lang="en-HK" dirty="0"/>
              <a:t>The main purpose of this software is to produce a user friendly process for finding a perfect garments for the customer. </a:t>
            </a:r>
          </a:p>
          <a:p>
            <a:pPr lvl="0">
              <a:buClr>
                <a:schemeClr val="lt1"/>
              </a:buClr>
              <a:buSzPts val="1400"/>
              <a:buFont typeface="Cardo"/>
              <a:buChar char="●"/>
            </a:pPr>
            <a:r>
              <a:rPr lang="en-HK" dirty="0"/>
              <a:t>Virtual fitting room software provides 24×7 services for busy customers, where customers can try all outfits on their selected virtual model by spending less times and efforts as compared to offline store shopping.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HK" u="sng" dirty="0"/>
              <a:t>TECHNOLOGY </a:t>
            </a:r>
          </a:p>
        </p:txBody>
      </p:sp>
      <p:grpSp>
        <p:nvGrpSpPr>
          <p:cNvPr id="848" name="Google Shape;848;p35"/>
          <p:cNvGrpSpPr/>
          <p:nvPr/>
        </p:nvGrpSpPr>
        <p:grpSpPr>
          <a:xfrm>
            <a:off x="1272650" y="1392752"/>
            <a:ext cx="7411499" cy="646392"/>
            <a:chOff x="1272650" y="1392752"/>
            <a:chExt cx="7411499" cy="646392"/>
          </a:xfrm>
        </p:grpSpPr>
        <p:sp>
          <p:nvSpPr>
            <p:cNvPr id="834" name="Google Shape;834;p35"/>
            <p:cNvSpPr txBox="1"/>
            <p:nvPr/>
          </p:nvSpPr>
          <p:spPr>
            <a:xfrm>
              <a:off x="3820100" y="1422125"/>
              <a:ext cx="1095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eact.js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5"/>
            <p:cNvSpPr txBox="1"/>
            <p:nvPr/>
          </p:nvSpPr>
          <p:spPr>
            <a:xfrm>
              <a:off x="1272650" y="1422125"/>
              <a:ext cx="2063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F</a:t>
              </a: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RONTEND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  <p:sp>
          <p:nvSpPr>
            <p:cNvPr id="849" name="Google Shape;849;p35"/>
            <p:cNvSpPr txBox="1"/>
            <p:nvPr/>
          </p:nvSpPr>
          <p:spPr>
            <a:xfrm>
              <a:off x="5807952" y="1392752"/>
              <a:ext cx="2876197" cy="646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/>
                <a:t>Building interactive user interfaces and web applications</a:t>
              </a:r>
              <a:endParaRPr lang="en-US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850" name="Google Shape;850;p35"/>
          <p:cNvGrpSpPr/>
          <p:nvPr/>
        </p:nvGrpSpPr>
        <p:grpSpPr>
          <a:xfrm>
            <a:off x="1272650" y="2050371"/>
            <a:ext cx="6805875" cy="596954"/>
            <a:chOff x="1272650" y="2050371"/>
            <a:chExt cx="6805875" cy="596954"/>
          </a:xfrm>
        </p:grpSpPr>
        <p:sp>
          <p:nvSpPr>
            <p:cNvPr id="837" name="Google Shape;837;p35"/>
            <p:cNvSpPr txBox="1"/>
            <p:nvPr/>
          </p:nvSpPr>
          <p:spPr>
            <a:xfrm>
              <a:off x="3820100" y="2072825"/>
              <a:ext cx="1095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Node.js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8" name="Google Shape;838;p35"/>
            <p:cNvSpPr txBox="1"/>
            <p:nvPr/>
          </p:nvSpPr>
          <p:spPr>
            <a:xfrm>
              <a:off x="1272650" y="2072825"/>
              <a:ext cx="2063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BACKEND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  <p:sp>
          <p:nvSpPr>
            <p:cNvPr id="851" name="Google Shape;851;p35"/>
            <p:cNvSpPr txBox="1"/>
            <p:nvPr/>
          </p:nvSpPr>
          <p:spPr>
            <a:xfrm>
              <a:off x="5807952" y="2050371"/>
              <a:ext cx="227057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/>
                <a:t>To create server-side web applications</a:t>
              </a:r>
              <a:endParaRPr lang="en-US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852" name="Google Shape;852;p35"/>
          <p:cNvGrpSpPr/>
          <p:nvPr/>
        </p:nvGrpSpPr>
        <p:grpSpPr>
          <a:xfrm>
            <a:off x="1272650" y="2641177"/>
            <a:ext cx="7795952" cy="670154"/>
            <a:chOff x="1272650" y="2641177"/>
            <a:chExt cx="7795952" cy="670154"/>
          </a:xfrm>
        </p:grpSpPr>
        <p:sp>
          <p:nvSpPr>
            <p:cNvPr id="840" name="Google Shape;840;p35"/>
            <p:cNvSpPr txBox="1"/>
            <p:nvPr/>
          </p:nvSpPr>
          <p:spPr>
            <a:xfrm>
              <a:off x="3820100" y="2723525"/>
              <a:ext cx="1095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MongoDB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5"/>
            <p:cNvSpPr txBox="1"/>
            <p:nvPr/>
          </p:nvSpPr>
          <p:spPr>
            <a:xfrm>
              <a:off x="1272650" y="2723525"/>
              <a:ext cx="2063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DATABASE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  <p:sp>
          <p:nvSpPr>
            <p:cNvPr id="853" name="Google Shape;853;p35"/>
            <p:cNvSpPr txBox="1"/>
            <p:nvPr/>
          </p:nvSpPr>
          <p:spPr>
            <a:xfrm>
              <a:off x="5807952" y="2641177"/>
              <a:ext cx="3260650" cy="670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/>
                <a:t>Is an open source </a:t>
              </a:r>
              <a:r>
                <a:rPr lang="en-US" dirty="0" err="1"/>
                <a:t>nosql</a:t>
              </a:r>
              <a:r>
                <a:rPr lang="en-US" dirty="0"/>
                <a:t> database management program.</a:t>
              </a:r>
              <a:endParaRPr lang="en-US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854" name="Google Shape;854;p35"/>
          <p:cNvGrpSpPr/>
          <p:nvPr/>
        </p:nvGrpSpPr>
        <p:grpSpPr>
          <a:xfrm>
            <a:off x="1272650" y="3307826"/>
            <a:ext cx="7561437" cy="640899"/>
            <a:chOff x="1272650" y="3307826"/>
            <a:chExt cx="7561437" cy="640899"/>
          </a:xfrm>
        </p:grpSpPr>
        <p:sp>
          <p:nvSpPr>
            <p:cNvPr id="843" name="Google Shape;843;p35"/>
            <p:cNvSpPr txBox="1"/>
            <p:nvPr/>
          </p:nvSpPr>
          <p:spPr>
            <a:xfrm>
              <a:off x="3820100" y="3374225"/>
              <a:ext cx="1095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Express.js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4" name="Google Shape;844;p35"/>
            <p:cNvSpPr txBox="1"/>
            <p:nvPr/>
          </p:nvSpPr>
          <p:spPr>
            <a:xfrm>
              <a:off x="1272650" y="3374225"/>
              <a:ext cx="2063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LIBRARY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  <p:sp>
          <p:nvSpPr>
            <p:cNvPr id="855" name="Google Shape;855;p35"/>
            <p:cNvSpPr txBox="1"/>
            <p:nvPr/>
          </p:nvSpPr>
          <p:spPr>
            <a:xfrm>
              <a:off x="5804025" y="3307826"/>
              <a:ext cx="3030062" cy="558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>
                  <a:latin typeface="+mn-lt"/>
                </a:rPr>
                <a:t>For creating restful </a:t>
              </a:r>
              <a:r>
                <a:rPr lang="en-US" dirty="0" err="1">
                  <a:latin typeface="+mn-lt"/>
                </a:rPr>
                <a:t>apis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chemeClr val="lt1"/>
                  </a:solidFill>
                  <a:latin typeface="+mn-lt"/>
                  <a:ea typeface="Prata"/>
                  <a:cs typeface="Prata"/>
                  <a:sym typeface="Prata"/>
                </a:rPr>
                <a:t>and handle any necessary data validation</a:t>
              </a:r>
              <a:r>
                <a:rPr lang="en-US" sz="1200" dirty="0">
                  <a:solidFill>
                    <a:schemeClr val="lt1"/>
                  </a:solidFill>
                  <a:latin typeface="+mn-lt"/>
                  <a:ea typeface="Prata"/>
                  <a:cs typeface="Prata"/>
                  <a:sym typeface="Prata"/>
                </a:rPr>
                <a:t>.</a:t>
              </a:r>
            </a:p>
          </p:txBody>
        </p:sp>
      </p:grpSp>
      <p:grpSp>
        <p:nvGrpSpPr>
          <p:cNvPr id="856" name="Google Shape;856;p35"/>
          <p:cNvGrpSpPr/>
          <p:nvPr/>
        </p:nvGrpSpPr>
        <p:grpSpPr>
          <a:xfrm>
            <a:off x="1272650" y="3996086"/>
            <a:ext cx="7812982" cy="603339"/>
            <a:chOff x="1272650" y="3996086"/>
            <a:chExt cx="7812982" cy="603339"/>
          </a:xfrm>
        </p:grpSpPr>
        <p:sp>
          <p:nvSpPr>
            <p:cNvPr id="846" name="Google Shape;846;p35"/>
            <p:cNvSpPr txBox="1"/>
            <p:nvPr/>
          </p:nvSpPr>
          <p:spPr>
            <a:xfrm>
              <a:off x="3820100" y="4024925"/>
              <a:ext cx="1095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Three.js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7" name="Google Shape;847;p35"/>
            <p:cNvSpPr txBox="1"/>
            <p:nvPr/>
          </p:nvSpPr>
          <p:spPr>
            <a:xfrm>
              <a:off x="1272650" y="4024925"/>
              <a:ext cx="20634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LIBRARY</a:t>
              </a:r>
            </a:p>
          </p:txBody>
        </p:sp>
        <p:sp>
          <p:nvSpPr>
            <p:cNvPr id="857" name="Google Shape;857;p35"/>
            <p:cNvSpPr txBox="1"/>
            <p:nvPr/>
          </p:nvSpPr>
          <p:spPr>
            <a:xfrm>
              <a:off x="5824982" y="3996086"/>
              <a:ext cx="3260650" cy="55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/>
                <a:t>Provides many features and </a:t>
              </a:r>
              <a:r>
                <a:rPr lang="en-US" dirty="0" err="1"/>
                <a:t>api’s</a:t>
              </a:r>
              <a:r>
                <a:rPr lang="en-US" dirty="0"/>
                <a:t> for drawing 3D scenes in your browser.</a:t>
              </a:r>
              <a:endParaRPr lang="en-US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cxnSp>
        <p:nvCxnSpPr>
          <p:cNvPr id="858" name="Google Shape;858;p35"/>
          <p:cNvCxnSpPr>
            <a:cxnSpLocks/>
          </p:cNvCxnSpPr>
          <p:nvPr/>
        </p:nvCxnSpPr>
        <p:spPr>
          <a:xfrm flipH="1">
            <a:off x="4915100" y="1708775"/>
            <a:ext cx="4842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35"/>
          <p:cNvCxnSpPr>
            <a:cxnSpLocks/>
          </p:cNvCxnSpPr>
          <p:nvPr/>
        </p:nvCxnSpPr>
        <p:spPr>
          <a:xfrm flipH="1">
            <a:off x="4915100" y="2359475"/>
            <a:ext cx="4842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35"/>
          <p:cNvCxnSpPr>
            <a:cxnSpLocks/>
          </p:cNvCxnSpPr>
          <p:nvPr/>
        </p:nvCxnSpPr>
        <p:spPr>
          <a:xfrm flipH="1">
            <a:off x="4915100" y="3010175"/>
            <a:ext cx="4842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35"/>
          <p:cNvCxnSpPr>
            <a:cxnSpLocks/>
          </p:cNvCxnSpPr>
          <p:nvPr/>
        </p:nvCxnSpPr>
        <p:spPr>
          <a:xfrm flipH="1">
            <a:off x="4915100" y="3660875"/>
            <a:ext cx="4842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35"/>
          <p:cNvCxnSpPr>
            <a:cxnSpLocks/>
          </p:cNvCxnSpPr>
          <p:nvPr/>
        </p:nvCxnSpPr>
        <p:spPr>
          <a:xfrm flipH="1">
            <a:off x="4915100" y="4311575"/>
            <a:ext cx="4842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2186EB-958A-453E-A959-9BD6E7BD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6" y="1416480"/>
            <a:ext cx="508045" cy="508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ABAA1-3166-4F83-B323-409BFBA57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908" y="2081925"/>
            <a:ext cx="484200" cy="4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AC652-F28B-4AAF-8AB8-B3168865E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00" y="2723525"/>
            <a:ext cx="450303" cy="450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14FDB-ED93-43DE-AED2-FC3F07E91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05" y="3399022"/>
            <a:ext cx="450303" cy="4503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403F3B8-15BC-49E2-8142-6444C92A7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790" y="4074519"/>
            <a:ext cx="450303" cy="450303"/>
          </a:xfrm>
          <a:prstGeom prst="rect">
            <a:avLst/>
          </a:prstGeom>
        </p:spPr>
      </p:pic>
      <p:cxnSp>
        <p:nvCxnSpPr>
          <p:cNvPr id="43" name="Google Shape;836;p35">
            <a:extLst>
              <a:ext uri="{FF2B5EF4-FFF2-40B4-BE49-F238E27FC236}">
                <a16:creationId xmlns:a16="http://schemas.microsoft.com/office/drawing/2014/main" id="{3AB0AD50-A5F4-4B4D-AE46-A2235E758585}"/>
              </a:ext>
            </a:extLst>
          </p:cNvPr>
          <p:cNvCxnSpPr/>
          <p:nvPr/>
        </p:nvCxnSpPr>
        <p:spPr>
          <a:xfrm flipH="1">
            <a:off x="3335900" y="1718687"/>
            <a:ext cx="484200" cy="6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836;p35">
            <a:extLst>
              <a:ext uri="{FF2B5EF4-FFF2-40B4-BE49-F238E27FC236}">
                <a16:creationId xmlns:a16="http://schemas.microsoft.com/office/drawing/2014/main" id="{E8051B3E-D22A-4F13-A8C2-AE86CB957ED6}"/>
              </a:ext>
            </a:extLst>
          </p:cNvPr>
          <p:cNvCxnSpPr/>
          <p:nvPr/>
        </p:nvCxnSpPr>
        <p:spPr>
          <a:xfrm flipH="1">
            <a:off x="3335900" y="2384771"/>
            <a:ext cx="484200" cy="6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836;p35">
            <a:extLst>
              <a:ext uri="{FF2B5EF4-FFF2-40B4-BE49-F238E27FC236}">
                <a16:creationId xmlns:a16="http://schemas.microsoft.com/office/drawing/2014/main" id="{BD874361-1F67-4225-B241-BEE09794C11C}"/>
              </a:ext>
            </a:extLst>
          </p:cNvPr>
          <p:cNvCxnSpPr/>
          <p:nvPr/>
        </p:nvCxnSpPr>
        <p:spPr>
          <a:xfrm flipH="1">
            <a:off x="3335900" y="3017542"/>
            <a:ext cx="484200" cy="6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836;p35">
            <a:extLst>
              <a:ext uri="{FF2B5EF4-FFF2-40B4-BE49-F238E27FC236}">
                <a16:creationId xmlns:a16="http://schemas.microsoft.com/office/drawing/2014/main" id="{839DE559-BC3B-43D6-B03B-3D00A63723CF}"/>
              </a:ext>
            </a:extLst>
          </p:cNvPr>
          <p:cNvCxnSpPr/>
          <p:nvPr/>
        </p:nvCxnSpPr>
        <p:spPr>
          <a:xfrm flipH="1">
            <a:off x="3333030" y="3668493"/>
            <a:ext cx="484200" cy="6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836;p35">
            <a:extLst>
              <a:ext uri="{FF2B5EF4-FFF2-40B4-BE49-F238E27FC236}">
                <a16:creationId xmlns:a16="http://schemas.microsoft.com/office/drawing/2014/main" id="{A6714102-13C7-4E61-9E52-D26B211AB3C7}"/>
              </a:ext>
            </a:extLst>
          </p:cNvPr>
          <p:cNvCxnSpPr/>
          <p:nvPr/>
        </p:nvCxnSpPr>
        <p:spPr>
          <a:xfrm flipH="1">
            <a:off x="3333030" y="4319318"/>
            <a:ext cx="484200" cy="6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0"/>
          <p:cNvGrpSpPr/>
          <p:nvPr/>
        </p:nvGrpSpPr>
        <p:grpSpPr>
          <a:xfrm>
            <a:off x="2828100" y="1541521"/>
            <a:ext cx="3487800" cy="2804138"/>
            <a:chOff x="2828100" y="1512338"/>
            <a:chExt cx="3487800" cy="2804138"/>
          </a:xfrm>
        </p:grpSpPr>
        <p:sp>
          <p:nvSpPr>
            <p:cNvPr id="112" name="Google Shape;112;p20"/>
            <p:cNvSpPr/>
            <p:nvPr/>
          </p:nvSpPr>
          <p:spPr>
            <a:xfrm>
              <a:off x="4024350" y="2366850"/>
              <a:ext cx="1095300" cy="10953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 b="1">
                <a:solidFill>
                  <a:srgbClr val="080808"/>
                </a:solidFill>
                <a:latin typeface="Iceland"/>
                <a:ea typeface="Iceland"/>
                <a:cs typeface="Iceland"/>
                <a:sym typeface="Iceland"/>
              </a:endParaRPr>
            </a:p>
          </p:txBody>
        </p:sp>
        <p:grpSp>
          <p:nvGrpSpPr>
            <p:cNvPr id="113" name="Google Shape;113;p20"/>
            <p:cNvGrpSpPr/>
            <p:nvPr/>
          </p:nvGrpSpPr>
          <p:grpSpPr>
            <a:xfrm>
              <a:off x="2828100" y="2579025"/>
              <a:ext cx="1196400" cy="670800"/>
              <a:chOff x="2828100" y="2579025"/>
              <a:chExt cx="1196400" cy="670800"/>
            </a:xfrm>
          </p:grpSpPr>
          <p:sp>
            <p:nvSpPr>
              <p:cNvPr id="114" name="Google Shape;114;p20"/>
              <p:cNvSpPr/>
              <p:nvPr/>
            </p:nvSpPr>
            <p:spPr>
              <a:xfrm>
                <a:off x="2828100" y="2579025"/>
                <a:ext cx="670800" cy="670800"/>
              </a:xfrm>
              <a:prstGeom prst="ellipse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1">
                  <a:solidFill>
                    <a:srgbClr val="080808"/>
                  </a:solidFill>
                  <a:latin typeface="Iceland"/>
                  <a:ea typeface="Iceland"/>
                  <a:cs typeface="Iceland"/>
                  <a:sym typeface="Iceland"/>
                </a:endParaRPr>
              </a:p>
            </p:txBody>
          </p:sp>
          <p:cxnSp>
            <p:nvCxnSpPr>
              <p:cNvPr id="115" name="Google Shape;115;p20"/>
              <p:cNvCxnSpPr>
                <a:stCxn id="114" idx="6"/>
                <a:endCxn id="112" idx="2"/>
              </p:cNvCxnSpPr>
              <p:nvPr/>
            </p:nvCxnSpPr>
            <p:spPr>
              <a:xfrm>
                <a:off x="3498900" y="2914425"/>
                <a:ext cx="525600" cy="600"/>
              </a:xfrm>
              <a:prstGeom prst="bentConnector3">
                <a:avLst>
                  <a:gd name="adj1" fmla="val 49986"/>
                </a:avLst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20"/>
            <p:cNvGrpSpPr/>
            <p:nvPr/>
          </p:nvGrpSpPr>
          <p:grpSpPr>
            <a:xfrm>
              <a:off x="5119800" y="2579025"/>
              <a:ext cx="1196100" cy="670800"/>
              <a:chOff x="5119800" y="2579025"/>
              <a:chExt cx="1196100" cy="670800"/>
            </a:xfrm>
          </p:grpSpPr>
          <p:sp>
            <p:nvSpPr>
              <p:cNvPr id="117" name="Google Shape;117;p20"/>
              <p:cNvSpPr/>
              <p:nvPr/>
            </p:nvSpPr>
            <p:spPr>
              <a:xfrm>
                <a:off x="5645100" y="2579025"/>
                <a:ext cx="670800" cy="670800"/>
              </a:xfrm>
              <a:prstGeom prst="ellipse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1">
                  <a:solidFill>
                    <a:srgbClr val="080808"/>
                  </a:solidFill>
                  <a:latin typeface="Iceland"/>
                  <a:ea typeface="Iceland"/>
                  <a:cs typeface="Iceland"/>
                  <a:sym typeface="Iceland"/>
                </a:endParaRPr>
              </a:p>
            </p:txBody>
          </p:sp>
          <p:cxnSp>
            <p:nvCxnSpPr>
              <p:cNvPr id="118" name="Google Shape;118;p20"/>
              <p:cNvCxnSpPr>
                <a:stCxn id="117" idx="2"/>
                <a:endCxn id="112" idx="6"/>
              </p:cNvCxnSpPr>
              <p:nvPr/>
            </p:nvCxnSpPr>
            <p:spPr>
              <a:xfrm flipH="1">
                <a:off x="5119800" y="2914425"/>
                <a:ext cx="525300" cy="600"/>
              </a:xfrm>
              <a:prstGeom prst="bentConnector3">
                <a:avLst>
                  <a:gd name="adj1" fmla="val 50014"/>
                </a:avLst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" name="Google Shape;119;p20"/>
            <p:cNvGrpSpPr/>
            <p:nvPr/>
          </p:nvGrpSpPr>
          <p:grpSpPr>
            <a:xfrm>
              <a:off x="3368400" y="1512375"/>
              <a:ext cx="1203600" cy="854400"/>
              <a:chOff x="3368400" y="1512375"/>
              <a:chExt cx="1203600" cy="854400"/>
            </a:xfrm>
          </p:grpSpPr>
          <p:sp>
            <p:nvSpPr>
              <p:cNvPr id="120" name="Google Shape;120;p20"/>
              <p:cNvSpPr/>
              <p:nvPr/>
            </p:nvSpPr>
            <p:spPr>
              <a:xfrm>
                <a:off x="3368400" y="1512375"/>
                <a:ext cx="670800" cy="670800"/>
              </a:xfrm>
              <a:prstGeom prst="ellipse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1">
                  <a:solidFill>
                    <a:srgbClr val="080808"/>
                  </a:solidFill>
                  <a:latin typeface="Iceland"/>
                  <a:ea typeface="Iceland"/>
                  <a:cs typeface="Iceland"/>
                  <a:sym typeface="Iceland"/>
                </a:endParaRPr>
              </a:p>
            </p:txBody>
          </p:sp>
          <p:cxnSp>
            <p:nvCxnSpPr>
              <p:cNvPr id="121" name="Google Shape;121;p20"/>
              <p:cNvCxnSpPr>
                <a:stCxn id="120" idx="6"/>
                <a:endCxn id="112" idx="0"/>
              </p:cNvCxnSpPr>
              <p:nvPr/>
            </p:nvCxnSpPr>
            <p:spPr>
              <a:xfrm>
                <a:off x="4039200" y="1847775"/>
                <a:ext cx="532800" cy="519000"/>
              </a:xfrm>
              <a:prstGeom prst="bentConnector2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" name="Google Shape;122;p20"/>
            <p:cNvGrpSpPr/>
            <p:nvPr/>
          </p:nvGrpSpPr>
          <p:grpSpPr>
            <a:xfrm>
              <a:off x="4571963" y="1512338"/>
              <a:ext cx="1203600" cy="854400"/>
              <a:chOff x="4571963" y="1512338"/>
              <a:chExt cx="1203600" cy="854400"/>
            </a:xfrm>
          </p:grpSpPr>
          <p:sp>
            <p:nvSpPr>
              <p:cNvPr id="123" name="Google Shape;123;p20"/>
              <p:cNvSpPr/>
              <p:nvPr/>
            </p:nvSpPr>
            <p:spPr>
              <a:xfrm>
                <a:off x="5104763" y="1512338"/>
                <a:ext cx="670800" cy="670800"/>
              </a:xfrm>
              <a:prstGeom prst="ellipse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1">
                  <a:solidFill>
                    <a:srgbClr val="080808"/>
                  </a:solidFill>
                  <a:latin typeface="Iceland"/>
                  <a:ea typeface="Iceland"/>
                  <a:cs typeface="Iceland"/>
                  <a:sym typeface="Iceland"/>
                </a:endParaRPr>
              </a:p>
            </p:txBody>
          </p:sp>
          <p:cxnSp>
            <p:nvCxnSpPr>
              <p:cNvPr id="124" name="Google Shape;124;p20"/>
              <p:cNvCxnSpPr>
                <a:stCxn id="123" idx="2"/>
                <a:endCxn id="112" idx="0"/>
              </p:cNvCxnSpPr>
              <p:nvPr/>
            </p:nvCxnSpPr>
            <p:spPr>
              <a:xfrm flipH="1">
                <a:off x="4571963" y="1847738"/>
                <a:ext cx="532800" cy="519000"/>
              </a:xfrm>
              <a:prstGeom prst="bentConnector2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" name="Google Shape;125;p20"/>
            <p:cNvGrpSpPr/>
            <p:nvPr/>
          </p:nvGrpSpPr>
          <p:grpSpPr>
            <a:xfrm>
              <a:off x="3368400" y="3462075"/>
              <a:ext cx="1203600" cy="854400"/>
              <a:chOff x="3368400" y="3462075"/>
              <a:chExt cx="1203600" cy="854400"/>
            </a:xfrm>
          </p:grpSpPr>
          <p:sp>
            <p:nvSpPr>
              <p:cNvPr id="126" name="Google Shape;126;p20"/>
              <p:cNvSpPr/>
              <p:nvPr/>
            </p:nvSpPr>
            <p:spPr>
              <a:xfrm>
                <a:off x="3368400" y="3645675"/>
                <a:ext cx="670800" cy="670800"/>
              </a:xfrm>
              <a:prstGeom prst="ellipse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1">
                  <a:solidFill>
                    <a:srgbClr val="080808"/>
                  </a:solidFill>
                  <a:latin typeface="Iceland"/>
                  <a:ea typeface="Iceland"/>
                  <a:cs typeface="Iceland"/>
                  <a:sym typeface="Iceland"/>
                </a:endParaRPr>
              </a:p>
            </p:txBody>
          </p:sp>
          <p:cxnSp>
            <p:nvCxnSpPr>
              <p:cNvPr id="127" name="Google Shape;127;p20"/>
              <p:cNvCxnSpPr>
                <a:stCxn id="126" idx="6"/>
                <a:endCxn id="112" idx="4"/>
              </p:cNvCxnSpPr>
              <p:nvPr/>
            </p:nvCxnSpPr>
            <p:spPr>
              <a:xfrm rot="10800000" flipH="1">
                <a:off x="4039200" y="3462075"/>
                <a:ext cx="532800" cy="519000"/>
              </a:xfrm>
              <a:prstGeom prst="bentConnector2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8" name="Google Shape;128;p20"/>
            <p:cNvGrpSpPr/>
            <p:nvPr/>
          </p:nvGrpSpPr>
          <p:grpSpPr>
            <a:xfrm>
              <a:off x="4572000" y="3462150"/>
              <a:ext cx="1203600" cy="854325"/>
              <a:chOff x="4572000" y="3462150"/>
              <a:chExt cx="1203600" cy="854325"/>
            </a:xfrm>
          </p:grpSpPr>
          <p:sp>
            <p:nvSpPr>
              <p:cNvPr id="129" name="Google Shape;129;p20"/>
              <p:cNvSpPr/>
              <p:nvPr/>
            </p:nvSpPr>
            <p:spPr>
              <a:xfrm>
                <a:off x="5104800" y="3645675"/>
                <a:ext cx="670800" cy="670800"/>
              </a:xfrm>
              <a:prstGeom prst="ellipse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200" b="1">
                  <a:solidFill>
                    <a:srgbClr val="080808"/>
                  </a:solidFill>
                  <a:latin typeface="Iceland"/>
                  <a:ea typeface="Iceland"/>
                  <a:cs typeface="Iceland"/>
                  <a:sym typeface="Iceland"/>
                </a:endParaRPr>
              </a:p>
            </p:txBody>
          </p:sp>
          <p:cxnSp>
            <p:nvCxnSpPr>
              <p:cNvPr id="130" name="Google Shape;130;p20"/>
              <p:cNvCxnSpPr>
                <a:stCxn id="112" idx="4"/>
                <a:endCxn id="129" idx="2"/>
              </p:cNvCxnSpPr>
              <p:nvPr/>
            </p:nvCxnSpPr>
            <p:spPr>
              <a:xfrm rot="-5400000" flipH="1">
                <a:off x="4578900" y="3455250"/>
                <a:ext cx="519000" cy="532800"/>
              </a:xfrm>
              <a:prstGeom prst="bentConnector2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04689" y="281919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u="sng" dirty="0"/>
              <a:t>WEBSITE MODULES</a:t>
            </a: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713250" y="1519849"/>
            <a:ext cx="2524672" cy="876072"/>
            <a:chOff x="789678" y="1490666"/>
            <a:chExt cx="2524672" cy="876072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1263250" y="1490666"/>
              <a:ext cx="20511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Prata" panose="020B0604020202020204" charset="0"/>
                  <a:ea typeface="Prata"/>
                  <a:cs typeface="Prata"/>
                  <a:sym typeface="Prata"/>
                </a:rPr>
                <a:t>User Module</a:t>
              </a:r>
              <a:endParaRPr sz="2000" dirty="0">
                <a:solidFill>
                  <a:schemeClr val="lt1"/>
                </a:solidFill>
                <a:latin typeface="Prata" panose="020B0604020202020204" charset="0"/>
                <a:ea typeface="Prata"/>
                <a:cs typeface="Prata"/>
                <a:sym typeface="Prata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789678" y="1821891"/>
              <a:ext cx="2524672" cy="544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buClr>
                  <a:schemeClr val="lt1"/>
                </a:buClr>
                <a:buSzPts val="1100"/>
              </a:pPr>
              <a:r>
                <a:rPr lang="en-US" sz="1200" dirty="0">
                  <a:latin typeface="Bookman Old Style" panose="02050604050505020204" pitchFamily="18" charset="0"/>
                </a:rPr>
                <a:t>Allows the customers to directly buy products </a:t>
              </a:r>
              <a:endParaRPr lang="en-US" sz="1200" dirty="0">
                <a:solidFill>
                  <a:schemeClr val="lt1"/>
                </a:solidFill>
                <a:latin typeface="Bookman Old Style" panose="02050604050505020204" pitchFamily="18" charset="0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5906567" y="1519849"/>
            <a:ext cx="2378691" cy="925784"/>
            <a:chOff x="5839500" y="1490666"/>
            <a:chExt cx="2051100" cy="903925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5839500" y="1490666"/>
              <a:ext cx="20511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dirty="0">
                  <a:solidFill>
                    <a:schemeClr val="lt1"/>
                  </a:solidFill>
                  <a:latin typeface="Prata" panose="020B0604020202020204" charset="0"/>
                  <a:ea typeface="Prata"/>
                  <a:cs typeface="Prata"/>
                  <a:sym typeface="Prata"/>
                </a:rPr>
                <a:t>Payment Module</a:t>
              </a: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5839500" y="1821891"/>
              <a:ext cx="205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latin typeface="Bookman Old Style" panose="02050604050505020204" pitchFamily="18" charset="0"/>
                </a:rPr>
                <a:t>Making payments either online or cash on delivery</a:t>
              </a:r>
              <a:endParaRPr lang="en-US" sz="1200" dirty="0">
                <a:solidFill>
                  <a:schemeClr val="lt1"/>
                </a:solidFill>
                <a:latin typeface="Bookman Old Style" panose="02050604050505020204" pitchFamily="18" charset="0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77821" y="2586649"/>
            <a:ext cx="2612510" cy="931431"/>
            <a:chOff x="462200" y="2557466"/>
            <a:chExt cx="2318750" cy="931431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729850" y="2557466"/>
              <a:ext cx="20511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 panose="020B0604020202020204" charset="0"/>
                  <a:ea typeface="Prata"/>
                  <a:cs typeface="Prata"/>
                  <a:sym typeface="Prata"/>
                </a:rPr>
                <a:t>Admin Module</a:t>
              </a:r>
              <a:endParaRPr sz="2000" dirty="0">
                <a:solidFill>
                  <a:schemeClr val="lt1"/>
                </a:solidFill>
                <a:latin typeface="Prata" panose="020B0604020202020204" charset="0"/>
                <a:ea typeface="Prata"/>
                <a:cs typeface="Prata"/>
                <a:sym typeface="Prata"/>
              </a:endParaRPr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462200" y="2888691"/>
              <a:ext cx="2318750" cy="60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buClr>
                  <a:schemeClr val="lt1"/>
                </a:buClr>
                <a:buSzPts val="1100"/>
              </a:pPr>
              <a:r>
                <a:rPr lang="en-US" sz="1200" dirty="0">
                  <a:latin typeface="Bookman Old Style" panose="02050604050505020204" pitchFamily="18" charset="0"/>
                </a:rPr>
                <a:t>Responsibility for maintaining online product pricing &amp; plans</a:t>
              </a:r>
              <a:endParaRPr lang="en-US" sz="1200" dirty="0">
                <a:solidFill>
                  <a:schemeClr val="lt1"/>
                </a:solidFill>
                <a:latin typeface="Bookman Old Style" panose="02050604050505020204" pitchFamily="18" charset="0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6453669" y="2586649"/>
            <a:ext cx="2378691" cy="931431"/>
            <a:chOff x="6379996" y="2557466"/>
            <a:chExt cx="2051100" cy="903925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6379996" y="2557466"/>
              <a:ext cx="20511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 panose="020B0604020202020204" charset="0"/>
                  <a:ea typeface="Prata"/>
                  <a:cs typeface="Prata"/>
                  <a:sym typeface="Prata"/>
                </a:rPr>
                <a:t>Login Module</a:t>
              </a:r>
              <a:endParaRPr sz="2000" dirty="0">
                <a:solidFill>
                  <a:schemeClr val="lt1"/>
                </a:solidFill>
                <a:latin typeface="Prata" panose="020B0604020202020204" charset="0"/>
                <a:ea typeface="Prata"/>
                <a:cs typeface="Prata"/>
                <a:sym typeface="Prata"/>
              </a:endParaRPr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6379996" y="2888691"/>
              <a:ext cx="205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latin typeface="Bookman Old Style" panose="02050604050505020204" pitchFamily="18" charset="0"/>
                </a:rPr>
                <a:t>Multiple user can login and register into the system</a:t>
              </a:r>
              <a:endParaRPr lang="en-US" sz="1200" dirty="0">
                <a:solidFill>
                  <a:schemeClr val="lt1"/>
                </a:solidFill>
                <a:latin typeface="Bookman Old Style" panose="02050604050505020204" pitchFamily="18" charset="0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194553" y="3674859"/>
            <a:ext cx="3043369" cy="855235"/>
            <a:chOff x="1130631" y="3569502"/>
            <a:chExt cx="2183719" cy="944078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1263250" y="3569502"/>
              <a:ext cx="2051100" cy="375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HK" sz="2000" dirty="0">
                  <a:solidFill>
                    <a:schemeClr val="lt1"/>
                  </a:solidFill>
                  <a:latin typeface="Prata" panose="020B0604020202020204" charset="0"/>
                  <a:ea typeface="Prata"/>
                  <a:cs typeface="Prata"/>
                  <a:sym typeface="Prata"/>
                </a:rPr>
                <a:t>VR Room</a:t>
              </a:r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1130631" y="3943491"/>
              <a:ext cx="2183719" cy="570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Bookman Old Style" panose="02050604050505020204" pitchFamily="18" charset="0"/>
                  <a:ea typeface="DM Sans"/>
                  <a:cs typeface="DM Sans"/>
                  <a:sym typeface="DM Sans"/>
                </a:rPr>
                <a:t>Experienced virtual reality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Bookman Old Style" panose="02050604050505020204" pitchFamily="18" charset="0"/>
                  <a:ea typeface="DM Sans"/>
                  <a:cs typeface="DM Sans"/>
                  <a:sym typeface="DM Sans"/>
                </a:rPr>
                <a:t>Also user can customized clothes</a:t>
              </a: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5906568" y="3653149"/>
            <a:ext cx="2598202" cy="984766"/>
            <a:chOff x="5839500" y="3623966"/>
            <a:chExt cx="2051100" cy="903925"/>
          </a:xfrm>
        </p:grpSpPr>
        <p:sp>
          <p:nvSpPr>
            <p:cNvPr id="149" name="Google Shape;149;p20"/>
            <p:cNvSpPr txBox="1"/>
            <p:nvPr/>
          </p:nvSpPr>
          <p:spPr>
            <a:xfrm>
              <a:off x="5839500" y="3623966"/>
              <a:ext cx="20511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2000" dirty="0">
                <a:solidFill>
                  <a:schemeClr val="lt1"/>
                </a:solidFill>
                <a:latin typeface="Prata" panose="020B0604020202020204" charset="0"/>
                <a:ea typeface="Prata"/>
                <a:cs typeface="Prata"/>
                <a:sym typeface="Prat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Prata" panose="020B0604020202020204" charset="0"/>
                  <a:ea typeface="Prata"/>
                  <a:cs typeface="Prata"/>
                  <a:sym typeface="Prata"/>
                </a:rPr>
                <a:t>OTP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Prata" panose="020B0604020202020204" charset="0"/>
                <a:ea typeface="Prata"/>
                <a:cs typeface="Prata"/>
                <a:sym typeface="Prata"/>
              </a:endParaRPr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839500" y="3955191"/>
              <a:ext cx="205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Bookman Old Style" panose="02050604050505020204" pitchFamily="18" charset="0"/>
                  <a:ea typeface="DM Sans"/>
                  <a:cs typeface="DM Sans"/>
                  <a:sym typeface="DM Sans"/>
                </a:rPr>
                <a:t>It generate one time password while register into the website</a:t>
              </a:r>
            </a:p>
          </p:txBody>
        </p:sp>
      </p:grpSp>
      <p:sp>
        <p:nvSpPr>
          <p:cNvPr id="151" name="Google Shape;151;p20"/>
          <p:cNvSpPr/>
          <p:nvPr/>
        </p:nvSpPr>
        <p:spPr>
          <a:xfrm>
            <a:off x="4446979" y="2607526"/>
            <a:ext cx="250042" cy="672140"/>
          </a:xfrm>
          <a:custGeom>
            <a:avLst/>
            <a:gdLst/>
            <a:ahLst/>
            <a:cxnLst/>
            <a:rect l="l" t="t" r="r" b="b"/>
            <a:pathLst>
              <a:path w="7565" h="20334" extrusionOk="0">
                <a:moveTo>
                  <a:pt x="3781" y="610"/>
                </a:moveTo>
                <a:cubicBezTo>
                  <a:pt x="4022" y="610"/>
                  <a:pt x="4223" y="807"/>
                  <a:pt x="4223" y="1049"/>
                </a:cubicBezTo>
                <a:cubicBezTo>
                  <a:pt x="4223" y="1296"/>
                  <a:pt x="4022" y="1490"/>
                  <a:pt x="3781" y="1490"/>
                </a:cubicBezTo>
                <a:cubicBezTo>
                  <a:pt x="3533" y="1490"/>
                  <a:pt x="3340" y="1290"/>
                  <a:pt x="3340" y="1049"/>
                </a:cubicBezTo>
                <a:cubicBezTo>
                  <a:pt x="3340" y="807"/>
                  <a:pt x="3540" y="610"/>
                  <a:pt x="3781" y="610"/>
                </a:cubicBezTo>
                <a:close/>
                <a:moveTo>
                  <a:pt x="4048" y="2049"/>
                </a:moveTo>
                <a:lnTo>
                  <a:pt x="4048" y="2764"/>
                </a:lnTo>
                <a:lnTo>
                  <a:pt x="3514" y="2764"/>
                </a:lnTo>
                <a:lnTo>
                  <a:pt x="3514" y="2049"/>
                </a:lnTo>
                <a:cubicBezTo>
                  <a:pt x="3597" y="2072"/>
                  <a:pt x="3686" y="2084"/>
                  <a:pt x="3779" y="2084"/>
                </a:cubicBezTo>
                <a:cubicBezTo>
                  <a:pt x="3868" y="2084"/>
                  <a:pt x="3959" y="2073"/>
                  <a:pt x="4048" y="2049"/>
                </a:cubicBezTo>
                <a:close/>
                <a:moveTo>
                  <a:pt x="4045" y="15216"/>
                </a:moveTo>
                <a:lnTo>
                  <a:pt x="4045" y="17234"/>
                </a:lnTo>
                <a:lnTo>
                  <a:pt x="3514" y="17234"/>
                </a:lnTo>
                <a:lnTo>
                  <a:pt x="3514" y="15216"/>
                </a:lnTo>
                <a:close/>
                <a:moveTo>
                  <a:pt x="4321" y="17831"/>
                </a:moveTo>
                <a:cubicBezTo>
                  <a:pt x="4848" y="17831"/>
                  <a:pt x="5319" y="18152"/>
                  <a:pt x="5519" y="18622"/>
                </a:cubicBezTo>
                <a:lnTo>
                  <a:pt x="2037" y="18622"/>
                </a:lnTo>
                <a:cubicBezTo>
                  <a:pt x="2240" y="18155"/>
                  <a:pt x="2701" y="17837"/>
                  <a:pt x="3225" y="17831"/>
                </a:cubicBezTo>
                <a:close/>
                <a:moveTo>
                  <a:pt x="3784" y="0"/>
                </a:moveTo>
                <a:cubicBezTo>
                  <a:pt x="3212" y="0"/>
                  <a:pt x="2749" y="467"/>
                  <a:pt x="2749" y="1039"/>
                </a:cubicBezTo>
                <a:cubicBezTo>
                  <a:pt x="2749" y="1249"/>
                  <a:pt x="2812" y="1446"/>
                  <a:pt x="2923" y="1614"/>
                </a:cubicBezTo>
                <a:lnTo>
                  <a:pt x="2923" y="2758"/>
                </a:lnTo>
                <a:cubicBezTo>
                  <a:pt x="2599" y="2786"/>
                  <a:pt x="2352" y="3050"/>
                  <a:pt x="2352" y="3368"/>
                </a:cubicBezTo>
                <a:lnTo>
                  <a:pt x="2352" y="3806"/>
                </a:lnTo>
                <a:cubicBezTo>
                  <a:pt x="2199" y="4063"/>
                  <a:pt x="1576" y="4384"/>
                  <a:pt x="681" y="4667"/>
                </a:cubicBezTo>
                <a:cubicBezTo>
                  <a:pt x="252" y="4803"/>
                  <a:pt x="1" y="5270"/>
                  <a:pt x="109" y="5731"/>
                </a:cubicBezTo>
                <a:lnTo>
                  <a:pt x="271" y="6427"/>
                </a:lnTo>
                <a:cubicBezTo>
                  <a:pt x="322" y="6646"/>
                  <a:pt x="449" y="6836"/>
                  <a:pt x="633" y="6957"/>
                </a:cubicBezTo>
                <a:cubicBezTo>
                  <a:pt x="2301" y="8085"/>
                  <a:pt x="1707" y="9003"/>
                  <a:pt x="967" y="10162"/>
                </a:cubicBezTo>
                <a:cubicBezTo>
                  <a:pt x="576" y="10769"/>
                  <a:pt x="172" y="11398"/>
                  <a:pt x="172" y="12062"/>
                </a:cubicBezTo>
                <a:cubicBezTo>
                  <a:pt x="172" y="13371"/>
                  <a:pt x="496" y="14238"/>
                  <a:pt x="766" y="14734"/>
                </a:cubicBezTo>
                <a:cubicBezTo>
                  <a:pt x="928" y="15032"/>
                  <a:pt x="1230" y="15213"/>
                  <a:pt x="1557" y="15213"/>
                </a:cubicBezTo>
                <a:lnTo>
                  <a:pt x="2920" y="15213"/>
                </a:lnTo>
                <a:lnTo>
                  <a:pt x="2920" y="17259"/>
                </a:lnTo>
                <a:cubicBezTo>
                  <a:pt x="2205" y="17383"/>
                  <a:pt x="1608" y="17913"/>
                  <a:pt x="1411" y="18615"/>
                </a:cubicBezTo>
                <a:lnTo>
                  <a:pt x="1291" y="18615"/>
                </a:lnTo>
                <a:cubicBezTo>
                  <a:pt x="925" y="18615"/>
                  <a:pt x="633" y="18914"/>
                  <a:pt x="633" y="19276"/>
                </a:cubicBezTo>
                <a:lnTo>
                  <a:pt x="633" y="19676"/>
                </a:lnTo>
                <a:cubicBezTo>
                  <a:pt x="633" y="20042"/>
                  <a:pt x="928" y="20334"/>
                  <a:pt x="1291" y="20334"/>
                </a:cubicBezTo>
                <a:lnTo>
                  <a:pt x="3089" y="20334"/>
                </a:lnTo>
                <a:cubicBezTo>
                  <a:pt x="3254" y="20334"/>
                  <a:pt x="3387" y="20201"/>
                  <a:pt x="3387" y="20039"/>
                </a:cubicBezTo>
                <a:cubicBezTo>
                  <a:pt x="3387" y="19873"/>
                  <a:pt x="3254" y="19740"/>
                  <a:pt x="3089" y="19740"/>
                </a:cubicBezTo>
                <a:lnTo>
                  <a:pt x="1291" y="19740"/>
                </a:lnTo>
                <a:cubicBezTo>
                  <a:pt x="1256" y="19740"/>
                  <a:pt x="1227" y="19711"/>
                  <a:pt x="1227" y="19676"/>
                </a:cubicBezTo>
                <a:lnTo>
                  <a:pt x="1227" y="19276"/>
                </a:lnTo>
                <a:cubicBezTo>
                  <a:pt x="1227" y="19238"/>
                  <a:pt x="1256" y="19213"/>
                  <a:pt x="1291" y="19213"/>
                </a:cubicBezTo>
                <a:lnTo>
                  <a:pt x="6278" y="19213"/>
                </a:lnTo>
                <a:cubicBezTo>
                  <a:pt x="6313" y="19213"/>
                  <a:pt x="6341" y="19238"/>
                  <a:pt x="6341" y="19276"/>
                </a:cubicBezTo>
                <a:lnTo>
                  <a:pt x="6341" y="19676"/>
                </a:lnTo>
                <a:cubicBezTo>
                  <a:pt x="6341" y="19711"/>
                  <a:pt x="6313" y="19740"/>
                  <a:pt x="6278" y="19740"/>
                </a:cubicBezTo>
                <a:lnTo>
                  <a:pt x="4480" y="19740"/>
                </a:lnTo>
                <a:cubicBezTo>
                  <a:pt x="4318" y="19740"/>
                  <a:pt x="4181" y="19873"/>
                  <a:pt x="4181" y="20039"/>
                </a:cubicBezTo>
                <a:cubicBezTo>
                  <a:pt x="4181" y="20201"/>
                  <a:pt x="4318" y="20334"/>
                  <a:pt x="4480" y="20334"/>
                </a:cubicBezTo>
                <a:lnTo>
                  <a:pt x="6278" y="20334"/>
                </a:lnTo>
                <a:cubicBezTo>
                  <a:pt x="6643" y="20334"/>
                  <a:pt x="6939" y="20039"/>
                  <a:pt x="6939" y="19676"/>
                </a:cubicBezTo>
                <a:lnTo>
                  <a:pt x="6939" y="19276"/>
                </a:lnTo>
                <a:cubicBezTo>
                  <a:pt x="6939" y="18911"/>
                  <a:pt x="6640" y="18615"/>
                  <a:pt x="6278" y="18615"/>
                </a:cubicBezTo>
                <a:lnTo>
                  <a:pt x="6160" y="18615"/>
                </a:lnTo>
                <a:cubicBezTo>
                  <a:pt x="5960" y="17913"/>
                  <a:pt x="5366" y="17383"/>
                  <a:pt x="4651" y="17259"/>
                </a:cubicBezTo>
                <a:lnTo>
                  <a:pt x="4651" y="15213"/>
                </a:lnTo>
                <a:lnTo>
                  <a:pt x="6011" y="15213"/>
                </a:lnTo>
                <a:cubicBezTo>
                  <a:pt x="6338" y="15213"/>
                  <a:pt x="6640" y="15032"/>
                  <a:pt x="6802" y="14734"/>
                </a:cubicBezTo>
                <a:cubicBezTo>
                  <a:pt x="7075" y="14238"/>
                  <a:pt x="7399" y="13371"/>
                  <a:pt x="7399" y="12062"/>
                </a:cubicBezTo>
                <a:cubicBezTo>
                  <a:pt x="7399" y="11538"/>
                  <a:pt x="7148" y="11049"/>
                  <a:pt x="6901" y="10636"/>
                </a:cubicBezTo>
                <a:cubicBezTo>
                  <a:pt x="6846" y="10541"/>
                  <a:pt x="6748" y="10490"/>
                  <a:pt x="6647" y="10490"/>
                </a:cubicBezTo>
                <a:cubicBezTo>
                  <a:pt x="6595" y="10490"/>
                  <a:pt x="6542" y="10503"/>
                  <a:pt x="6494" y="10531"/>
                </a:cubicBezTo>
                <a:cubicBezTo>
                  <a:pt x="6351" y="10617"/>
                  <a:pt x="6306" y="10798"/>
                  <a:pt x="6389" y="10941"/>
                </a:cubicBezTo>
                <a:cubicBezTo>
                  <a:pt x="6592" y="11284"/>
                  <a:pt x="6802" y="11681"/>
                  <a:pt x="6802" y="12062"/>
                </a:cubicBezTo>
                <a:cubicBezTo>
                  <a:pt x="6802" y="13307"/>
                  <a:pt x="6472" y="14089"/>
                  <a:pt x="6278" y="14448"/>
                </a:cubicBezTo>
                <a:cubicBezTo>
                  <a:pt x="6218" y="14552"/>
                  <a:pt x="6119" y="14619"/>
                  <a:pt x="6011" y="14619"/>
                </a:cubicBezTo>
                <a:lnTo>
                  <a:pt x="1564" y="14619"/>
                </a:lnTo>
                <a:cubicBezTo>
                  <a:pt x="1459" y="14619"/>
                  <a:pt x="1354" y="14556"/>
                  <a:pt x="1300" y="14448"/>
                </a:cubicBezTo>
                <a:cubicBezTo>
                  <a:pt x="1103" y="14089"/>
                  <a:pt x="776" y="13307"/>
                  <a:pt x="776" y="12062"/>
                </a:cubicBezTo>
                <a:cubicBezTo>
                  <a:pt x="776" y="11573"/>
                  <a:pt x="1116" y="11045"/>
                  <a:pt x="1475" y="10483"/>
                </a:cubicBezTo>
                <a:cubicBezTo>
                  <a:pt x="1859" y="9889"/>
                  <a:pt x="2256" y="9270"/>
                  <a:pt x="2304" y="8593"/>
                </a:cubicBezTo>
                <a:cubicBezTo>
                  <a:pt x="2358" y="7805"/>
                  <a:pt x="1926" y="7110"/>
                  <a:pt x="973" y="6465"/>
                </a:cubicBezTo>
                <a:cubicBezTo>
                  <a:pt x="919" y="6427"/>
                  <a:pt x="874" y="6363"/>
                  <a:pt x="859" y="6290"/>
                </a:cubicBezTo>
                <a:lnTo>
                  <a:pt x="697" y="5598"/>
                </a:lnTo>
                <a:cubicBezTo>
                  <a:pt x="658" y="5442"/>
                  <a:pt x="735" y="5280"/>
                  <a:pt x="865" y="5239"/>
                </a:cubicBezTo>
                <a:cubicBezTo>
                  <a:pt x="1958" y="4892"/>
                  <a:pt x="2634" y="4511"/>
                  <a:pt x="2873" y="4111"/>
                </a:cubicBezTo>
                <a:lnTo>
                  <a:pt x="2876" y="4105"/>
                </a:lnTo>
                <a:cubicBezTo>
                  <a:pt x="2927" y="4016"/>
                  <a:pt x="2955" y="3917"/>
                  <a:pt x="2955" y="3819"/>
                </a:cubicBezTo>
                <a:lnTo>
                  <a:pt x="2955" y="3368"/>
                </a:lnTo>
                <a:cubicBezTo>
                  <a:pt x="2955" y="3364"/>
                  <a:pt x="2958" y="3361"/>
                  <a:pt x="2961" y="3361"/>
                </a:cubicBezTo>
                <a:lnTo>
                  <a:pt x="4613" y="3361"/>
                </a:lnTo>
                <a:cubicBezTo>
                  <a:pt x="4620" y="3361"/>
                  <a:pt x="4623" y="3364"/>
                  <a:pt x="4623" y="3368"/>
                </a:cubicBezTo>
                <a:lnTo>
                  <a:pt x="4623" y="3809"/>
                </a:lnTo>
                <a:cubicBezTo>
                  <a:pt x="4623" y="3914"/>
                  <a:pt x="4651" y="4016"/>
                  <a:pt x="4702" y="4108"/>
                </a:cubicBezTo>
                <a:cubicBezTo>
                  <a:pt x="4941" y="4508"/>
                  <a:pt x="5611" y="4889"/>
                  <a:pt x="6707" y="5235"/>
                </a:cubicBezTo>
                <a:cubicBezTo>
                  <a:pt x="6837" y="5274"/>
                  <a:pt x="6913" y="5439"/>
                  <a:pt x="6878" y="5591"/>
                </a:cubicBezTo>
                <a:lnTo>
                  <a:pt x="6716" y="6287"/>
                </a:lnTo>
                <a:cubicBezTo>
                  <a:pt x="6700" y="6360"/>
                  <a:pt x="6656" y="6424"/>
                  <a:pt x="6599" y="6462"/>
                </a:cubicBezTo>
                <a:cubicBezTo>
                  <a:pt x="4836" y="7656"/>
                  <a:pt x="5166" y="8841"/>
                  <a:pt x="5652" y="9737"/>
                </a:cubicBezTo>
                <a:cubicBezTo>
                  <a:pt x="5707" y="9836"/>
                  <a:pt x="5809" y="9893"/>
                  <a:pt x="5915" y="9893"/>
                </a:cubicBezTo>
                <a:cubicBezTo>
                  <a:pt x="5962" y="9893"/>
                  <a:pt x="6010" y="9882"/>
                  <a:pt x="6056" y="9857"/>
                </a:cubicBezTo>
                <a:cubicBezTo>
                  <a:pt x="6198" y="9778"/>
                  <a:pt x="6256" y="9600"/>
                  <a:pt x="6176" y="9451"/>
                </a:cubicBezTo>
                <a:cubicBezTo>
                  <a:pt x="5690" y="8555"/>
                  <a:pt x="5646" y="7824"/>
                  <a:pt x="6932" y="6951"/>
                </a:cubicBezTo>
                <a:cubicBezTo>
                  <a:pt x="7113" y="6827"/>
                  <a:pt x="7244" y="6640"/>
                  <a:pt x="7294" y="6417"/>
                </a:cubicBezTo>
                <a:lnTo>
                  <a:pt x="7456" y="5725"/>
                </a:lnTo>
                <a:cubicBezTo>
                  <a:pt x="7564" y="5264"/>
                  <a:pt x="7313" y="4794"/>
                  <a:pt x="6885" y="4660"/>
                </a:cubicBezTo>
                <a:cubicBezTo>
                  <a:pt x="5992" y="4378"/>
                  <a:pt x="5369" y="4051"/>
                  <a:pt x="5214" y="3796"/>
                </a:cubicBezTo>
                <a:lnTo>
                  <a:pt x="5214" y="3361"/>
                </a:lnTo>
                <a:cubicBezTo>
                  <a:pt x="5214" y="3040"/>
                  <a:pt x="4963" y="2777"/>
                  <a:pt x="4645" y="2758"/>
                </a:cubicBezTo>
                <a:lnTo>
                  <a:pt x="4645" y="1614"/>
                </a:lnTo>
                <a:cubicBezTo>
                  <a:pt x="4756" y="1452"/>
                  <a:pt x="4820" y="1252"/>
                  <a:pt x="4820" y="1039"/>
                </a:cubicBezTo>
                <a:cubicBezTo>
                  <a:pt x="4820" y="467"/>
                  <a:pt x="4356" y="0"/>
                  <a:pt x="37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0"/>
          <p:cNvGrpSpPr/>
          <p:nvPr/>
        </p:nvGrpSpPr>
        <p:grpSpPr>
          <a:xfrm>
            <a:off x="3474199" y="1679809"/>
            <a:ext cx="448260" cy="411841"/>
            <a:chOff x="1952836" y="2774422"/>
            <a:chExt cx="372835" cy="342573"/>
          </a:xfrm>
        </p:grpSpPr>
        <p:sp>
          <p:nvSpPr>
            <p:cNvPr id="153" name="Google Shape;153;p20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0"/>
          <p:cNvGrpSpPr/>
          <p:nvPr/>
        </p:nvGrpSpPr>
        <p:grpSpPr>
          <a:xfrm>
            <a:off x="5222935" y="3812922"/>
            <a:ext cx="448267" cy="447786"/>
            <a:chOff x="1749897" y="2894561"/>
            <a:chExt cx="355993" cy="355612"/>
          </a:xfrm>
        </p:grpSpPr>
        <p:sp>
          <p:nvSpPr>
            <p:cNvPr id="169" name="Google Shape;169;p20"/>
            <p:cNvSpPr/>
            <p:nvPr/>
          </p:nvSpPr>
          <p:spPr>
            <a:xfrm>
              <a:off x="1899858" y="2895324"/>
              <a:ext cx="206033" cy="161728"/>
            </a:xfrm>
            <a:custGeom>
              <a:avLst/>
              <a:gdLst/>
              <a:ahLst/>
              <a:cxnLst/>
              <a:rect l="l" t="t" r="r" b="b"/>
              <a:pathLst>
                <a:path w="6478" h="5085" extrusionOk="0">
                  <a:moveTo>
                    <a:pt x="6156" y="322"/>
                  </a:moveTo>
                  <a:lnTo>
                    <a:pt x="6156" y="4763"/>
                  </a:lnTo>
                  <a:lnTo>
                    <a:pt x="334" y="4763"/>
                  </a:lnTo>
                  <a:lnTo>
                    <a:pt x="334" y="322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4930"/>
                  </a:lnTo>
                  <a:cubicBezTo>
                    <a:pt x="0" y="5013"/>
                    <a:pt x="72" y="5085"/>
                    <a:pt x="167" y="5085"/>
                  </a:cubicBezTo>
                  <a:lnTo>
                    <a:pt x="6311" y="5085"/>
                  </a:lnTo>
                  <a:cubicBezTo>
                    <a:pt x="6406" y="5085"/>
                    <a:pt x="6477" y="5013"/>
                    <a:pt x="6477" y="4930"/>
                  </a:cubicBezTo>
                  <a:lnTo>
                    <a:pt x="6477" y="167"/>
                  </a:lnTo>
                  <a:cubicBezTo>
                    <a:pt x="6477" y="72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751424" y="2894561"/>
              <a:ext cx="135585" cy="161379"/>
            </a:xfrm>
            <a:custGeom>
              <a:avLst/>
              <a:gdLst/>
              <a:ahLst/>
              <a:cxnLst/>
              <a:rect l="l" t="t" r="r" b="b"/>
              <a:pathLst>
                <a:path w="4263" h="5074" extrusionOk="0">
                  <a:moveTo>
                    <a:pt x="3643" y="334"/>
                  </a:moveTo>
                  <a:lnTo>
                    <a:pt x="2048" y="2227"/>
                  </a:lnTo>
                  <a:lnTo>
                    <a:pt x="476" y="334"/>
                  </a:lnTo>
                  <a:close/>
                  <a:moveTo>
                    <a:pt x="286" y="632"/>
                  </a:moveTo>
                  <a:lnTo>
                    <a:pt x="1846" y="2489"/>
                  </a:lnTo>
                  <a:lnTo>
                    <a:pt x="286" y="4359"/>
                  </a:lnTo>
                  <a:lnTo>
                    <a:pt x="286" y="632"/>
                  </a:lnTo>
                  <a:close/>
                  <a:moveTo>
                    <a:pt x="3894" y="561"/>
                  </a:moveTo>
                  <a:lnTo>
                    <a:pt x="3894" y="4430"/>
                  </a:lnTo>
                  <a:lnTo>
                    <a:pt x="2274" y="2489"/>
                  </a:lnTo>
                  <a:lnTo>
                    <a:pt x="3894" y="561"/>
                  </a:lnTo>
                  <a:close/>
                  <a:moveTo>
                    <a:pt x="2072" y="2739"/>
                  </a:moveTo>
                  <a:lnTo>
                    <a:pt x="3763" y="4763"/>
                  </a:lnTo>
                  <a:lnTo>
                    <a:pt x="369" y="4763"/>
                  </a:lnTo>
                  <a:lnTo>
                    <a:pt x="2072" y="2739"/>
                  </a:lnTo>
                  <a:close/>
                  <a:moveTo>
                    <a:pt x="36" y="1"/>
                  </a:moveTo>
                  <a:cubicBezTo>
                    <a:pt x="36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37"/>
                  </a:cubicBezTo>
                  <a:lnTo>
                    <a:pt x="0" y="49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0" y="132"/>
                  </a:lnTo>
                  <a:lnTo>
                    <a:pt x="0" y="144"/>
                  </a:lnTo>
                  <a:lnTo>
                    <a:pt x="0" y="4906"/>
                  </a:lnTo>
                  <a:cubicBezTo>
                    <a:pt x="0" y="4990"/>
                    <a:pt x="72" y="5073"/>
                    <a:pt x="155" y="5073"/>
                  </a:cubicBezTo>
                  <a:lnTo>
                    <a:pt x="4108" y="5073"/>
                  </a:lnTo>
                  <a:cubicBezTo>
                    <a:pt x="4191" y="5073"/>
                    <a:pt x="4263" y="4990"/>
                    <a:pt x="4263" y="4906"/>
                  </a:cubicBezTo>
                  <a:lnTo>
                    <a:pt x="4263" y="144"/>
                  </a:lnTo>
                  <a:cubicBezTo>
                    <a:pt x="4239" y="84"/>
                    <a:pt x="416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931663" y="2921468"/>
              <a:ext cx="64787" cy="10241"/>
            </a:xfrm>
            <a:custGeom>
              <a:avLst/>
              <a:gdLst/>
              <a:ahLst/>
              <a:cxnLst/>
              <a:rect l="l" t="t" r="r" b="b"/>
              <a:pathLst>
                <a:path w="203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882" y="322"/>
                  </a:lnTo>
                  <a:cubicBezTo>
                    <a:pt x="1965" y="322"/>
                    <a:pt x="2037" y="250"/>
                    <a:pt x="2037" y="155"/>
                  </a:cubicBezTo>
                  <a:cubicBezTo>
                    <a:pt x="2037" y="72"/>
                    <a:pt x="196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009681" y="2921468"/>
              <a:ext cx="65168" cy="10241"/>
            </a:xfrm>
            <a:custGeom>
              <a:avLst/>
              <a:gdLst/>
              <a:ahLst/>
              <a:cxnLst/>
              <a:rect l="l" t="t" r="r" b="b"/>
              <a:pathLst>
                <a:path w="2049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1881" y="322"/>
                  </a:lnTo>
                  <a:cubicBezTo>
                    <a:pt x="1965" y="322"/>
                    <a:pt x="2048" y="250"/>
                    <a:pt x="2048" y="155"/>
                  </a:cubicBezTo>
                  <a:cubicBezTo>
                    <a:pt x="2048" y="72"/>
                    <a:pt x="1965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931663" y="2954418"/>
              <a:ext cx="64787" cy="10623"/>
            </a:xfrm>
            <a:custGeom>
              <a:avLst/>
              <a:gdLst/>
              <a:ahLst/>
              <a:cxnLst/>
              <a:rect l="l" t="t" r="r" b="b"/>
              <a:pathLst>
                <a:path w="203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1882" y="334"/>
                  </a:lnTo>
                  <a:cubicBezTo>
                    <a:pt x="1965" y="334"/>
                    <a:pt x="2037" y="250"/>
                    <a:pt x="2037" y="167"/>
                  </a:cubicBezTo>
                  <a:cubicBezTo>
                    <a:pt x="2037" y="72"/>
                    <a:pt x="196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009681" y="2954418"/>
              <a:ext cx="65168" cy="10623"/>
            </a:xfrm>
            <a:custGeom>
              <a:avLst/>
              <a:gdLst/>
              <a:ahLst/>
              <a:cxnLst/>
              <a:rect l="l" t="t" r="r" b="b"/>
              <a:pathLst>
                <a:path w="2049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4"/>
                    <a:pt x="167" y="334"/>
                  </a:cubicBezTo>
                  <a:lnTo>
                    <a:pt x="1881" y="334"/>
                  </a:lnTo>
                  <a:cubicBezTo>
                    <a:pt x="1965" y="334"/>
                    <a:pt x="2048" y="250"/>
                    <a:pt x="2048" y="167"/>
                  </a:cubicBezTo>
                  <a:cubicBezTo>
                    <a:pt x="2048" y="72"/>
                    <a:pt x="1965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931663" y="2987718"/>
              <a:ext cx="64787" cy="10273"/>
            </a:xfrm>
            <a:custGeom>
              <a:avLst/>
              <a:gdLst/>
              <a:ahLst/>
              <a:cxnLst/>
              <a:rect l="l" t="t" r="r" b="b"/>
              <a:pathLst>
                <a:path w="203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882" y="322"/>
                  </a:lnTo>
                  <a:cubicBezTo>
                    <a:pt x="1965" y="322"/>
                    <a:pt x="2037" y="251"/>
                    <a:pt x="2037" y="156"/>
                  </a:cubicBezTo>
                  <a:cubicBezTo>
                    <a:pt x="2037" y="72"/>
                    <a:pt x="1965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009681" y="2987718"/>
              <a:ext cx="65168" cy="10273"/>
            </a:xfrm>
            <a:custGeom>
              <a:avLst/>
              <a:gdLst/>
              <a:ahLst/>
              <a:cxnLst/>
              <a:rect l="l" t="t" r="r" b="b"/>
              <a:pathLst>
                <a:path w="2049" h="323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1881" y="322"/>
                  </a:lnTo>
                  <a:cubicBezTo>
                    <a:pt x="1965" y="322"/>
                    <a:pt x="2048" y="251"/>
                    <a:pt x="2048" y="156"/>
                  </a:cubicBezTo>
                  <a:cubicBezTo>
                    <a:pt x="2048" y="72"/>
                    <a:pt x="1965" y="1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931663" y="3020668"/>
              <a:ext cx="64787" cy="10655"/>
            </a:xfrm>
            <a:custGeom>
              <a:avLst/>
              <a:gdLst/>
              <a:ahLst/>
              <a:cxnLst/>
              <a:rect l="l" t="t" r="r" b="b"/>
              <a:pathLst>
                <a:path w="203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882" y="334"/>
                  </a:lnTo>
                  <a:cubicBezTo>
                    <a:pt x="1965" y="334"/>
                    <a:pt x="2037" y="251"/>
                    <a:pt x="2037" y="167"/>
                  </a:cubicBezTo>
                  <a:cubicBezTo>
                    <a:pt x="2037" y="72"/>
                    <a:pt x="1965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009681" y="3020668"/>
              <a:ext cx="65168" cy="10655"/>
            </a:xfrm>
            <a:custGeom>
              <a:avLst/>
              <a:gdLst/>
              <a:ahLst/>
              <a:cxnLst/>
              <a:rect l="l" t="t" r="r" b="b"/>
              <a:pathLst>
                <a:path w="2049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881" y="334"/>
                  </a:lnTo>
                  <a:cubicBezTo>
                    <a:pt x="1965" y="334"/>
                    <a:pt x="2048" y="251"/>
                    <a:pt x="2048" y="167"/>
                  </a:cubicBezTo>
                  <a:cubicBezTo>
                    <a:pt x="2048" y="72"/>
                    <a:pt x="1965" y="1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749897" y="3069138"/>
              <a:ext cx="355993" cy="181034"/>
            </a:xfrm>
            <a:custGeom>
              <a:avLst/>
              <a:gdLst/>
              <a:ahLst/>
              <a:cxnLst/>
              <a:rect l="l" t="t" r="r" b="b"/>
              <a:pathLst>
                <a:path w="11193" h="5692" extrusionOk="0">
                  <a:moveTo>
                    <a:pt x="9859" y="322"/>
                  </a:moveTo>
                  <a:lnTo>
                    <a:pt x="5596" y="1477"/>
                  </a:lnTo>
                  <a:lnTo>
                    <a:pt x="1334" y="322"/>
                  </a:lnTo>
                  <a:close/>
                  <a:moveTo>
                    <a:pt x="334" y="394"/>
                  </a:moveTo>
                  <a:lnTo>
                    <a:pt x="4954" y="1644"/>
                  </a:lnTo>
                  <a:lnTo>
                    <a:pt x="334" y="2894"/>
                  </a:lnTo>
                  <a:lnTo>
                    <a:pt x="334" y="394"/>
                  </a:lnTo>
                  <a:close/>
                  <a:moveTo>
                    <a:pt x="10871" y="417"/>
                  </a:moveTo>
                  <a:lnTo>
                    <a:pt x="10871" y="2918"/>
                  </a:lnTo>
                  <a:lnTo>
                    <a:pt x="6239" y="1668"/>
                  </a:lnTo>
                  <a:lnTo>
                    <a:pt x="10871" y="417"/>
                  </a:lnTo>
                  <a:close/>
                  <a:moveTo>
                    <a:pt x="5596" y="1822"/>
                  </a:moveTo>
                  <a:lnTo>
                    <a:pt x="10252" y="3096"/>
                  </a:lnTo>
                  <a:lnTo>
                    <a:pt x="941" y="3096"/>
                  </a:lnTo>
                  <a:lnTo>
                    <a:pt x="5596" y="1822"/>
                  </a:lnTo>
                  <a:close/>
                  <a:moveTo>
                    <a:pt x="9132" y="3425"/>
                  </a:moveTo>
                  <a:cubicBezTo>
                    <a:pt x="9140" y="3425"/>
                    <a:pt x="9148" y="3427"/>
                    <a:pt x="9156" y="3430"/>
                  </a:cubicBezTo>
                  <a:lnTo>
                    <a:pt x="10669" y="4477"/>
                  </a:lnTo>
                  <a:cubicBezTo>
                    <a:pt x="10692" y="4489"/>
                    <a:pt x="10704" y="4501"/>
                    <a:pt x="10692" y="4537"/>
                  </a:cubicBezTo>
                  <a:cubicBezTo>
                    <a:pt x="10692" y="4549"/>
                    <a:pt x="10669" y="4561"/>
                    <a:pt x="10645" y="4561"/>
                  </a:cubicBezTo>
                  <a:lnTo>
                    <a:pt x="9871" y="4525"/>
                  </a:lnTo>
                  <a:cubicBezTo>
                    <a:pt x="9856" y="4522"/>
                    <a:pt x="9840" y="4521"/>
                    <a:pt x="9825" y="4521"/>
                  </a:cubicBezTo>
                  <a:cubicBezTo>
                    <a:pt x="9708" y="4521"/>
                    <a:pt x="9589" y="4598"/>
                    <a:pt x="9526" y="4704"/>
                  </a:cubicBezTo>
                  <a:cubicBezTo>
                    <a:pt x="9097" y="5382"/>
                    <a:pt x="9121" y="5382"/>
                    <a:pt x="9085" y="5382"/>
                  </a:cubicBezTo>
                  <a:cubicBezTo>
                    <a:pt x="9049" y="5382"/>
                    <a:pt x="9037" y="5370"/>
                    <a:pt x="9037" y="5335"/>
                  </a:cubicBezTo>
                  <a:lnTo>
                    <a:pt x="9085" y="3477"/>
                  </a:lnTo>
                  <a:cubicBezTo>
                    <a:pt x="9085" y="3441"/>
                    <a:pt x="9106" y="3425"/>
                    <a:pt x="9132" y="3425"/>
                  </a:cubicBezTo>
                  <a:close/>
                  <a:moveTo>
                    <a:pt x="334" y="1"/>
                  </a:moveTo>
                  <a:cubicBezTo>
                    <a:pt x="286" y="1"/>
                    <a:pt x="239" y="13"/>
                    <a:pt x="215" y="25"/>
                  </a:cubicBezTo>
                  <a:cubicBezTo>
                    <a:pt x="96" y="72"/>
                    <a:pt x="12" y="191"/>
                    <a:pt x="1" y="310"/>
                  </a:cubicBezTo>
                  <a:lnTo>
                    <a:pt x="1" y="322"/>
                  </a:lnTo>
                  <a:lnTo>
                    <a:pt x="1" y="3096"/>
                  </a:lnTo>
                  <a:cubicBezTo>
                    <a:pt x="1" y="3275"/>
                    <a:pt x="155" y="3418"/>
                    <a:pt x="334" y="3418"/>
                  </a:cubicBezTo>
                  <a:lnTo>
                    <a:pt x="8728" y="3418"/>
                  </a:lnTo>
                  <a:cubicBezTo>
                    <a:pt x="8728" y="3465"/>
                    <a:pt x="8728" y="3346"/>
                    <a:pt x="8680" y="5311"/>
                  </a:cubicBezTo>
                  <a:cubicBezTo>
                    <a:pt x="8680" y="5418"/>
                    <a:pt x="8704" y="5513"/>
                    <a:pt x="8775" y="5573"/>
                  </a:cubicBezTo>
                  <a:cubicBezTo>
                    <a:pt x="8859" y="5656"/>
                    <a:pt x="8954" y="5692"/>
                    <a:pt x="9061" y="5692"/>
                  </a:cubicBezTo>
                  <a:cubicBezTo>
                    <a:pt x="9192" y="5692"/>
                    <a:pt x="9311" y="5620"/>
                    <a:pt x="9395" y="5513"/>
                  </a:cubicBezTo>
                  <a:cubicBezTo>
                    <a:pt x="9823" y="4847"/>
                    <a:pt x="9787" y="4835"/>
                    <a:pt x="9835" y="4835"/>
                  </a:cubicBezTo>
                  <a:cubicBezTo>
                    <a:pt x="10764" y="4882"/>
                    <a:pt x="10621" y="4882"/>
                    <a:pt x="10645" y="4882"/>
                  </a:cubicBezTo>
                  <a:cubicBezTo>
                    <a:pt x="10800" y="4882"/>
                    <a:pt x="10954" y="4775"/>
                    <a:pt x="11002" y="4608"/>
                  </a:cubicBezTo>
                  <a:cubicBezTo>
                    <a:pt x="11038" y="4442"/>
                    <a:pt x="10978" y="4287"/>
                    <a:pt x="10847" y="4180"/>
                  </a:cubicBezTo>
                  <a:lnTo>
                    <a:pt x="9704" y="3406"/>
                  </a:lnTo>
                  <a:lnTo>
                    <a:pt x="10847" y="3406"/>
                  </a:lnTo>
                  <a:cubicBezTo>
                    <a:pt x="11026" y="3406"/>
                    <a:pt x="11181" y="3251"/>
                    <a:pt x="11181" y="3073"/>
                  </a:cubicBezTo>
                  <a:cubicBezTo>
                    <a:pt x="11192" y="2739"/>
                    <a:pt x="11192" y="620"/>
                    <a:pt x="11192" y="310"/>
                  </a:cubicBezTo>
                  <a:cubicBezTo>
                    <a:pt x="11192" y="179"/>
                    <a:pt x="11109" y="72"/>
                    <a:pt x="10990" y="25"/>
                  </a:cubicBezTo>
                  <a:cubicBezTo>
                    <a:pt x="10942" y="13"/>
                    <a:pt x="10907" y="1"/>
                    <a:pt x="10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61;p20">
            <a:extLst>
              <a:ext uri="{FF2B5EF4-FFF2-40B4-BE49-F238E27FC236}">
                <a16:creationId xmlns:a16="http://schemas.microsoft.com/office/drawing/2014/main" id="{948FB6AC-481D-4E09-BC95-0454F0CD4863}"/>
              </a:ext>
            </a:extLst>
          </p:cNvPr>
          <p:cNvGrpSpPr/>
          <p:nvPr/>
        </p:nvGrpSpPr>
        <p:grpSpPr>
          <a:xfrm>
            <a:off x="3474201" y="3774704"/>
            <a:ext cx="448256" cy="364904"/>
            <a:chOff x="6390207" y="1450570"/>
            <a:chExt cx="448256" cy="364904"/>
          </a:xfrm>
        </p:grpSpPr>
        <p:sp>
          <p:nvSpPr>
            <p:cNvPr id="81" name="Google Shape;162;p20">
              <a:extLst>
                <a:ext uri="{FF2B5EF4-FFF2-40B4-BE49-F238E27FC236}">
                  <a16:creationId xmlns:a16="http://schemas.microsoft.com/office/drawing/2014/main" id="{8AA58A20-EDB3-4AFC-89F8-721EB963A33B}"/>
                </a:ext>
              </a:extLst>
            </p:cNvPr>
            <p:cNvSpPr/>
            <p:nvPr/>
          </p:nvSpPr>
          <p:spPr>
            <a:xfrm>
              <a:off x="6427470" y="1669503"/>
              <a:ext cx="379056" cy="108905"/>
            </a:xfrm>
            <a:custGeom>
              <a:avLst/>
              <a:gdLst/>
              <a:ahLst/>
              <a:cxnLst/>
              <a:rect l="l" t="t" r="r" b="b"/>
              <a:pathLst>
                <a:path w="17222" h="4948" extrusionOk="0">
                  <a:moveTo>
                    <a:pt x="8490" y="1"/>
                  </a:moveTo>
                  <a:cubicBezTo>
                    <a:pt x="8376" y="1"/>
                    <a:pt x="8262" y="26"/>
                    <a:pt x="8155" y="75"/>
                  </a:cubicBezTo>
                  <a:lnTo>
                    <a:pt x="369" y="3747"/>
                  </a:lnTo>
                  <a:cubicBezTo>
                    <a:pt x="156" y="3849"/>
                    <a:pt x="7" y="4049"/>
                    <a:pt x="7" y="4319"/>
                  </a:cubicBezTo>
                  <a:cubicBezTo>
                    <a:pt x="1" y="4675"/>
                    <a:pt x="296" y="4948"/>
                    <a:pt x="636" y="4948"/>
                  </a:cubicBezTo>
                  <a:lnTo>
                    <a:pt x="7752" y="4948"/>
                  </a:lnTo>
                  <a:cubicBezTo>
                    <a:pt x="7917" y="4948"/>
                    <a:pt x="8050" y="4811"/>
                    <a:pt x="8050" y="4649"/>
                  </a:cubicBezTo>
                  <a:cubicBezTo>
                    <a:pt x="8050" y="4487"/>
                    <a:pt x="7917" y="4351"/>
                    <a:pt x="7752" y="4351"/>
                  </a:cubicBezTo>
                  <a:lnTo>
                    <a:pt x="3371" y="4351"/>
                  </a:lnTo>
                  <a:lnTo>
                    <a:pt x="3371" y="4065"/>
                  </a:lnTo>
                  <a:cubicBezTo>
                    <a:pt x="3371" y="3903"/>
                    <a:pt x="3235" y="3766"/>
                    <a:pt x="3073" y="3766"/>
                  </a:cubicBezTo>
                  <a:cubicBezTo>
                    <a:pt x="2907" y="3766"/>
                    <a:pt x="2774" y="3903"/>
                    <a:pt x="2774" y="4065"/>
                  </a:cubicBezTo>
                  <a:lnTo>
                    <a:pt x="2774" y="4351"/>
                  </a:lnTo>
                  <a:lnTo>
                    <a:pt x="636" y="4351"/>
                  </a:lnTo>
                  <a:cubicBezTo>
                    <a:pt x="623" y="4351"/>
                    <a:pt x="601" y="4341"/>
                    <a:pt x="601" y="4322"/>
                  </a:cubicBezTo>
                  <a:lnTo>
                    <a:pt x="601" y="4303"/>
                  </a:lnTo>
                  <a:cubicBezTo>
                    <a:pt x="608" y="4290"/>
                    <a:pt x="614" y="4287"/>
                    <a:pt x="623" y="4284"/>
                  </a:cubicBezTo>
                  <a:lnTo>
                    <a:pt x="8409" y="612"/>
                  </a:lnTo>
                  <a:cubicBezTo>
                    <a:pt x="8435" y="599"/>
                    <a:pt x="8462" y="593"/>
                    <a:pt x="8490" y="593"/>
                  </a:cubicBezTo>
                  <a:cubicBezTo>
                    <a:pt x="8518" y="593"/>
                    <a:pt x="8546" y="599"/>
                    <a:pt x="8571" y="612"/>
                  </a:cubicBezTo>
                  <a:lnTo>
                    <a:pt x="16357" y="4284"/>
                  </a:lnTo>
                  <a:cubicBezTo>
                    <a:pt x="16367" y="4287"/>
                    <a:pt x="16373" y="4290"/>
                    <a:pt x="16379" y="4303"/>
                  </a:cubicBezTo>
                  <a:cubicBezTo>
                    <a:pt x="16379" y="4319"/>
                    <a:pt x="16383" y="4328"/>
                    <a:pt x="16370" y="4338"/>
                  </a:cubicBezTo>
                  <a:cubicBezTo>
                    <a:pt x="16367" y="4344"/>
                    <a:pt x="16357" y="4351"/>
                    <a:pt x="16341" y="4351"/>
                  </a:cubicBezTo>
                  <a:lnTo>
                    <a:pt x="14207" y="4351"/>
                  </a:lnTo>
                  <a:lnTo>
                    <a:pt x="14207" y="4065"/>
                  </a:lnTo>
                  <a:cubicBezTo>
                    <a:pt x="14207" y="3903"/>
                    <a:pt x="14070" y="3766"/>
                    <a:pt x="13908" y="3766"/>
                  </a:cubicBezTo>
                  <a:cubicBezTo>
                    <a:pt x="13746" y="3766"/>
                    <a:pt x="13609" y="3903"/>
                    <a:pt x="13609" y="4065"/>
                  </a:cubicBezTo>
                  <a:lnTo>
                    <a:pt x="13609" y="4351"/>
                  </a:lnTo>
                  <a:lnTo>
                    <a:pt x="9146" y="4351"/>
                  </a:lnTo>
                  <a:cubicBezTo>
                    <a:pt x="8984" y="4351"/>
                    <a:pt x="8851" y="4487"/>
                    <a:pt x="8851" y="4649"/>
                  </a:cubicBezTo>
                  <a:cubicBezTo>
                    <a:pt x="8851" y="4811"/>
                    <a:pt x="8984" y="4948"/>
                    <a:pt x="9146" y="4948"/>
                  </a:cubicBezTo>
                  <a:lnTo>
                    <a:pt x="16341" y="4948"/>
                  </a:lnTo>
                  <a:cubicBezTo>
                    <a:pt x="17015" y="4948"/>
                    <a:pt x="17221" y="4033"/>
                    <a:pt x="16611" y="3747"/>
                  </a:cubicBezTo>
                  <a:lnTo>
                    <a:pt x="8825" y="75"/>
                  </a:lnTo>
                  <a:cubicBezTo>
                    <a:pt x="8719" y="26"/>
                    <a:pt x="8605" y="1"/>
                    <a:pt x="8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3;p20">
              <a:extLst>
                <a:ext uri="{FF2B5EF4-FFF2-40B4-BE49-F238E27FC236}">
                  <a16:creationId xmlns:a16="http://schemas.microsoft.com/office/drawing/2014/main" id="{570F72A3-E40C-4BBA-8757-2610F3012893}"/>
                </a:ext>
              </a:extLst>
            </p:cNvPr>
            <p:cNvSpPr/>
            <p:nvPr/>
          </p:nvSpPr>
          <p:spPr>
            <a:xfrm>
              <a:off x="6390207" y="1450570"/>
              <a:ext cx="448256" cy="364904"/>
            </a:xfrm>
            <a:custGeom>
              <a:avLst/>
              <a:gdLst/>
              <a:ahLst/>
              <a:cxnLst/>
              <a:rect l="l" t="t" r="r" b="b"/>
              <a:pathLst>
                <a:path w="20366" h="16579" extrusionOk="0">
                  <a:moveTo>
                    <a:pt x="10184" y="6739"/>
                  </a:moveTo>
                  <a:cubicBezTo>
                    <a:pt x="10481" y="6739"/>
                    <a:pt x="10769" y="6948"/>
                    <a:pt x="10769" y="7290"/>
                  </a:cubicBezTo>
                  <a:lnTo>
                    <a:pt x="10769" y="8433"/>
                  </a:lnTo>
                  <a:cubicBezTo>
                    <a:pt x="10769" y="8735"/>
                    <a:pt x="10947" y="9018"/>
                    <a:pt x="11220" y="9145"/>
                  </a:cubicBezTo>
                  <a:lnTo>
                    <a:pt x="18778" y="12709"/>
                  </a:lnTo>
                  <a:cubicBezTo>
                    <a:pt x="19426" y="13017"/>
                    <a:pt x="19772" y="13640"/>
                    <a:pt x="19762" y="14294"/>
                  </a:cubicBezTo>
                  <a:cubicBezTo>
                    <a:pt x="19747" y="15222"/>
                    <a:pt x="18978" y="15981"/>
                    <a:pt x="18047" y="15981"/>
                  </a:cubicBezTo>
                  <a:lnTo>
                    <a:pt x="2342" y="15981"/>
                  </a:lnTo>
                  <a:cubicBezTo>
                    <a:pt x="1402" y="15981"/>
                    <a:pt x="633" y="15228"/>
                    <a:pt x="617" y="14294"/>
                  </a:cubicBezTo>
                  <a:lnTo>
                    <a:pt x="617" y="14288"/>
                  </a:lnTo>
                  <a:cubicBezTo>
                    <a:pt x="601" y="13881"/>
                    <a:pt x="785" y="13097"/>
                    <a:pt x="1602" y="12709"/>
                  </a:cubicBezTo>
                  <a:lnTo>
                    <a:pt x="9156" y="9145"/>
                  </a:lnTo>
                  <a:cubicBezTo>
                    <a:pt x="9432" y="9015"/>
                    <a:pt x="9610" y="8735"/>
                    <a:pt x="9610" y="8433"/>
                  </a:cubicBezTo>
                  <a:lnTo>
                    <a:pt x="9610" y="7290"/>
                  </a:lnTo>
                  <a:cubicBezTo>
                    <a:pt x="9610" y="7131"/>
                    <a:pt x="9677" y="6982"/>
                    <a:pt x="9820" y="6861"/>
                  </a:cubicBezTo>
                  <a:cubicBezTo>
                    <a:pt x="9928" y="6778"/>
                    <a:pt x="10056" y="6739"/>
                    <a:pt x="10184" y="6739"/>
                  </a:cubicBezTo>
                  <a:close/>
                  <a:moveTo>
                    <a:pt x="10186" y="1"/>
                  </a:moveTo>
                  <a:cubicBezTo>
                    <a:pt x="8616" y="1"/>
                    <a:pt x="7342" y="1261"/>
                    <a:pt x="7342" y="2839"/>
                  </a:cubicBezTo>
                  <a:cubicBezTo>
                    <a:pt x="7342" y="3306"/>
                    <a:pt x="7723" y="3688"/>
                    <a:pt x="8193" y="3688"/>
                  </a:cubicBezTo>
                  <a:cubicBezTo>
                    <a:pt x="8660" y="3688"/>
                    <a:pt x="9041" y="3306"/>
                    <a:pt x="9041" y="2839"/>
                  </a:cubicBezTo>
                  <a:cubicBezTo>
                    <a:pt x="9041" y="2217"/>
                    <a:pt x="9541" y="1702"/>
                    <a:pt x="10185" y="1702"/>
                  </a:cubicBezTo>
                  <a:cubicBezTo>
                    <a:pt x="10199" y="1702"/>
                    <a:pt x="10213" y="1702"/>
                    <a:pt x="10226" y="1702"/>
                  </a:cubicBezTo>
                  <a:cubicBezTo>
                    <a:pt x="10817" y="1728"/>
                    <a:pt x="11294" y="2204"/>
                    <a:pt x="11316" y="2795"/>
                  </a:cubicBezTo>
                  <a:cubicBezTo>
                    <a:pt x="11338" y="3287"/>
                    <a:pt x="11039" y="3735"/>
                    <a:pt x="10579" y="3907"/>
                  </a:cubicBezTo>
                  <a:cubicBezTo>
                    <a:pt x="9832" y="4186"/>
                    <a:pt x="9330" y="4914"/>
                    <a:pt x="9330" y="5721"/>
                  </a:cubicBezTo>
                  <a:lnTo>
                    <a:pt x="9330" y="6499"/>
                  </a:lnTo>
                  <a:cubicBezTo>
                    <a:pt x="9130" y="6705"/>
                    <a:pt x="9006" y="6985"/>
                    <a:pt x="9006" y="7293"/>
                  </a:cubicBezTo>
                  <a:lnTo>
                    <a:pt x="9006" y="8437"/>
                  </a:lnTo>
                  <a:cubicBezTo>
                    <a:pt x="9006" y="8513"/>
                    <a:pt x="8962" y="8580"/>
                    <a:pt x="8895" y="8611"/>
                  </a:cubicBezTo>
                  <a:lnTo>
                    <a:pt x="1348" y="12176"/>
                  </a:lnTo>
                  <a:cubicBezTo>
                    <a:pt x="255" y="12690"/>
                    <a:pt x="1" y="13757"/>
                    <a:pt x="20" y="14310"/>
                  </a:cubicBezTo>
                  <a:cubicBezTo>
                    <a:pt x="45" y="15562"/>
                    <a:pt x="1081" y="16578"/>
                    <a:pt x="2332" y="16578"/>
                  </a:cubicBezTo>
                  <a:lnTo>
                    <a:pt x="18034" y="16578"/>
                  </a:lnTo>
                  <a:cubicBezTo>
                    <a:pt x="19286" y="16578"/>
                    <a:pt x="20321" y="15562"/>
                    <a:pt x="20347" y="14310"/>
                  </a:cubicBezTo>
                  <a:cubicBezTo>
                    <a:pt x="20366" y="13757"/>
                    <a:pt x="20112" y="12690"/>
                    <a:pt x="19019" y="12176"/>
                  </a:cubicBezTo>
                  <a:lnTo>
                    <a:pt x="11465" y="8608"/>
                  </a:lnTo>
                  <a:cubicBezTo>
                    <a:pt x="11395" y="8576"/>
                    <a:pt x="11354" y="8510"/>
                    <a:pt x="11354" y="8433"/>
                  </a:cubicBezTo>
                  <a:lnTo>
                    <a:pt x="11354" y="7290"/>
                  </a:lnTo>
                  <a:cubicBezTo>
                    <a:pt x="11354" y="6982"/>
                    <a:pt x="11230" y="6699"/>
                    <a:pt x="11027" y="6496"/>
                  </a:cubicBezTo>
                  <a:lnTo>
                    <a:pt x="11027" y="5717"/>
                  </a:lnTo>
                  <a:cubicBezTo>
                    <a:pt x="11027" y="5619"/>
                    <a:pt x="11087" y="5527"/>
                    <a:pt x="11170" y="5495"/>
                  </a:cubicBezTo>
                  <a:cubicBezTo>
                    <a:pt x="12043" y="5171"/>
                    <a:pt x="12698" y="4437"/>
                    <a:pt x="12929" y="3538"/>
                  </a:cubicBezTo>
                  <a:cubicBezTo>
                    <a:pt x="12968" y="3379"/>
                    <a:pt x="12872" y="3214"/>
                    <a:pt x="12713" y="3176"/>
                  </a:cubicBezTo>
                  <a:cubicBezTo>
                    <a:pt x="12688" y="3170"/>
                    <a:pt x="12663" y="3167"/>
                    <a:pt x="12639" y="3167"/>
                  </a:cubicBezTo>
                  <a:cubicBezTo>
                    <a:pt x="12507" y="3167"/>
                    <a:pt x="12387" y="3255"/>
                    <a:pt x="12355" y="3389"/>
                  </a:cubicBezTo>
                  <a:cubicBezTo>
                    <a:pt x="12173" y="4101"/>
                    <a:pt x="11656" y="4682"/>
                    <a:pt x="10963" y="4939"/>
                  </a:cubicBezTo>
                  <a:cubicBezTo>
                    <a:pt x="10645" y="5057"/>
                    <a:pt x="10436" y="5371"/>
                    <a:pt x="10436" y="5721"/>
                  </a:cubicBezTo>
                  <a:lnTo>
                    <a:pt x="10436" y="6178"/>
                  </a:lnTo>
                  <a:cubicBezTo>
                    <a:pt x="10364" y="6163"/>
                    <a:pt x="10273" y="6155"/>
                    <a:pt x="10181" y="6155"/>
                  </a:cubicBezTo>
                  <a:cubicBezTo>
                    <a:pt x="10093" y="6155"/>
                    <a:pt x="10003" y="6163"/>
                    <a:pt x="9928" y="6178"/>
                  </a:cubicBezTo>
                  <a:lnTo>
                    <a:pt x="9928" y="5717"/>
                  </a:lnTo>
                  <a:cubicBezTo>
                    <a:pt x="9928" y="5158"/>
                    <a:pt x="10274" y="4653"/>
                    <a:pt x="10785" y="4463"/>
                  </a:cubicBezTo>
                  <a:cubicBezTo>
                    <a:pt x="11487" y="4199"/>
                    <a:pt x="11942" y="3522"/>
                    <a:pt x="11913" y="2770"/>
                  </a:cubicBezTo>
                  <a:cubicBezTo>
                    <a:pt x="11878" y="1874"/>
                    <a:pt x="11147" y="1143"/>
                    <a:pt x="10248" y="1108"/>
                  </a:cubicBezTo>
                  <a:cubicBezTo>
                    <a:pt x="10224" y="1107"/>
                    <a:pt x="10199" y="1107"/>
                    <a:pt x="10175" y="1107"/>
                  </a:cubicBezTo>
                  <a:cubicBezTo>
                    <a:pt x="9212" y="1107"/>
                    <a:pt x="8447" y="1891"/>
                    <a:pt x="8447" y="2839"/>
                  </a:cubicBezTo>
                  <a:cubicBezTo>
                    <a:pt x="8447" y="2979"/>
                    <a:pt x="8330" y="3094"/>
                    <a:pt x="8193" y="3094"/>
                  </a:cubicBezTo>
                  <a:cubicBezTo>
                    <a:pt x="8053" y="3094"/>
                    <a:pt x="7939" y="2979"/>
                    <a:pt x="7939" y="2839"/>
                  </a:cubicBezTo>
                  <a:cubicBezTo>
                    <a:pt x="7939" y="1597"/>
                    <a:pt x="8940" y="598"/>
                    <a:pt x="10178" y="598"/>
                  </a:cubicBezTo>
                  <a:cubicBezTo>
                    <a:pt x="10207" y="598"/>
                    <a:pt x="10235" y="599"/>
                    <a:pt x="10264" y="600"/>
                  </a:cubicBezTo>
                  <a:cubicBezTo>
                    <a:pt x="11205" y="635"/>
                    <a:pt x="12027" y="1267"/>
                    <a:pt x="12313" y="2163"/>
                  </a:cubicBezTo>
                  <a:cubicBezTo>
                    <a:pt x="12355" y="2290"/>
                    <a:pt x="12475" y="2373"/>
                    <a:pt x="12602" y="2373"/>
                  </a:cubicBezTo>
                  <a:cubicBezTo>
                    <a:pt x="12631" y="2373"/>
                    <a:pt x="12660" y="2368"/>
                    <a:pt x="12688" y="2360"/>
                  </a:cubicBezTo>
                  <a:cubicBezTo>
                    <a:pt x="12841" y="2306"/>
                    <a:pt x="12929" y="2141"/>
                    <a:pt x="12882" y="1985"/>
                  </a:cubicBezTo>
                  <a:cubicBezTo>
                    <a:pt x="12520" y="845"/>
                    <a:pt x="11475" y="47"/>
                    <a:pt x="10290" y="3"/>
                  </a:cubicBezTo>
                  <a:cubicBezTo>
                    <a:pt x="10255" y="1"/>
                    <a:pt x="10220" y="1"/>
                    <a:pt x="10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56;p20">
            <a:extLst>
              <a:ext uri="{FF2B5EF4-FFF2-40B4-BE49-F238E27FC236}">
                <a16:creationId xmlns:a16="http://schemas.microsoft.com/office/drawing/2014/main" id="{FE1AE9AD-486E-46DE-A191-DC7031EFE943}"/>
              </a:ext>
            </a:extLst>
          </p:cNvPr>
          <p:cNvGrpSpPr/>
          <p:nvPr/>
        </p:nvGrpSpPr>
        <p:grpSpPr>
          <a:xfrm>
            <a:off x="5315136" y="1620591"/>
            <a:ext cx="250054" cy="433166"/>
            <a:chOff x="2656082" y="2287427"/>
            <a:chExt cx="207582" cy="359594"/>
          </a:xfrm>
        </p:grpSpPr>
        <p:sp>
          <p:nvSpPr>
            <p:cNvPr id="84" name="Google Shape;157;p20">
              <a:extLst>
                <a:ext uri="{FF2B5EF4-FFF2-40B4-BE49-F238E27FC236}">
                  <a16:creationId xmlns:a16="http://schemas.microsoft.com/office/drawing/2014/main" id="{3C17160A-A123-4924-8D87-ECD4C81309B1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8;p20">
              <a:extLst>
                <a:ext uri="{FF2B5EF4-FFF2-40B4-BE49-F238E27FC236}">
                  <a16:creationId xmlns:a16="http://schemas.microsoft.com/office/drawing/2014/main" id="{C666907C-24B0-41F4-8E35-8DF1AB300648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9;p20">
              <a:extLst>
                <a:ext uri="{FF2B5EF4-FFF2-40B4-BE49-F238E27FC236}">
                  <a16:creationId xmlns:a16="http://schemas.microsoft.com/office/drawing/2014/main" id="{DAA000FB-DAF4-41BF-B4F7-B4EDF4A1727E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;p20">
              <a:extLst>
                <a:ext uri="{FF2B5EF4-FFF2-40B4-BE49-F238E27FC236}">
                  <a16:creationId xmlns:a16="http://schemas.microsoft.com/office/drawing/2014/main" id="{AE1D5FEB-7178-4472-B29A-3E3E45940EEF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8F3100-64E7-48F2-B294-F55F2ECE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67" y="2639119"/>
            <a:ext cx="523256" cy="523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A7A93-AD14-4508-9E57-992198AE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772" y="2731450"/>
            <a:ext cx="405726" cy="405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5D2-E9E8-4C6A-8CD6-835ED992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2" y="141408"/>
            <a:ext cx="7717500" cy="574500"/>
          </a:xfrm>
        </p:spPr>
        <p:txBody>
          <a:bodyPr/>
          <a:lstStyle/>
          <a:p>
            <a:r>
              <a:rPr lang="en-HK" u="sng" dirty="0"/>
              <a:t>USER ACTIVITY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4DBA-8F9F-4480-B58D-6E0CBCEBF2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2" y="727605"/>
            <a:ext cx="6337190" cy="441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10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>
            <a:spLocks noGrp="1"/>
          </p:cNvSpPr>
          <p:nvPr>
            <p:ph type="title"/>
          </p:nvPr>
        </p:nvSpPr>
        <p:spPr>
          <a:xfrm>
            <a:off x="55659" y="260215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HK" u="sng" dirty="0"/>
              <a:t>ADMIN ACTIVITY DIAGRAM</a:t>
            </a:r>
            <a:endParaRPr u="sng" dirty="0"/>
          </a:p>
        </p:txBody>
      </p:sp>
      <p:grpSp>
        <p:nvGrpSpPr>
          <p:cNvPr id="505" name="Google Shape;505;p26"/>
          <p:cNvGrpSpPr/>
          <p:nvPr/>
        </p:nvGrpSpPr>
        <p:grpSpPr>
          <a:xfrm>
            <a:off x="5683406" y="1508231"/>
            <a:ext cx="3243350" cy="729625"/>
            <a:chOff x="5187400" y="1317400"/>
            <a:chExt cx="3243350" cy="729625"/>
          </a:xfrm>
        </p:grpSpPr>
        <p:grpSp>
          <p:nvGrpSpPr>
            <p:cNvPr id="506" name="Google Shape;506;p26"/>
            <p:cNvGrpSpPr/>
            <p:nvPr/>
          </p:nvGrpSpPr>
          <p:grpSpPr>
            <a:xfrm>
              <a:off x="5187400" y="1317400"/>
              <a:ext cx="3243350" cy="729625"/>
              <a:chOff x="5187400" y="1317400"/>
              <a:chExt cx="3243350" cy="729625"/>
            </a:xfrm>
          </p:grpSpPr>
          <p:grpSp>
            <p:nvGrpSpPr>
              <p:cNvPr id="507" name="Google Shape;507;p26"/>
              <p:cNvGrpSpPr/>
              <p:nvPr/>
            </p:nvGrpSpPr>
            <p:grpSpPr>
              <a:xfrm>
                <a:off x="5187400" y="1317400"/>
                <a:ext cx="2303400" cy="729621"/>
                <a:chOff x="5187400" y="1317400"/>
                <a:chExt cx="2303400" cy="729621"/>
              </a:xfrm>
            </p:grpSpPr>
            <p:sp>
              <p:nvSpPr>
                <p:cNvPr id="508" name="Google Shape;508;p26"/>
                <p:cNvSpPr txBox="1"/>
                <p:nvPr/>
              </p:nvSpPr>
              <p:spPr>
                <a:xfrm>
                  <a:off x="5187400" y="1754521"/>
                  <a:ext cx="23034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b="1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Total No. Of Products</a:t>
                  </a:r>
                </a:p>
              </p:txBody>
            </p:sp>
            <p:sp>
              <p:nvSpPr>
                <p:cNvPr id="509" name="Google Shape;509;p26"/>
                <p:cNvSpPr txBox="1"/>
                <p:nvPr/>
              </p:nvSpPr>
              <p:spPr>
                <a:xfrm>
                  <a:off x="5187400" y="1317400"/>
                  <a:ext cx="23004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P</a:t>
                  </a:r>
                  <a:r>
                    <a:rPr lang="en-HK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RODUCTS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</p:grpSp>
          <p:grpSp>
            <p:nvGrpSpPr>
              <p:cNvPr id="510" name="Google Shape;510;p26"/>
              <p:cNvGrpSpPr/>
              <p:nvPr/>
            </p:nvGrpSpPr>
            <p:grpSpPr>
              <a:xfrm>
                <a:off x="7585197" y="1317400"/>
                <a:ext cx="845553" cy="729625"/>
                <a:chOff x="7585197" y="1317400"/>
                <a:chExt cx="845553" cy="729625"/>
              </a:xfrm>
            </p:grpSpPr>
            <p:sp>
              <p:nvSpPr>
                <p:cNvPr id="511" name="Google Shape;511;p26"/>
                <p:cNvSpPr txBox="1"/>
                <p:nvPr/>
              </p:nvSpPr>
              <p:spPr>
                <a:xfrm>
                  <a:off x="7609050" y="1317400"/>
                  <a:ext cx="8217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74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  <p:sp>
              <p:nvSpPr>
                <p:cNvPr id="512" name="Google Shape;512;p26"/>
                <p:cNvSpPr txBox="1"/>
                <p:nvPr/>
              </p:nvSpPr>
              <p:spPr>
                <a:xfrm>
                  <a:off x="7585197" y="1754525"/>
                  <a:ext cx="8217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sz="1100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Products</a:t>
                  </a:r>
                  <a:endParaRPr lang="en-HK" sz="1100" b="1" dirty="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</p:grpSp>
        <p:cxnSp>
          <p:nvCxnSpPr>
            <p:cNvPr id="513" name="Google Shape;513;p26"/>
            <p:cNvCxnSpPr/>
            <p:nvPr/>
          </p:nvCxnSpPr>
          <p:spPr>
            <a:xfrm>
              <a:off x="7696808" y="1762757"/>
              <a:ext cx="52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4" name="Google Shape;514;p26"/>
          <p:cNvGrpSpPr/>
          <p:nvPr/>
        </p:nvGrpSpPr>
        <p:grpSpPr>
          <a:xfrm>
            <a:off x="5683406" y="4052614"/>
            <a:ext cx="3243350" cy="729617"/>
            <a:chOff x="5187400" y="3861783"/>
            <a:chExt cx="3243350" cy="729617"/>
          </a:xfrm>
        </p:grpSpPr>
        <p:grpSp>
          <p:nvGrpSpPr>
            <p:cNvPr id="515" name="Google Shape;515;p26"/>
            <p:cNvGrpSpPr/>
            <p:nvPr/>
          </p:nvGrpSpPr>
          <p:grpSpPr>
            <a:xfrm>
              <a:off x="5187400" y="3861783"/>
              <a:ext cx="3243350" cy="729617"/>
              <a:chOff x="5187400" y="3861783"/>
              <a:chExt cx="3243350" cy="729617"/>
            </a:xfrm>
          </p:grpSpPr>
          <p:grpSp>
            <p:nvGrpSpPr>
              <p:cNvPr id="516" name="Google Shape;516;p26"/>
              <p:cNvGrpSpPr/>
              <p:nvPr/>
            </p:nvGrpSpPr>
            <p:grpSpPr>
              <a:xfrm>
                <a:off x="5187400" y="3861783"/>
                <a:ext cx="2303400" cy="729617"/>
                <a:chOff x="5187400" y="3861783"/>
                <a:chExt cx="2303400" cy="729617"/>
              </a:xfrm>
            </p:grpSpPr>
            <p:sp>
              <p:nvSpPr>
                <p:cNvPr id="517" name="Google Shape;517;p26"/>
                <p:cNvSpPr txBox="1"/>
                <p:nvPr/>
              </p:nvSpPr>
              <p:spPr>
                <a:xfrm>
                  <a:off x="5187400" y="4298900"/>
                  <a:ext cx="23034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-US" b="1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Total No. Of Reviews</a:t>
                  </a:r>
                </a:p>
              </p:txBody>
            </p:sp>
            <p:sp>
              <p:nvSpPr>
                <p:cNvPr id="518" name="Google Shape;518;p26"/>
                <p:cNvSpPr txBox="1"/>
                <p:nvPr/>
              </p:nvSpPr>
              <p:spPr>
                <a:xfrm>
                  <a:off x="5187400" y="3861783"/>
                  <a:ext cx="23004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REVIEWS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</p:grpSp>
          <p:grpSp>
            <p:nvGrpSpPr>
              <p:cNvPr id="519" name="Google Shape;519;p26"/>
              <p:cNvGrpSpPr/>
              <p:nvPr/>
            </p:nvGrpSpPr>
            <p:grpSpPr>
              <a:xfrm>
                <a:off x="7609050" y="3861783"/>
                <a:ext cx="821700" cy="729617"/>
                <a:chOff x="7609050" y="3861783"/>
                <a:chExt cx="821700" cy="729617"/>
              </a:xfrm>
            </p:grpSpPr>
            <p:sp>
              <p:nvSpPr>
                <p:cNvPr id="520" name="Google Shape;520;p26"/>
                <p:cNvSpPr txBox="1"/>
                <p:nvPr/>
              </p:nvSpPr>
              <p:spPr>
                <a:xfrm>
                  <a:off x="7609050" y="3861783"/>
                  <a:ext cx="8217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13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  <p:sp>
              <p:nvSpPr>
                <p:cNvPr id="521" name="Google Shape;521;p26"/>
                <p:cNvSpPr txBox="1"/>
                <p:nvPr/>
              </p:nvSpPr>
              <p:spPr>
                <a:xfrm>
                  <a:off x="7609050" y="4298900"/>
                  <a:ext cx="8217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sz="1200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reviews</a:t>
                  </a:r>
                  <a:endParaRPr sz="1200" b="1" dirty="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</p:grpSp>
        <p:cxnSp>
          <p:nvCxnSpPr>
            <p:cNvPr id="522" name="Google Shape;522;p26"/>
            <p:cNvCxnSpPr/>
            <p:nvPr/>
          </p:nvCxnSpPr>
          <p:spPr>
            <a:xfrm>
              <a:off x="7696808" y="4306176"/>
              <a:ext cx="5283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3" name="Google Shape;523;p26"/>
          <p:cNvGrpSpPr/>
          <p:nvPr/>
        </p:nvGrpSpPr>
        <p:grpSpPr>
          <a:xfrm>
            <a:off x="5683406" y="2356359"/>
            <a:ext cx="3243350" cy="729622"/>
            <a:chOff x="5187400" y="2165528"/>
            <a:chExt cx="3243350" cy="729622"/>
          </a:xfrm>
        </p:grpSpPr>
        <p:grpSp>
          <p:nvGrpSpPr>
            <p:cNvPr id="524" name="Google Shape;524;p26"/>
            <p:cNvGrpSpPr/>
            <p:nvPr/>
          </p:nvGrpSpPr>
          <p:grpSpPr>
            <a:xfrm>
              <a:off x="5187400" y="2165528"/>
              <a:ext cx="3243350" cy="729622"/>
              <a:chOff x="5187400" y="2165528"/>
              <a:chExt cx="3243350" cy="729622"/>
            </a:xfrm>
          </p:grpSpPr>
          <p:grpSp>
            <p:nvGrpSpPr>
              <p:cNvPr id="525" name="Google Shape;525;p26"/>
              <p:cNvGrpSpPr/>
              <p:nvPr/>
            </p:nvGrpSpPr>
            <p:grpSpPr>
              <a:xfrm>
                <a:off x="5187400" y="2165528"/>
                <a:ext cx="2303400" cy="729620"/>
                <a:chOff x="5187400" y="2165528"/>
                <a:chExt cx="2303400" cy="729620"/>
              </a:xfrm>
            </p:grpSpPr>
            <p:sp>
              <p:nvSpPr>
                <p:cNvPr id="526" name="Google Shape;526;p26"/>
                <p:cNvSpPr txBox="1"/>
                <p:nvPr/>
              </p:nvSpPr>
              <p:spPr>
                <a:xfrm>
                  <a:off x="5187400" y="2602648"/>
                  <a:ext cx="23034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-US" b="1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Total No. Of Orders</a:t>
                  </a:r>
                </a:p>
              </p:txBody>
            </p:sp>
            <p:sp>
              <p:nvSpPr>
                <p:cNvPr id="527" name="Google Shape;527;p26"/>
                <p:cNvSpPr txBox="1"/>
                <p:nvPr/>
              </p:nvSpPr>
              <p:spPr>
                <a:xfrm>
                  <a:off x="5187400" y="2165528"/>
                  <a:ext cx="23004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ORDERS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</p:grpSp>
          <p:grpSp>
            <p:nvGrpSpPr>
              <p:cNvPr id="528" name="Google Shape;528;p26"/>
              <p:cNvGrpSpPr/>
              <p:nvPr/>
            </p:nvGrpSpPr>
            <p:grpSpPr>
              <a:xfrm>
                <a:off x="7609050" y="2165528"/>
                <a:ext cx="821700" cy="729622"/>
                <a:chOff x="7609050" y="2165528"/>
                <a:chExt cx="821700" cy="729622"/>
              </a:xfrm>
            </p:grpSpPr>
            <p:sp>
              <p:nvSpPr>
                <p:cNvPr id="529" name="Google Shape;529;p26"/>
                <p:cNvSpPr txBox="1"/>
                <p:nvPr/>
              </p:nvSpPr>
              <p:spPr>
                <a:xfrm>
                  <a:off x="7609050" y="2165528"/>
                  <a:ext cx="8217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17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  <p:sp>
              <p:nvSpPr>
                <p:cNvPr id="530" name="Google Shape;530;p26"/>
                <p:cNvSpPr txBox="1"/>
                <p:nvPr/>
              </p:nvSpPr>
              <p:spPr>
                <a:xfrm>
                  <a:off x="7609050" y="2602650"/>
                  <a:ext cx="8217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orders</a:t>
                  </a:r>
                  <a:endParaRPr b="1" dirty="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</p:grpSp>
        <p:cxnSp>
          <p:nvCxnSpPr>
            <p:cNvPr id="531" name="Google Shape;531;p26"/>
            <p:cNvCxnSpPr/>
            <p:nvPr/>
          </p:nvCxnSpPr>
          <p:spPr>
            <a:xfrm>
              <a:off x="7696808" y="2610563"/>
              <a:ext cx="52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26"/>
          <p:cNvGrpSpPr/>
          <p:nvPr/>
        </p:nvGrpSpPr>
        <p:grpSpPr>
          <a:xfrm>
            <a:off x="5683406" y="3204486"/>
            <a:ext cx="3243350" cy="729619"/>
            <a:chOff x="5187400" y="3013655"/>
            <a:chExt cx="3243350" cy="729619"/>
          </a:xfrm>
        </p:grpSpPr>
        <p:grpSp>
          <p:nvGrpSpPr>
            <p:cNvPr id="533" name="Google Shape;533;p26"/>
            <p:cNvGrpSpPr/>
            <p:nvPr/>
          </p:nvGrpSpPr>
          <p:grpSpPr>
            <a:xfrm>
              <a:off x="5187400" y="3013655"/>
              <a:ext cx="3243350" cy="729619"/>
              <a:chOff x="5187400" y="3013655"/>
              <a:chExt cx="3243350" cy="729619"/>
            </a:xfrm>
          </p:grpSpPr>
          <p:grpSp>
            <p:nvGrpSpPr>
              <p:cNvPr id="534" name="Google Shape;534;p26"/>
              <p:cNvGrpSpPr/>
              <p:nvPr/>
            </p:nvGrpSpPr>
            <p:grpSpPr>
              <a:xfrm>
                <a:off x="5187400" y="3013656"/>
                <a:ext cx="2303400" cy="729618"/>
                <a:chOff x="5187400" y="3013656"/>
                <a:chExt cx="2303400" cy="729618"/>
              </a:xfrm>
            </p:grpSpPr>
            <p:sp>
              <p:nvSpPr>
                <p:cNvPr id="535" name="Google Shape;535;p26"/>
                <p:cNvSpPr txBox="1"/>
                <p:nvPr/>
              </p:nvSpPr>
              <p:spPr>
                <a:xfrm>
                  <a:off x="5187400" y="3450774"/>
                  <a:ext cx="23034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-US" b="1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Total No. Of Users</a:t>
                  </a:r>
                </a:p>
              </p:txBody>
            </p:sp>
            <p:sp>
              <p:nvSpPr>
                <p:cNvPr id="536" name="Google Shape;536;p26"/>
                <p:cNvSpPr txBox="1"/>
                <p:nvPr/>
              </p:nvSpPr>
              <p:spPr>
                <a:xfrm>
                  <a:off x="5187400" y="3013656"/>
                  <a:ext cx="23004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USERS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</p:grpSp>
          <p:grpSp>
            <p:nvGrpSpPr>
              <p:cNvPr id="537" name="Google Shape;537;p26"/>
              <p:cNvGrpSpPr/>
              <p:nvPr/>
            </p:nvGrpSpPr>
            <p:grpSpPr>
              <a:xfrm>
                <a:off x="7609050" y="3013655"/>
                <a:ext cx="821700" cy="729619"/>
                <a:chOff x="7609050" y="3013655"/>
                <a:chExt cx="821700" cy="729619"/>
              </a:xfrm>
            </p:grpSpPr>
            <p:sp>
              <p:nvSpPr>
                <p:cNvPr id="538" name="Google Shape;538;p26"/>
                <p:cNvSpPr txBox="1"/>
                <p:nvPr/>
              </p:nvSpPr>
              <p:spPr>
                <a:xfrm>
                  <a:off x="7609050" y="3013655"/>
                  <a:ext cx="821700" cy="43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dirty="0">
                      <a:solidFill>
                        <a:schemeClr val="lt1"/>
                      </a:solidFill>
                      <a:latin typeface="Prata"/>
                      <a:ea typeface="Prata"/>
                      <a:cs typeface="Prata"/>
                      <a:sym typeface="Prata"/>
                    </a:rPr>
                    <a:t>5</a:t>
                  </a:r>
                  <a:endParaRPr sz="2000" dirty="0">
                    <a:solidFill>
                      <a:schemeClr val="lt1"/>
                    </a:solidFill>
                    <a:latin typeface="Prata"/>
                    <a:ea typeface="Prata"/>
                    <a:cs typeface="Prata"/>
                    <a:sym typeface="Prata"/>
                  </a:endParaRPr>
                </a:p>
              </p:txBody>
            </p:sp>
            <p:sp>
              <p:nvSpPr>
                <p:cNvPr id="539" name="Google Shape;539;p26"/>
                <p:cNvSpPr txBox="1"/>
                <p:nvPr/>
              </p:nvSpPr>
              <p:spPr>
                <a:xfrm>
                  <a:off x="7609050" y="3450775"/>
                  <a:ext cx="8217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HK" dirty="0">
                      <a:solidFill>
                        <a:schemeClr val="lt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users</a:t>
                  </a:r>
                  <a:endParaRPr b="1" dirty="0">
                    <a:solidFill>
                      <a:schemeClr val="lt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</p:grpSp>
        <p:cxnSp>
          <p:nvCxnSpPr>
            <p:cNvPr id="540" name="Google Shape;540;p26"/>
            <p:cNvCxnSpPr/>
            <p:nvPr/>
          </p:nvCxnSpPr>
          <p:spPr>
            <a:xfrm>
              <a:off x="7696808" y="3458370"/>
              <a:ext cx="5283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4A5ABD1-EDEA-435E-8863-A67CF97650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" y="1001864"/>
            <a:ext cx="5506497" cy="40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246321" y="204029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HK" u="sng" dirty="0"/>
              <a:t>VIRTUAL REALITY SHOPPING ROOM</a:t>
            </a:r>
          </a:p>
        </p:txBody>
      </p:sp>
      <p:cxnSp>
        <p:nvCxnSpPr>
          <p:cNvPr id="234" name="Google Shape;234;p22"/>
          <p:cNvCxnSpPr>
            <a:cxnSpLocks/>
            <a:stCxn id="235" idx="0"/>
            <a:endCxn id="236" idx="1"/>
          </p:cNvCxnSpPr>
          <p:nvPr/>
        </p:nvCxnSpPr>
        <p:spPr>
          <a:xfrm rot="5400000" flipH="1" flipV="1">
            <a:off x="2133752" y="608576"/>
            <a:ext cx="529584" cy="2378788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2"/>
          <p:cNvCxnSpPr>
            <a:cxnSpLocks/>
            <a:stCxn id="236" idx="3"/>
            <a:endCxn id="238" idx="0"/>
          </p:cNvCxnSpPr>
          <p:nvPr/>
        </p:nvCxnSpPr>
        <p:spPr>
          <a:xfrm>
            <a:off x="5106637" y="1533178"/>
            <a:ext cx="2700303" cy="464072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2"/>
          <p:cNvSpPr txBox="1">
            <a:spLocks noGrp="1"/>
          </p:cNvSpPr>
          <p:nvPr>
            <p:ph type="title" idx="4294967295"/>
          </p:nvPr>
        </p:nvSpPr>
        <p:spPr>
          <a:xfrm>
            <a:off x="730350" y="2062762"/>
            <a:ext cx="9576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9" name="Google Shape;239;p22"/>
          <p:cNvCxnSpPr/>
          <p:nvPr/>
        </p:nvCxnSpPr>
        <p:spPr>
          <a:xfrm>
            <a:off x="857266" y="2637266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2"/>
          <p:cNvSpPr txBox="1">
            <a:spLocks noGrp="1"/>
          </p:cNvSpPr>
          <p:nvPr>
            <p:ph type="title" idx="4294967295"/>
          </p:nvPr>
        </p:nvSpPr>
        <p:spPr>
          <a:xfrm>
            <a:off x="2813688" y="2169159"/>
            <a:ext cx="9576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41" name="Google Shape;241;p22"/>
          <p:cNvCxnSpPr/>
          <p:nvPr/>
        </p:nvCxnSpPr>
        <p:spPr>
          <a:xfrm>
            <a:off x="2951688" y="2743663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2"/>
          <p:cNvSpPr txBox="1">
            <a:spLocks noGrp="1"/>
          </p:cNvSpPr>
          <p:nvPr>
            <p:ph type="title" idx="4294967295"/>
          </p:nvPr>
        </p:nvSpPr>
        <p:spPr>
          <a:xfrm>
            <a:off x="7328140" y="1997250"/>
            <a:ext cx="9576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42" name="Google Shape;242;p22"/>
          <p:cNvCxnSpPr/>
          <p:nvPr/>
        </p:nvCxnSpPr>
        <p:spPr>
          <a:xfrm>
            <a:off x="7455055" y="2571754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2"/>
          <p:cNvSpPr txBox="1"/>
          <p:nvPr/>
        </p:nvSpPr>
        <p:spPr>
          <a:xfrm>
            <a:off x="3587938" y="1325575"/>
            <a:ext cx="1518699" cy="4152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VR ROOM</a:t>
            </a:r>
            <a:endParaRPr sz="2000" dirty="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245" name="Google Shape;245;p22"/>
          <p:cNvGrpSpPr/>
          <p:nvPr/>
        </p:nvGrpSpPr>
        <p:grpSpPr>
          <a:xfrm>
            <a:off x="162300" y="2974341"/>
            <a:ext cx="2093710" cy="1284700"/>
            <a:chOff x="710615" y="2964025"/>
            <a:chExt cx="2093710" cy="1284700"/>
          </a:xfrm>
        </p:grpSpPr>
        <p:sp>
          <p:nvSpPr>
            <p:cNvPr id="246" name="Google Shape;246;p22"/>
            <p:cNvSpPr txBox="1"/>
            <p:nvPr/>
          </p:nvSpPr>
          <p:spPr>
            <a:xfrm>
              <a:off x="710625" y="3796325"/>
              <a:ext cx="20937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elect Male or Female model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710615" y="2964025"/>
              <a:ext cx="2093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C</a:t>
              </a: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HOOSE AVTAR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2237688" y="3080738"/>
            <a:ext cx="2109600" cy="1284700"/>
            <a:chOff x="3517200" y="2964025"/>
            <a:chExt cx="2109600" cy="1284700"/>
          </a:xfrm>
        </p:grpSpPr>
        <p:sp>
          <p:nvSpPr>
            <p:cNvPr id="250" name="Google Shape;250;p22"/>
            <p:cNvSpPr txBox="1"/>
            <p:nvPr/>
          </p:nvSpPr>
          <p:spPr>
            <a:xfrm>
              <a:off x="3517200" y="3796325"/>
              <a:ext cx="21096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Select Shirt and Pant Fabric</a:t>
              </a:r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3517200" y="2964025"/>
              <a:ext cx="2109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SELECT FABRIC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253" name="Google Shape;253;p22"/>
          <p:cNvGrpSpPr/>
          <p:nvPr/>
        </p:nvGrpSpPr>
        <p:grpSpPr>
          <a:xfrm>
            <a:off x="6752130" y="2908829"/>
            <a:ext cx="2109610" cy="1284700"/>
            <a:chOff x="6320640" y="2964025"/>
            <a:chExt cx="2109610" cy="1284700"/>
          </a:xfrm>
        </p:grpSpPr>
        <p:sp>
          <p:nvSpPr>
            <p:cNvPr id="254" name="Google Shape;254;p22"/>
            <p:cNvSpPr txBox="1"/>
            <p:nvPr/>
          </p:nvSpPr>
          <p:spPr>
            <a:xfrm>
              <a:off x="6320640" y="3796325"/>
              <a:ext cx="21096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HK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elect Cuffs</a:t>
              </a:r>
              <a:endParaRPr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6320650" y="2964025"/>
              <a:ext cx="2109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SELECT CUFFS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cxnSp>
        <p:nvCxnSpPr>
          <p:cNvPr id="257" name="Google Shape;257;p22"/>
          <p:cNvCxnSpPr>
            <a:stCxn id="235" idx="2"/>
            <a:endCxn id="247" idx="0"/>
          </p:cNvCxnSpPr>
          <p:nvPr/>
        </p:nvCxnSpPr>
        <p:spPr>
          <a:xfrm>
            <a:off x="1209150" y="2637262"/>
            <a:ext cx="0" cy="33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2"/>
          <p:cNvCxnSpPr>
            <a:stCxn id="240" idx="2"/>
            <a:endCxn id="251" idx="0"/>
          </p:cNvCxnSpPr>
          <p:nvPr/>
        </p:nvCxnSpPr>
        <p:spPr>
          <a:xfrm>
            <a:off x="3292488" y="2743659"/>
            <a:ext cx="0" cy="33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2"/>
          <p:cNvCxnSpPr>
            <a:stCxn id="238" idx="2"/>
            <a:endCxn id="255" idx="0"/>
          </p:cNvCxnSpPr>
          <p:nvPr/>
        </p:nvCxnSpPr>
        <p:spPr>
          <a:xfrm>
            <a:off x="7806940" y="2571750"/>
            <a:ext cx="0" cy="33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0;p22">
            <a:extLst>
              <a:ext uri="{FF2B5EF4-FFF2-40B4-BE49-F238E27FC236}">
                <a16:creationId xmlns:a16="http://schemas.microsoft.com/office/drawing/2014/main" id="{3D35075F-881F-430B-AF9F-3F73AD319D73}"/>
              </a:ext>
            </a:extLst>
          </p:cNvPr>
          <p:cNvSpPr txBox="1">
            <a:spLocks/>
          </p:cNvSpPr>
          <p:nvPr/>
        </p:nvSpPr>
        <p:spPr>
          <a:xfrm>
            <a:off x="5071168" y="2163461"/>
            <a:ext cx="957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 b="0" i="0" u="none" strike="noStrike" cap="none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dirty="0"/>
              <a:t>03</a:t>
            </a:r>
          </a:p>
        </p:txBody>
      </p:sp>
      <p:cxnSp>
        <p:nvCxnSpPr>
          <p:cNvPr id="45" name="Google Shape;241;p22">
            <a:extLst>
              <a:ext uri="{FF2B5EF4-FFF2-40B4-BE49-F238E27FC236}">
                <a16:creationId xmlns:a16="http://schemas.microsoft.com/office/drawing/2014/main" id="{36A85726-F128-4264-867D-D696F1CF8DF9}"/>
              </a:ext>
            </a:extLst>
          </p:cNvPr>
          <p:cNvCxnSpPr/>
          <p:nvPr/>
        </p:nvCxnSpPr>
        <p:spPr>
          <a:xfrm>
            <a:off x="5209168" y="2737965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249;p22">
            <a:extLst>
              <a:ext uri="{FF2B5EF4-FFF2-40B4-BE49-F238E27FC236}">
                <a16:creationId xmlns:a16="http://schemas.microsoft.com/office/drawing/2014/main" id="{81002C08-3DA8-4FA3-861C-1549E3E7EA4D}"/>
              </a:ext>
            </a:extLst>
          </p:cNvPr>
          <p:cNvGrpSpPr/>
          <p:nvPr/>
        </p:nvGrpSpPr>
        <p:grpSpPr>
          <a:xfrm>
            <a:off x="4495168" y="3075040"/>
            <a:ext cx="2109600" cy="1284700"/>
            <a:chOff x="3517200" y="2964025"/>
            <a:chExt cx="2109600" cy="1284700"/>
          </a:xfrm>
        </p:grpSpPr>
        <p:sp>
          <p:nvSpPr>
            <p:cNvPr id="47" name="Google Shape;250;p22">
              <a:extLst>
                <a:ext uri="{FF2B5EF4-FFF2-40B4-BE49-F238E27FC236}">
                  <a16:creationId xmlns:a16="http://schemas.microsoft.com/office/drawing/2014/main" id="{BB5A959A-7B33-483F-85B0-0EF24AF3B83D}"/>
                </a:ext>
              </a:extLst>
            </p:cNvPr>
            <p:cNvSpPr txBox="1"/>
            <p:nvPr/>
          </p:nvSpPr>
          <p:spPr>
            <a:xfrm>
              <a:off x="3517200" y="3796325"/>
              <a:ext cx="21096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Select Collar</a:t>
              </a:r>
            </a:p>
          </p:txBody>
        </p:sp>
        <p:sp>
          <p:nvSpPr>
            <p:cNvPr id="48" name="Google Shape;251;p22">
              <a:extLst>
                <a:ext uri="{FF2B5EF4-FFF2-40B4-BE49-F238E27FC236}">
                  <a16:creationId xmlns:a16="http://schemas.microsoft.com/office/drawing/2014/main" id="{AAB302C2-FEE6-4655-9028-08BC7BF0068F}"/>
                </a:ext>
              </a:extLst>
            </p:cNvPr>
            <p:cNvSpPr txBox="1"/>
            <p:nvPr/>
          </p:nvSpPr>
          <p:spPr>
            <a:xfrm>
              <a:off x="3517200" y="2964025"/>
              <a:ext cx="2109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000" dirty="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SELECT COLLAR</a:t>
              </a:r>
              <a:endParaRPr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cxnSp>
        <p:nvCxnSpPr>
          <p:cNvPr id="50" name="Google Shape;258;p22">
            <a:extLst>
              <a:ext uri="{FF2B5EF4-FFF2-40B4-BE49-F238E27FC236}">
                <a16:creationId xmlns:a16="http://schemas.microsoft.com/office/drawing/2014/main" id="{75D45CF0-BAFE-40B4-AF03-027A9FF58DB6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>
            <a:off x="5549968" y="2737961"/>
            <a:ext cx="0" cy="33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44;p22">
            <a:extLst>
              <a:ext uri="{FF2B5EF4-FFF2-40B4-BE49-F238E27FC236}">
                <a16:creationId xmlns:a16="http://schemas.microsoft.com/office/drawing/2014/main" id="{E29081A6-E943-4FDF-A6F7-0749C5715AA8}"/>
              </a:ext>
            </a:extLst>
          </p:cNvPr>
          <p:cNvCxnSpPr>
            <a:cxnSpLocks/>
            <a:stCxn id="236" idx="2"/>
            <a:endCxn id="44" idx="0"/>
          </p:cNvCxnSpPr>
          <p:nvPr/>
        </p:nvCxnSpPr>
        <p:spPr>
          <a:xfrm rot="16200000" flipH="1">
            <a:off x="4737288" y="1350780"/>
            <a:ext cx="422681" cy="120268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244;p22">
            <a:extLst>
              <a:ext uri="{FF2B5EF4-FFF2-40B4-BE49-F238E27FC236}">
                <a16:creationId xmlns:a16="http://schemas.microsoft.com/office/drawing/2014/main" id="{BD436955-AF54-468E-8178-F93AB921EAA8}"/>
              </a:ext>
            </a:extLst>
          </p:cNvPr>
          <p:cNvCxnSpPr>
            <a:cxnSpLocks/>
            <a:stCxn id="236" idx="2"/>
            <a:endCxn id="240" idx="0"/>
          </p:cNvCxnSpPr>
          <p:nvPr/>
        </p:nvCxnSpPr>
        <p:spPr>
          <a:xfrm rot="5400000">
            <a:off x="3605699" y="1427569"/>
            <a:ext cx="428379" cy="105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CE18E-F461-48F8-ADD6-A0FCC246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0" y="0"/>
            <a:ext cx="80941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39052"/>
      </p:ext>
    </p:extLst>
  </p:cSld>
  <p:clrMapOvr>
    <a:masterClrMapping/>
  </p:clrMapOvr>
</p:sld>
</file>

<file path=ppt/theme/theme1.xml><?xml version="1.0" encoding="utf-8"?>
<a:theme xmlns:a="http://schemas.openxmlformats.org/drawingml/2006/main" name="Paris Fashion Show Infographics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310</Words>
  <Application>Microsoft Office PowerPoint</Application>
  <PresentationFormat>On-screen Show (16:9)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Caveat</vt:lpstr>
      <vt:lpstr>Arial</vt:lpstr>
      <vt:lpstr>Raylig Semi Bold</vt:lpstr>
      <vt:lpstr>Josefin Slab</vt:lpstr>
      <vt:lpstr>Yanone Kaffeesatz</vt:lpstr>
      <vt:lpstr>Bookman Old Style</vt:lpstr>
      <vt:lpstr>Anaheim</vt:lpstr>
      <vt:lpstr>Passion One</vt:lpstr>
      <vt:lpstr>DM Sans</vt:lpstr>
      <vt:lpstr>Prata</vt:lpstr>
      <vt:lpstr>Roboto Condensed Light</vt:lpstr>
      <vt:lpstr>Iceland</vt:lpstr>
      <vt:lpstr>Cardo</vt:lpstr>
      <vt:lpstr>Paris Fashion Show Infographics by Slidesgo</vt:lpstr>
      <vt:lpstr>StyleMe </vt:lpstr>
      <vt:lpstr>INTRODUCTION</vt:lpstr>
      <vt:lpstr>TECHNOLOGY </vt:lpstr>
      <vt:lpstr>WEBSITE MODULES</vt:lpstr>
      <vt:lpstr>USER ACTIVITY DIAGRAM</vt:lpstr>
      <vt:lpstr>ADMIN ACTIVITY DIAGRAM</vt:lpstr>
      <vt:lpstr>VIRTUAL REALITY SHOPPING 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StyleMe</dc:title>
  <dc:creator>Administrator</dc:creator>
  <cp:lastModifiedBy>Administrator</cp:lastModifiedBy>
  <cp:revision>21</cp:revision>
  <dcterms:modified xsi:type="dcterms:W3CDTF">2023-04-02T15:59:51Z</dcterms:modified>
</cp:coreProperties>
</file>