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8" r:id="rId8"/>
    <p:sldId id="260" r:id="rId9"/>
    <p:sldId id="269" r:id="rId10"/>
    <p:sldId id="263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8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2969-2EBA-4401-A5E0-53168B0E6894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A3E4-EC23-4D59-B684-B930CA3F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5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od Dinner Restaurant Container Background | Food background wallpapers,  Dinner restaurants, Food backgrounds">
            <a:extLst>
              <a:ext uri="{FF2B5EF4-FFF2-40B4-BE49-F238E27FC236}">
                <a16:creationId xmlns:a16="http://schemas.microsoft.com/office/drawing/2014/main" id="{8DC829D7-A3D9-402E-C5FC-145F1A872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 r="1" b="18003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3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8C139-6831-A36D-3A59-34E6EADC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Problem?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043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F5F2C-49E4-01E1-7F44-A9E0979AF1DE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the recipe 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have a healthy diet 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balance the nutrients 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HOW TO MAKE ALL OF THESE IN REASONABLE WAYS 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79017"/>
            <a:ext cx="5314543" cy="3895359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all errors and debug all bugs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and develop website security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our system to be able to be used on mobile phones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Guideline for using system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&amp; UI =&gt; More responsive &amp; friendly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system =&gt; More beautiful &amp; eye-catching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and handle entirely with database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function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this project can be sold :&gt;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391F7FBC-5E76-385B-A929-46C52A74D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0" r="2972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069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240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7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un iPhone trick can liven up your lock screen by making any video your  wallpaper">
            <a:extLst>
              <a:ext uri="{FF2B5EF4-FFF2-40B4-BE49-F238E27FC236}">
                <a16:creationId xmlns:a16="http://schemas.microsoft.com/office/drawing/2014/main" id="{8989A40C-8418-0D01-ADB9-89D4BCDDB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" r="3105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B45BF-32D3-738F-D34D-6D466635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EE45-F29C-D55D-6AC0-684ACFDF8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easy manage recipe?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better way to store than paper 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portable (laptop or computer are bulky) 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HOW TO MAKE ALL OF THESE IN CONVENIENT WAYS ?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059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Recipe-Nutrition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5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DBE19A26-F2FF-D43C-7A92-019B5139F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85" b="1402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16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6079" y="1412489"/>
            <a:ext cx="3632060" cy="4363844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+mj-lt"/>
              </a:rPr>
              <a:t>Nguyễn Đăng Trung </a:t>
            </a:r>
            <a:r>
              <a:rPr lang="en-US" sz="2000" dirty="0">
                <a:latin typeface="+mj-lt"/>
              </a:rPr>
              <a:t>BI11-273</a:t>
            </a:r>
            <a:endParaRPr lang="vi-VN" sz="2000" dirty="0">
              <a:latin typeface="+mj-lt"/>
            </a:endParaRPr>
          </a:p>
          <a:p>
            <a:endParaRPr lang="vi-VN" sz="2000" dirty="0">
              <a:latin typeface="+mj-lt"/>
            </a:endParaRPr>
          </a:p>
          <a:p>
            <a:endParaRPr lang="vi-VN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Hoàng Đức Nghĩa</a:t>
            </a:r>
            <a:r>
              <a:rPr lang="en-US" sz="2000" dirty="0">
                <a:latin typeface="+mj-lt"/>
              </a:rPr>
              <a:t> BI11-198</a:t>
            </a:r>
            <a:endParaRPr lang="vi-VN" sz="2000" dirty="0">
              <a:latin typeface="+mj-lt"/>
            </a:endParaRPr>
          </a:p>
          <a:p>
            <a:endParaRPr lang="vi-VN" sz="2000" dirty="0">
              <a:latin typeface="+mj-lt"/>
            </a:endParaRPr>
          </a:p>
          <a:p>
            <a:endParaRPr lang="vi-VN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Phùng Gia Huy </a:t>
            </a:r>
            <a:r>
              <a:rPr lang="en-US" sz="2000" dirty="0">
                <a:latin typeface="+mj-lt"/>
              </a:rPr>
              <a:t>BI11-110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6734" y="1412489"/>
            <a:ext cx="3372571" cy="4363844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+mj-lt"/>
              </a:rPr>
              <a:t>Nguyễn Xuân Vinh </a:t>
            </a:r>
            <a:r>
              <a:rPr lang="en-US" sz="2000" dirty="0">
                <a:latin typeface="+mj-lt"/>
              </a:rPr>
              <a:t>BI11-286</a:t>
            </a:r>
            <a:endParaRPr lang="vi-VN" sz="2000" dirty="0">
              <a:latin typeface="+mj-lt"/>
            </a:endParaRPr>
          </a:p>
          <a:p>
            <a:endParaRPr lang="vi-VN" sz="2000" dirty="0">
              <a:latin typeface="+mj-lt"/>
            </a:endParaRPr>
          </a:p>
          <a:p>
            <a:endParaRPr lang="vi-VN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Nguyễn Hoài Nam </a:t>
            </a:r>
            <a:r>
              <a:rPr lang="en-US" sz="2000" dirty="0">
                <a:latin typeface="+mj-lt"/>
              </a:rPr>
              <a:t>BI11-195</a:t>
            </a:r>
            <a:endParaRPr lang="vi-VN" sz="2000" dirty="0">
              <a:latin typeface="+mj-lt"/>
            </a:endParaRPr>
          </a:p>
          <a:p>
            <a:endParaRPr lang="vi-VN" sz="2000" dirty="0">
              <a:latin typeface="+mj-lt"/>
            </a:endParaRPr>
          </a:p>
          <a:p>
            <a:endParaRPr lang="vi-VN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Bùi Hồng Sơn</a:t>
            </a:r>
            <a:r>
              <a:rPr lang="en-US" sz="2000" dirty="0">
                <a:latin typeface="+mj-lt"/>
              </a:rPr>
              <a:t> BI11-236</a:t>
            </a:r>
          </a:p>
        </p:txBody>
      </p:sp>
    </p:spTree>
    <p:extLst>
      <p:ext uri="{BB962C8B-B14F-4D97-AF65-F5344CB8AC3E}">
        <p14:creationId xmlns:p14="http://schemas.microsoft.com/office/powerpoint/2010/main" val="1861833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EE18F37-E537-9530-F448-1462D267C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71" b="-1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71982"/>
            <a:ext cx="4782458" cy="318168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?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740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users to build a nutrition’s recipe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Units: gram, calories (per Serving)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 to manage everything we consume each day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help to know information in each food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&amp; easy to use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Easy diet (Fat problem)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Rectangle 103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ý Giải Về Kim Tự Tháp Thực Phẩ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r="15825"/>
          <a:stretch/>
        </p:blipFill>
        <p:spPr bwMode="auto">
          <a:xfrm>
            <a:off x="5276088" y="640082"/>
            <a:ext cx="5888301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4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32,729 Fast Food Wallpaper Images, Stock Photos &amp; Vectors | Shutterstock">
            <a:extLst>
              <a:ext uri="{FF2B5EF4-FFF2-40B4-BE49-F238E27FC236}">
                <a16:creationId xmlns:a16="http://schemas.microsoft.com/office/drawing/2014/main" id="{9FC5CB01-BFFC-81F3-6777-37D8CA081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5" r="-2" b="21081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n on σχολικές εικόνες">
            <a:extLst>
              <a:ext uri="{FF2B5EF4-FFF2-40B4-BE49-F238E27FC236}">
                <a16:creationId xmlns:a16="http://schemas.microsoft.com/office/drawing/2014/main" id="{697DBB75-62B9-B071-FE7D-8578CF90E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8" r="-2" b="-2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2" name="Freeform: Shape 104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B3336-BCF2-98F6-9E94-BE5E306F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 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0728-F6A7-46DB-7CDF-608FBB8B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search food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add or delete food to list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users to build a recipe 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food’s information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users to calculate food’s energy &amp; nutrient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7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635,247 Achievement Stock Photos - Free &amp; Royalty-Free Stock Photos from  Dreamstime">
            <a:extLst>
              <a:ext uri="{FF2B5EF4-FFF2-40B4-BE49-F238E27FC236}">
                <a16:creationId xmlns:a16="http://schemas.microsoft.com/office/drawing/2014/main" id="{6E57B213-A53C-0F3D-D507-8C75BBB6C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577" y="590877"/>
            <a:ext cx="1870166" cy="1325563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</a:t>
            </a:r>
            <a:b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&amp;</a:t>
            </a:r>
            <a:b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Process</a:t>
            </a:r>
            <a:r>
              <a:rPr lang="en-US" sz="2100" dirty="0">
                <a:solidFill>
                  <a:srgbClr val="FFFFFF"/>
                </a:solidFill>
              </a:rPr>
              <a:t>  </a:t>
            </a:r>
            <a:br>
              <a:rPr lang="en-US" sz="2100" dirty="0">
                <a:solidFill>
                  <a:srgbClr val="FFFFFF"/>
                </a:solidFill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6440"/>
            <a:ext cx="10515600" cy="4715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Finished (Updated):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Layout 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name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Layout 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View </a:t>
            </a:r>
          </a:p>
          <a:p>
            <a:r>
              <a:rPr lang="en-US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its function 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to change other layout (activities) 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register Database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album 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 (search, add, delete, calculate, content issues,…) 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data by using Preferences</a:t>
            </a:r>
          </a:p>
          <a:p>
            <a:endParaRPr lang="en-US" sz="13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1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CA13-A34A-D4F5-DF91-63F26E1AA252}"/>
              </a:ext>
            </a:extLst>
          </p:cNvPr>
          <p:cNvSpPr txBox="1"/>
          <p:nvPr/>
        </p:nvSpPr>
        <p:spPr>
          <a:xfrm>
            <a:off x="1017309" y="4985230"/>
            <a:ext cx="4391024" cy="11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Process: </a:t>
            </a:r>
          </a:p>
        </p:txBody>
      </p:sp>
      <p:pic>
        <p:nvPicPr>
          <p:cNvPr id="4098" name="Picture 2" descr="Business Management Wallpapers on WallpaperDog">
            <a:extLst>
              <a:ext uri="{FF2B5EF4-FFF2-40B4-BE49-F238E27FC236}">
                <a16:creationId xmlns:a16="http://schemas.microsoft.com/office/drawing/2014/main" id="{FACC1E5F-606A-AE60-DED7-C772E17A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1" b="25144"/>
          <a:stretch/>
        </p:blipFill>
        <p:spPr bwMode="auto"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4106" name="Freeform: Shape 4105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802095-92FC-0103-5429-EA052E1AFA17}"/>
              </a:ext>
            </a:extLst>
          </p:cNvPr>
          <p:cNvSpPr txBox="1"/>
          <p:nvPr/>
        </p:nvSpPr>
        <p:spPr>
          <a:xfrm>
            <a:off x="5015060" y="4411743"/>
            <a:ext cx="6674177" cy="193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and handle entirely with database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better UX/UI (in the future)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user interface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about using email to register &amp; login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8375080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354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Problem?</vt:lpstr>
      <vt:lpstr>Device</vt:lpstr>
      <vt:lpstr>Recipe-Nutrition App</vt:lpstr>
      <vt:lpstr>Members</vt:lpstr>
      <vt:lpstr>Contents </vt:lpstr>
      <vt:lpstr>Introduction</vt:lpstr>
      <vt:lpstr>How it works? </vt:lpstr>
      <vt:lpstr>Achievement         &amp;  On Process   </vt:lpstr>
      <vt:lpstr>PowerPoint Presentation</vt:lpstr>
      <vt:lpstr>       Future Work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Recipe-Nutrition App</dc:title>
  <dc:creator>Asus</dc:creator>
  <cp:lastModifiedBy>Nam</cp:lastModifiedBy>
  <cp:revision>29</cp:revision>
  <dcterms:created xsi:type="dcterms:W3CDTF">2022-12-14T07:00:35Z</dcterms:created>
  <dcterms:modified xsi:type="dcterms:W3CDTF">2023-01-10T16:05:41Z</dcterms:modified>
</cp:coreProperties>
</file>