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7A9098-D0DA-46D7-B007-34747486BFBC}" type="datetimeFigureOut">
              <a:rPr lang="id-ID" smtClean="0"/>
              <a:t>16/10/2020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5501BF-54D3-401B-BD20-AD25ACB5364E}" type="slidenum">
              <a:rPr lang="id-ID" smtClean="0"/>
              <a:t>‹#›</a:t>
            </a:fld>
            <a:endParaRPr lang="id-ID"/>
          </a:p>
        </p:txBody>
      </p:sp>
    </p:spTree>
    <p:extLst>
      <p:ext uri="{BB962C8B-B14F-4D97-AF65-F5344CB8AC3E}">
        <p14:creationId xmlns:p14="http://schemas.microsoft.com/office/powerpoint/2010/main" val="3227287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05501BF-54D3-401B-BD20-AD25ACB5364E}" type="slidenum">
              <a:rPr lang="id-ID" smtClean="0"/>
              <a:t>1</a:t>
            </a:fld>
            <a:endParaRPr lang="id-ID"/>
          </a:p>
        </p:txBody>
      </p:sp>
    </p:spTree>
    <p:extLst>
      <p:ext uri="{BB962C8B-B14F-4D97-AF65-F5344CB8AC3E}">
        <p14:creationId xmlns:p14="http://schemas.microsoft.com/office/powerpoint/2010/main" val="94486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B8C0E9A-4E61-4B7C-B865-10F6DE2E7AF0}" type="datetimeFigureOut">
              <a:rPr lang="id-ID" smtClean="0"/>
              <a:t>16/10/2020</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80FECC0-A9AB-4DF9-B124-33A53C89987C}"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8C0E9A-4E61-4B7C-B865-10F6DE2E7AF0}" type="datetimeFigureOut">
              <a:rPr lang="id-ID" smtClean="0"/>
              <a:t>16/10/2020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0FECC0-A9AB-4DF9-B124-33A53C89987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8C0E9A-4E61-4B7C-B865-10F6DE2E7AF0}" type="datetimeFigureOut">
              <a:rPr lang="id-ID" smtClean="0"/>
              <a:t>16/10/2020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0FECC0-A9AB-4DF9-B124-33A53C89987C}"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B8C0E9A-4E61-4B7C-B865-10F6DE2E7AF0}" type="datetimeFigureOut">
              <a:rPr lang="id-ID" smtClean="0"/>
              <a:t>16/10/2020</a:t>
            </a:fld>
            <a:endParaRPr lang="id-ID"/>
          </a:p>
        </p:txBody>
      </p:sp>
      <p:sp>
        <p:nvSpPr>
          <p:cNvPr id="9" name="Slide Number Placeholder 8"/>
          <p:cNvSpPr>
            <a:spLocks noGrp="1"/>
          </p:cNvSpPr>
          <p:nvPr>
            <p:ph type="sldNum" sz="quarter" idx="15"/>
          </p:nvPr>
        </p:nvSpPr>
        <p:spPr/>
        <p:txBody>
          <a:bodyPr rtlCol="0"/>
          <a:lstStyle/>
          <a:p>
            <a:fld id="{A80FECC0-A9AB-4DF9-B124-33A53C89987C}" type="slidenum">
              <a:rPr lang="id-ID" smtClean="0"/>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B8C0E9A-4E61-4B7C-B865-10F6DE2E7AF0}" type="datetimeFigureOut">
              <a:rPr lang="id-ID" smtClean="0"/>
              <a:t>16/10/2020</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80FECC0-A9AB-4DF9-B124-33A53C89987C}"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B8C0E9A-4E61-4B7C-B865-10F6DE2E7AF0}" type="datetimeFigureOut">
              <a:rPr lang="id-ID" smtClean="0"/>
              <a:t>16/10/2020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0FECC0-A9AB-4DF9-B124-33A53C89987C}" type="slidenum">
              <a:rPr lang="id-ID" smtClean="0"/>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B8C0E9A-4E61-4B7C-B865-10F6DE2E7AF0}" type="datetimeFigureOut">
              <a:rPr lang="id-ID" smtClean="0"/>
              <a:t>16/10/2020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80FECC0-A9AB-4DF9-B124-33A53C89987C}" type="slidenum">
              <a:rPr lang="id-ID" smtClean="0"/>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B8C0E9A-4E61-4B7C-B865-10F6DE2E7AF0}" type="datetimeFigureOut">
              <a:rPr lang="id-ID" smtClean="0"/>
              <a:t>16/10/2020</a:t>
            </a:fld>
            <a:endParaRPr lang="id-ID"/>
          </a:p>
        </p:txBody>
      </p:sp>
      <p:sp>
        <p:nvSpPr>
          <p:cNvPr id="7" name="Slide Number Placeholder 6"/>
          <p:cNvSpPr>
            <a:spLocks noGrp="1"/>
          </p:cNvSpPr>
          <p:nvPr>
            <p:ph type="sldNum" sz="quarter" idx="11"/>
          </p:nvPr>
        </p:nvSpPr>
        <p:spPr/>
        <p:txBody>
          <a:bodyPr rtlCol="0"/>
          <a:lstStyle/>
          <a:p>
            <a:fld id="{A80FECC0-A9AB-4DF9-B124-33A53C89987C}" type="slidenum">
              <a:rPr lang="id-ID" smtClean="0"/>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C0E9A-4E61-4B7C-B865-10F6DE2E7AF0}" type="datetimeFigureOut">
              <a:rPr lang="id-ID" smtClean="0"/>
              <a:t>16/10/2020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80FECC0-A9AB-4DF9-B124-33A53C89987C}"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B8C0E9A-4E61-4B7C-B865-10F6DE2E7AF0}" type="datetimeFigureOut">
              <a:rPr lang="id-ID" smtClean="0"/>
              <a:t>16/10/2020</a:t>
            </a:fld>
            <a:endParaRPr lang="id-ID"/>
          </a:p>
        </p:txBody>
      </p:sp>
      <p:sp>
        <p:nvSpPr>
          <p:cNvPr id="22" name="Slide Number Placeholder 21"/>
          <p:cNvSpPr>
            <a:spLocks noGrp="1"/>
          </p:cNvSpPr>
          <p:nvPr>
            <p:ph type="sldNum" sz="quarter" idx="15"/>
          </p:nvPr>
        </p:nvSpPr>
        <p:spPr/>
        <p:txBody>
          <a:bodyPr rtlCol="0"/>
          <a:lstStyle/>
          <a:p>
            <a:fld id="{A80FECC0-A9AB-4DF9-B124-33A53C89987C}" type="slidenum">
              <a:rPr lang="id-ID" smtClean="0"/>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B8C0E9A-4E61-4B7C-B865-10F6DE2E7AF0}" type="datetimeFigureOut">
              <a:rPr lang="id-ID" smtClean="0"/>
              <a:t>16/10/2020</a:t>
            </a:fld>
            <a:endParaRPr lang="id-ID"/>
          </a:p>
        </p:txBody>
      </p:sp>
      <p:sp>
        <p:nvSpPr>
          <p:cNvPr id="18" name="Slide Number Placeholder 17"/>
          <p:cNvSpPr>
            <a:spLocks noGrp="1"/>
          </p:cNvSpPr>
          <p:nvPr>
            <p:ph type="sldNum" sz="quarter" idx="11"/>
          </p:nvPr>
        </p:nvSpPr>
        <p:spPr/>
        <p:txBody>
          <a:bodyPr rtlCol="0"/>
          <a:lstStyle/>
          <a:p>
            <a:fld id="{A80FECC0-A9AB-4DF9-B124-33A53C89987C}" type="slidenum">
              <a:rPr lang="id-ID" smtClean="0"/>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B8C0E9A-4E61-4B7C-B865-10F6DE2E7AF0}" type="datetimeFigureOut">
              <a:rPr lang="id-ID" smtClean="0"/>
              <a:t>16/10/2020</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80FECC0-A9AB-4DF9-B124-33A53C89987C}"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60648"/>
            <a:ext cx="6172200" cy="1091197"/>
          </a:xfrm>
        </p:spPr>
        <p:txBody>
          <a:bodyPr>
            <a:normAutofit/>
          </a:bodyPr>
          <a:lstStyle/>
          <a:p>
            <a:r>
              <a:rPr lang="id-ID" sz="3100" dirty="0" smtClean="0">
                <a:solidFill>
                  <a:schemeClr val="tx1"/>
                </a:solidFill>
              </a:rPr>
              <a:t>SMKS YABHINKA CILEGON</a:t>
            </a:r>
            <a:r>
              <a:rPr lang="id-ID" dirty="0" smtClean="0">
                <a:solidFill>
                  <a:schemeClr val="tx1"/>
                </a:solidFill>
              </a:rPr>
              <a:t/>
            </a:r>
            <a:br>
              <a:rPr lang="id-ID" dirty="0" smtClean="0">
                <a:solidFill>
                  <a:schemeClr val="tx1"/>
                </a:solidFill>
              </a:rPr>
            </a:br>
            <a:r>
              <a:rPr lang="id-ID" sz="2400" dirty="0" smtClean="0">
                <a:solidFill>
                  <a:schemeClr val="tx1"/>
                </a:solidFill>
              </a:rPr>
              <a:t>TAHUN PELAJARAN 2020 / 2021</a:t>
            </a:r>
            <a:endParaRPr lang="id-ID" sz="2400" dirty="0">
              <a:solidFill>
                <a:schemeClr val="tx1"/>
              </a:solidFill>
            </a:endParaRPr>
          </a:p>
        </p:txBody>
      </p:sp>
      <p:sp>
        <p:nvSpPr>
          <p:cNvPr id="3" name="Subtitle 2"/>
          <p:cNvSpPr>
            <a:spLocks noGrp="1"/>
          </p:cNvSpPr>
          <p:nvPr>
            <p:ph type="subTitle" idx="1"/>
          </p:nvPr>
        </p:nvSpPr>
        <p:spPr>
          <a:xfrm>
            <a:off x="2483768" y="3068960"/>
            <a:ext cx="6172200" cy="3528392"/>
          </a:xfrm>
        </p:spPr>
        <p:txBody>
          <a:bodyPr>
            <a:noAutofit/>
          </a:bodyPr>
          <a:lstStyle/>
          <a:p>
            <a:pPr algn="ctr"/>
            <a:r>
              <a:rPr lang="id-ID" sz="2800" dirty="0" smtClean="0">
                <a:solidFill>
                  <a:schemeClr val="tx1"/>
                </a:solidFill>
              </a:rPr>
              <a:t>SENI BUDAYA</a:t>
            </a:r>
          </a:p>
          <a:p>
            <a:pPr algn="ctr"/>
            <a:r>
              <a:rPr lang="id-ID" sz="2800" dirty="0" smtClean="0">
                <a:solidFill>
                  <a:schemeClr val="tx1"/>
                </a:solidFill>
              </a:rPr>
              <a:t>KELAS X (SEPULUH)</a:t>
            </a:r>
          </a:p>
          <a:p>
            <a:pPr algn="ctr"/>
            <a:r>
              <a:rPr lang="id-ID" sz="2000" dirty="0" smtClean="0">
                <a:solidFill>
                  <a:schemeClr val="tx1"/>
                </a:solidFill>
              </a:rPr>
              <a:t>SEMUA PROGRAM STUDY</a:t>
            </a:r>
          </a:p>
          <a:p>
            <a:pPr algn="ctr"/>
            <a:endParaRPr lang="id-ID" sz="2800" dirty="0">
              <a:solidFill>
                <a:schemeClr val="tx1"/>
              </a:solidFill>
            </a:endParaRPr>
          </a:p>
          <a:p>
            <a:pPr algn="ctr"/>
            <a:endParaRPr lang="id-ID" sz="2800" dirty="0" smtClean="0">
              <a:solidFill>
                <a:schemeClr val="tx1"/>
              </a:solidFill>
            </a:endParaRPr>
          </a:p>
          <a:p>
            <a:pPr algn="ctr"/>
            <a:r>
              <a:rPr lang="id-ID" sz="2800" dirty="0" smtClean="0">
                <a:solidFill>
                  <a:schemeClr val="tx1"/>
                </a:solidFill>
              </a:rPr>
              <a:t>PERTEMUAN </a:t>
            </a:r>
            <a:r>
              <a:rPr lang="id-ID" sz="2800" dirty="0" smtClean="0">
                <a:solidFill>
                  <a:schemeClr val="tx1"/>
                </a:solidFill>
              </a:rPr>
              <a:t>9</a:t>
            </a:r>
            <a:endParaRPr lang="id-ID" sz="2800" dirty="0" smtClean="0">
              <a:solidFill>
                <a:schemeClr val="tx1"/>
              </a:solidFill>
            </a:endParaRPr>
          </a:p>
          <a:p>
            <a:pPr algn="ctr"/>
            <a:r>
              <a:rPr lang="id-ID" sz="2800" dirty="0" smtClean="0">
                <a:solidFill>
                  <a:schemeClr val="tx1"/>
                </a:solidFill>
              </a:rPr>
              <a:t>OKTOBER 2020</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260648"/>
            <a:ext cx="2160240" cy="2160240"/>
          </a:xfrm>
          <a:prstGeom prst="rect">
            <a:avLst/>
          </a:prstGeom>
        </p:spPr>
      </p:pic>
    </p:spTree>
    <p:extLst>
      <p:ext uri="{BB962C8B-B14F-4D97-AF65-F5344CB8AC3E}">
        <p14:creationId xmlns:p14="http://schemas.microsoft.com/office/powerpoint/2010/main" val="3757358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352928" cy="864096"/>
          </a:xfrm>
          <a:solidFill>
            <a:srgbClr val="C00000"/>
          </a:solidFill>
        </p:spPr>
        <p:txBody>
          <a:bodyPr>
            <a:normAutofit/>
          </a:bodyPr>
          <a:lstStyle/>
          <a:p>
            <a:pPr algn="ctr"/>
            <a:r>
              <a:rPr lang="id-ID" sz="3600" b="1" dirty="0" smtClean="0">
                <a:solidFill>
                  <a:schemeClr val="tx1"/>
                </a:solidFill>
              </a:rPr>
              <a:t>PENGERTIAN APRESIASI SENI</a:t>
            </a:r>
            <a:endParaRPr lang="id-ID" sz="3600" dirty="0"/>
          </a:p>
        </p:txBody>
      </p:sp>
      <p:sp>
        <p:nvSpPr>
          <p:cNvPr id="4" name="Content Placeholder 3"/>
          <p:cNvSpPr>
            <a:spLocks noGrp="1"/>
          </p:cNvSpPr>
          <p:nvPr>
            <p:ph sz="quarter" idx="1"/>
          </p:nvPr>
        </p:nvSpPr>
        <p:spPr>
          <a:xfrm>
            <a:off x="179512" y="1196752"/>
            <a:ext cx="8496944" cy="5472608"/>
          </a:xfrm>
        </p:spPr>
        <p:txBody>
          <a:bodyPr>
            <a:normAutofit/>
          </a:bodyPr>
          <a:lstStyle/>
          <a:p>
            <a:pPr marL="0" indent="0" algn="ctr">
              <a:buNone/>
            </a:pPr>
            <a:r>
              <a:rPr lang="id-ID" sz="3200" dirty="0" smtClean="0"/>
              <a:t>Menikmati, menghayati dan merasakan suatu objek atau karya seni lebih tepat lagi dengan mencermati karya seni dengan mengerti dan peka terhadap segi-segi estetiknya, sehingga mampu menikmati dan memaknai karya-karya tersebut dengan semestinya.</a:t>
            </a:r>
            <a:endParaRPr lang="id-ID" sz="3200" dirty="0"/>
          </a:p>
        </p:txBody>
      </p:sp>
    </p:spTree>
    <p:extLst>
      <p:ext uri="{BB962C8B-B14F-4D97-AF65-F5344CB8AC3E}">
        <p14:creationId xmlns:p14="http://schemas.microsoft.com/office/powerpoint/2010/main" val="471167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496944" cy="1417638"/>
          </a:xfrm>
          <a:solidFill>
            <a:schemeClr val="accent3"/>
          </a:solidFill>
        </p:spPr>
        <p:txBody>
          <a:bodyPr>
            <a:noAutofit/>
          </a:bodyPr>
          <a:lstStyle/>
          <a:p>
            <a:pPr algn="ctr"/>
            <a:r>
              <a:rPr lang="id-ID" sz="4800" b="1" dirty="0" smtClean="0">
                <a:solidFill>
                  <a:schemeClr val="tx1"/>
                </a:solidFill>
              </a:rPr>
              <a:t>Kegiatan apresiasi meliputi :</a:t>
            </a:r>
            <a:endParaRPr lang="id-ID" sz="4800" b="1" dirty="0">
              <a:solidFill>
                <a:schemeClr val="tx1"/>
              </a:solidFill>
            </a:endParaRPr>
          </a:p>
        </p:txBody>
      </p:sp>
      <p:sp>
        <p:nvSpPr>
          <p:cNvPr id="3" name="Content Placeholder 2"/>
          <p:cNvSpPr>
            <a:spLocks noGrp="1"/>
          </p:cNvSpPr>
          <p:nvPr>
            <p:ph sz="quarter" idx="1"/>
          </p:nvPr>
        </p:nvSpPr>
        <p:spPr>
          <a:xfrm>
            <a:off x="179512" y="1600200"/>
            <a:ext cx="8496944" cy="5069160"/>
          </a:xfrm>
        </p:spPr>
        <p:txBody>
          <a:bodyPr>
            <a:normAutofit/>
          </a:bodyPr>
          <a:lstStyle/>
          <a:p>
            <a:pPr marL="0" indent="0">
              <a:buNone/>
            </a:pPr>
            <a:r>
              <a:rPr lang="id-ID" sz="2800" b="1" dirty="0" smtClean="0"/>
              <a:t>a. Persepsi </a:t>
            </a:r>
          </a:p>
          <a:p>
            <a:pPr marL="0" indent="0">
              <a:buNone/>
            </a:pPr>
            <a:r>
              <a:rPr lang="id-ID" sz="2800" dirty="0" smtClean="0"/>
              <a:t>Kegiatan ini mengenalkan pada anak didik akan bentuk-bentuk karya seni di Indonesia misalnya, mengenalkan tari-tarian, musik, rupa dan teater yang berkembang di Indonesia, baik tradisi maupun moderen.</a:t>
            </a:r>
          </a:p>
          <a:p>
            <a:pPr marL="0" indent="0">
              <a:buNone/>
            </a:pPr>
            <a:r>
              <a:rPr lang="id-ID" sz="2800" b="1" dirty="0" smtClean="0"/>
              <a:t>b. Pengetahuan </a:t>
            </a:r>
          </a:p>
          <a:p>
            <a:pPr marL="0" indent="0">
              <a:buNone/>
            </a:pPr>
            <a:r>
              <a:rPr lang="id-ID" sz="2800" dirty="0" smtClean="0"/>
              <a:t>Pada tahap ini pengetahuan sebagai dasar dalam mengapresiasi baik tentang sejarah seni yang diperkenalkan, maupun istilah-istilah yang bisa digunakan di masing-masing bidang seni. </a:t>
            </a:r>
            <a:endParaRPr lang="id-ID" sz="2800" dirty="0" smtClean="0"/>
          </a:p>
        </p:txBody>
      </p:sp>
    </p:spTree>
    <p:extLst>
      <p:ext uri="{BB962C8B-B14F-4D97-AF65-F5344CB8AC3E}">
        <p14:creationId xmlns:p14="http://schemas.microsoft.com/office/powerpoint/2010/main" val="4291171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620688"/>
            <a:ext cx="8424936" cy="5853264"/>
          </a:xfrm>
        </p:spPr>
        <p:txBody>
          <a:bodyPr/>
          <a:lstStyle/>
          <a:p>
            <a:pPr marL="0" indent="0">
              <a:buNone/>
            </a:pPr>
            <a:r>
              <a:rPr lang="id-ID" b="1" dirty="0" smtClean="0"/>
              <a:t>c. Pengertian </a:t>
            </a:r>
          </a:p>
          <a:p>
            <a:pPr marL="0" indent="0">
              <a:buNone/>
            </a:pPr>
            <a:r>
              <a:rPr lang="id-ID" dirty="0" smtClean="0"/>
              <a:t>Pada tingkat ini, diharapkan dapat membantu menerjemahkan tema ke dalam berbagai wujud seni, berdasarkan pengalaman, dalam kemampuannya dalam merasakan musik.</a:t>
            </a:r>
          </a:p>
          <a:p>
            <a:pPr marL="0" indent="0">
              <a:buNone/>
            </a:pPr>
            <a:endParaRPr lang="id-ID" dirty="0"/>
          </a:p>
          <a:p>
            <a:pPr marL="0" indent="0">
              <a:buNone/>
            </a:pPr>
            <a:r>
              <a:rPr lang="id-ID" b="1" dirty="0" smtClean="0"/>
              <a:t>d. Analisis </a:t>
            </a:r>
          </a:p>
          <a:p>
            <a:pPr marL="0" indent="0">
              <a:buNone/>
            </a:pPr>
            <a:r>
              <a:rPr lang="id-ID" dirty="0" smtClean="0"/>
              <a:t>Pada tahap ini, kita mulai mendeskripsikan salah satu bentuk seni yang sedang dipelajari, menafsir objek yang diapresiasi. </a:t>
            </a:r>
            <a:endParaRPr lang="id-ID" dirty="0"/>
          </a:p>
        </p:txBody>
      </p:sp>
    </p:spTree>
    <p:extLst>
      <p:ext uri="{BB962C8B-B14F-4D97-AF65-F5344CB8AC3E}">
        <p14:creationId xmlns:p14="http://schemas.microsoft.com/office/powerpoint/2010/main" val="27179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620688"/>
            <a:ext cx="8496944" cy="5853264"/>
          </a:xfrm>
        </p:spPr>
        <p:txBody>
          <a:bodyPr>
            <a:normAutofit/>
          </a:bodyPr>
          <a:lstStyle/>
          <a:p>
            <a:pPr marL="0" indent="0">
              <a:buNone/>
            </a:pPr>
            <a:r>
              <a:rPr lang="id-ID" b="1" dirty="0" smtClean="0"/>
              <a:t>e. Penilaian </a:t>
            </a:r>
          </a:p>
          <a:p>
            <a:pPr marL="0" indent="0">
              <a:buNone/>
            </a:pPr>
            <a:r>
              <a:rPr lang="id-ID" dirty="0" smtClean="0"/>
              <a:t>Pada tahap ini, lebih ditekankan pada penilaian terhadap karya-karya seni yang diapresiasi, baik secara subyektif maupun obyektif.</a:t>
            </a:r>
          </a:p>
          <a:p>
            <a:pPr marL="0" indent="0">
              <a:buNone/>
            </a:pPr>
            <a:endParaRPr lang="id-ID" dirty="0"/>
          </a:p>
          <a:p>
            <a:pPr marL="0" indent="0">
              <a:buNone/>
            </a:pPr>
            <a:r>
              <a:rPr lang="id-ID" b="1" dirty="0" smtClean="0"/>
              <a:t>f. Apresiasi </a:t>
            </a:r>
          </a:p>
          <a:p>
            <a:pPr marL="0" indent="0">
              <a:buNone/>
            </a:pPr>
            <a:r>
              <a:rPr lang="id-ID" dirty="0" smtClean="0"/>
              <a:t>Apresiasi merupakan bagian dari tujuan pendidikan seni disekolah yang terdiri dari tiga hal, value (nilai), empathy dan feeling. Value adalah kegian menilai suatu keindahan seni, pengalam estetis dan makna atau fungsi seni dalam masyarakat. Sedangkan empathy, kegiatan memahami dan menghargai. Sementara feeling, lebih pada menghayati karya seni, sehingga dapat merasakan kesenangan pada karya seni. </a:t>
            </a:r>
            <a:endParaRPr lang="id-ID" dirty="0"/>
          </a:p>
        </p:txBody>
      </p:sp>
    </p:spTree>
    <p:extLst>
      <p:ext uri="{BB962C8B-B14F-4D97-AF65-F5344CB8AC3E}">
        <p14:creationId xmlns:p14="http://schemas.microsoft.com/office/powerpoint/2010/main" val="425399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260648"/>
            <a:ext cx="8496944" cy="6408712"/>
          </a:xfrm>
        </p:spPr>
        <p:txBody>
          <a:bodyPr/>
          <a:lstStyle/>
          <a:p>
            <a:pPr marL="0" indent="0" algn="ctr">
              <a:buNone/>
            </a:pPr>
            <a:r>
              <a:rPr lang="id-ID" dirty="0" smtClean="0"/>
              <a:t>Sejalan dengan rumusan diatas S.E Effendi mengungkapkan bahwa apresiasi adalah mengenali karya sehingga menumbuhkan pengertian, penghargaan, kepekaan untuk mencermati kelebihan dan kekurangan terhadap karya.</a:t>
            </a:r>
          </a:p>
          <a:p>
            <a:pPr marL="0" indent="0" algn="ctr">
              <a:buNone/>
            </a:pPr>
            <a:endParaRPr lang="id-ID" dirty="0"/>
          </a:p>
          <a:p>
            <a:pPr marL="0" indent="0" algn="ctr">
              <a:buNone/>
            </a:pPr>
            <a:r>
              <a:rPr lang="id-ID" dirty="0" smtClean="0"/>
              <a:t>Menurut Soedarso (1987) ada tiga pendekatan dalam melakukan apresiasi yakni: 1. pendekatan aplikatif, 2. pendekatan kesejarahan, 3. pendekatan problematik.</a:t>
            </a:r>
          </a:p>
          <a:p>
            <a:pPr marL="0" indent="0" algn="ctr">
              <a:buNone/>
            </a:pPr>
            <a:r>
              <a:rPr lang="id-ID" dirty="0"/>
              <a:t> P</a:t>
            </a:r>
            <a:r>
              <a:rPr lang="id-ID" dirty="0" smtClean="0"/>
              <a:t>endekatan aplikatif adalah pendekatan dengan cara melakukan sendiri macam-macam kegiatan seni. Pendekatan kesejarahan adalah dengan cara menganalisis dari sisi periodisasi dan asal-usulnya. Sedangkan pendekatan problematik, dengan cara memahami permasalahan  di dalam seni.</a:t>
            </a:r>
            <a:endParaRPr lang="id-ID" dirty="0"/>
          </a:p>
        </p:txBody>
      </p:sp>
    </p:spTree>
    <p:extLst>
      <p:ext uri="{BB962C8B-B14F-4D97-AF65-F5344CB8AC3E}">
        <p14:creationId xmlns:p14="http://schemas.microsoft.com/office/powerpoint/2010/main" val="34312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794322"/>
          </a:xfrm>
        </p:spPr>
        <p:txBody>
          <a:bodyPr>
            <a:noAutofit/>
          </a:bodyPr>
          <a:lstStyle/>
          <a:p>
            <a:pPr algn="ctr"/>
            <a:r>
              <a:rPr lang="id-ID" sz="4400" b="1" dirty="0" smtClean="0">
                <a:solidFill>
                  <a:schemeClr val="tx1"/>
                </a:solidFill>
              </a:rPr>
              <a:t>Untuk materi seni budaya kali ini cukup kalian pahami saja materinya</a:t>
            </a:r>
            <a:endParaRPr lang="id-ID" sz="4400" b="1" dirty="0">
              <a:solidFill>
                <a:schemeClr val="tx1"/>
              </a:solidFill>
            </a:endParaRPr>
          </a:p>
        </p:txBody>
      </p:sp>
    </p:spTree>
    <p:extLst>
      <p:ext uri="{BB962C8B-B14F-4D97-AF65-F5344CB8AC3E}">
        <p14:creationId xmlns:p14="http://schemas.microsoft.com/office/powerpoint/2010/main" val="7231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24936" cy="1143000"/>
          </a:xfrm>
          <a:solidFill>
            <a:schemeClr val="accent3"/>
          </a:solidFill>
        </p:spPr>
        <p:txBody>
          <a:bodyPr>
            <a:normAutofit/>
          </a:bodyPr>
          <a:lstStyle/>
          <a:p>
            <a:pPr algn="ctr"/>
            <a:r>
              <a:rPr lang="id-ID" sz="6000" dirty="0" smtClean="0">
                <a:solidFill>
                  <a:schemeClr val="tx1"/>
                </a:solidFill>
              </a:rPr>
              <a:t>SENI BUDAYA</a:t>
            </a:r>
            <a:endParaRPr lang="id-ID" sz="6000" dirty="0">
              <a:solidFill>
                <a:schemeClr val="tx1"/>
              </a:solidFill>
            </a:endParaRPr>
          </a:p>
        </p:txBody>
      </p:sp>
      <p:sp>
        <p:nvSpPr>
          <p:cNvPr id="3" name="Content Placeholder 2"/>
          <p:cNvSpPr>
            <a:spLocks noGrp="1"/>
          </p:cNvSpPr>
          <p:nvPr>
            <p:ph sz="quarter" idx="1"/>
          </p:nvPr>
        </p:nvSpPr>
        <p:spPr>
          <a:xfrm>
            <a:off x="251520" y="1628800"/>
            <a:ext cx="8352928" cy="4320480"/>
          </a:xfrm>
        </p:spPr>
        <p:txBody>
          <a:bodyPr>
            <a:normAutofit/>
          </a:bodyPr>
          <a:lstStyle/>
          <a:p>
            <a:pPr marL="0" indent="0" algn="ctr">
              <a:buNone/>
            </a:pPr>
            <a:endParaRPr lang="id-ID" sz="3200" dirty="0" smtClean="0"/>
          </a:p>
          <a:p>
            <a:pPr marL="0" indent="0" algn="ctr">
              <a:buNone/>
            </a:pPr>
            <a:endParaRPr lang="id-ID" sz="3200" dirty="0"/>
          </a:p>
          <a:p>
            <a:pPr marL="0" indent="0" algn="ctr">
              <a:buNone/>
            </a:pPr>
            <a:endParaRPr lang="id-ID" sz="3200" dirty="0" smtClean="0"/>
          </a:p>
          <a:p>
            <a:pPr marL="0" indent="0" algn="ctr">
              <a:buNone/>
            </a:pPr>
            <a:r>
              <a:rPr lang="id-ID" sz="3200" dirty="0" smtClean="0"/>
              <a:t>CINTAI BUDAYA DAERAH SENDIRI</a:t>
            </a:r>
          </a:p>
          <a:p>
            <a:pPr marL="0" indent="0" algn="ctr">
              <a:buNone/>
            </a:pPr>
            <a:r>
              <a:rPr lang="id-ID" sz="3200" dirty="0" smtClean="0"/>
              <a:t>CINTAI BUDAYA DAERAH LAIN</a:t>
            </a:r>
            <a:endParaRPr lang="id-ID" sz="3200" dirty="0"/>
          </a:p>
        </p:txBody>
      </p:sp>
    </p:spTree>
    <p:extLst>
      <p:ext uri="{BB962C8B-B14F-4D97-AF65-F5344CB8AC3E}">
        <p14:creationId xmlns:p14="http://schemas.microsoft.com/office/powerpoint/2010/main" val="1782755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146</TotalTime>
  <Words>377</Words>
  <Application>Microsoft Office PowerPoint</Application>
  <PresentationFormat>On-screen Show (4:3)</PresentationFormat>
  <Paragraphs>37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SMKS YABHINKA CILEGON TAHUN PELAJARAN 2020 / 2021</vt:lpstr>
      <vt:lpstr>PENGERTIAN APRESIASI SENI</vt:lpstr>
      <vt:lpstr>Kegiatan apresiasi meliputi :</vt:lpstr>
      <vt:lpstr>PowerPoint Presentation</vt:lpstr>
      <vt:lpstr>PowerPoint Presentation</vt:lpstr>
      <vt:lpstr>PowerPoint Presentation</vt:lpstr>
      <vt:lpstr>Untuk materi seni budaya kali ini cukup kalian pahami saja materinya</vt:lpstr>
      <vt:lpstr>SENI BUDAYA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SMKS YABHINKA CILEGON TAHUN PELAJARAN 2020 / 2021</dc:title>
  <dc:creator>Najwa</dc:creator>
  <cp:lastModifiedBy>Najwa</cp:lastModifiedBy>
  <cp:revision>13</cp:revision>
  <dcterms:created xsi:type="dcterms:W3CDTF">2020-10-11T06:04:01Z</dcterms:created>
  <dcterms:modified xsi:type="dcterms:W3CDTF">2020-10-16T15:35:04Z</dcterms:modified>
</cp:coreProperties>
</file>