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4" r:id="rId9"/>
    <p:sldId id="263" r:id="rId10"/>
    <p:sldId id="265" r:id="rId11"/>
    <p:sldId id="267" r:id="rId12"/>
    <p:sldId id="268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B9E8BBFD-39FA-4036-8D00-76CA0BBCB004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ACF2F06D-991C-42E3-82E0-A88AC275B2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PAI &amp; BUDI PEKERTI KELAS XI OLEH: M.IMANULLOH </a:t>
            </a:r>
            <a:r>
              <a:rPr lang="en-US" dirty="0" err="1" smtClean="0"/>
              <a:t>S.Sos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khotbah</a:t>
            </a:r>
            <a:r>
              <a:rPr lang="en-US" dirty="0" smtClean="0"/>
              <a:t>, </a:t>
            </a:r>
            <a:r>
              <a:rPr lang="en-US" dirty="0" err="1" smtClean="0"/>
              <a:t>tablig</a:t>
            </a:r>
            <a:r>
              <a:rPr lang="en-US" dirty="0" smtClean="0"/>
              <a:t>, &amp; </a:t>
            </a:r>
            <a:r>
              <a:rPr lang="en-US" dirty="0" err="1" smtClean="0"/>
              <a:t>dakwah</a:t>
            </a:r>
            <a:r>
              <a:rPr lang="en-US" dirty="0" smtClean="0"/>
              <a:t> di </a:t>
            </a:r>
            <a:r>
              <a:rPr lang="en-US" dirty="0" err="1" smtClean="0"/>
              <a:t>masyarakat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257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84350"/>
            <a:ext cx="8305800" cy="4616450"/>
          </a:xfrm>
        </p:spPr>
      </p:pic>
    </p:spTree>
    <p:extLst>
      <p:ext uri="{BB962C8B-B14F-4D97-AF65-F5344CB8AC3E}">
        <p14:creationId xmlns:p14="http://schemas.microsoft.com/office/powerpoint/2010/main" val="420854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9263"/>
            <a:ext cx="8077200" cy="4406900"/>
          </a:xfrm>
        </p:spPr>
      </p:pic>
    </p:spTree>
    <p:extLst>
      <p:ext uri="{BB962C8B-B14F-4D97-AF65-F5344CB8AC3E}">
        <p14:creationId xmlns:p14="http://schemas.microsoft.com/office/powerpoint/2010/main" val="511286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9263"/>
            <a:ext cx="8153400" cy="4406900"/>
          </a:xfrm>
        </p:spPr>
      </p:pic>
    </p:spTree>
    <p:extLst>
      <p:ext uri="{BB962C8B-B14F-4D97-AF65-F5344CB8AC3E}">
        <p14:creationId xmlns:p14="http://schemas.microsoft.com/office/powerpoint/2010/main" val="350568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1013"/>
            <a:ext cx="8382000" cy="4343400"/>
          </a:xfrm>
        </p:spPr>
      </p:pic>
    </p:spTree>
    <p:extLst>
      <p:ext uri="{BB962C8B-B14F-4D97-AF65-F5344CB8AC3E}">
        <p14:creationId xmlns:p14="http://schemas.microsoft.com/office/powerpoint/2010/main" val="2684565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245" y="1719263"/>
            <a:ext cx="5370909" cy="4406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Assalamualaikum.wr.wb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90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Menerapkan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khotbah</a:t>
            </a:r>
            <a:r>
              <a:rPr lang="en-US" dirty="0" smtClean="0"/>
              <a:t>, </a:t>
            </a:r>
            <a:r>
              <a:rPr lang="en-US" dirty="0" err="1" smtClean="0"/>
              <a:t>tabligh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r>
              <a:rPr lang="en-US" dirty="0" smtClean="0"/>
              <a:t> di </a:t>
            </a:r>
            <a:r>
              <a:rPr lang="en-US" dirty="0" err="1" smtClean="0"/>
              <a:t>masyarakat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syariat</a:t>
            </a:r>
            <a:r>
              <a:rPr lang="en-US" dirty="0" smtClean="0"/>
              <a:t> </a:t>
            </a:r>
            <a:r>
              <a:rPr lang="en-US" dirty="0" err="1" smtClean="0"/>
              <a:t>islam</a:t>
            </a:r>
            <a:endParaRPr lang="en-US" dirty="0" smtClean="0"/>
          </a:p>
          <a:p>
            <a:r>
              <a:rPr lang="en-US" dirty="0" err="1" smtClean="0"/>
              <a:t>Menganalisis</a:t>
            </a:r>
            <a:r>
              <a:rPr lang="en-US" dirty="0" smtClean="0"/>
              <a:t> </a:t>
            </a:r>
            <a:r>
              <a:rPr lang="en-US" dirty="0" err="1" smtClean="0"/>
              <a:t>pelaksanaan</a:t>
            </a:r>
            <a:r>
              <a:rPr lang="en-US" dirty="0" smtClean="0"/>
              <a:t> </a:t>
            </a:r>
            <a:r>
              <a:rPr lang="en-US" dirty="0" err="1" smtClean="0"/>
              <a:t>khotbah</a:t>
            </a:r>
            <a:r>
              <a:rPr lang="en-US" dirty="0" smtClean="0"/>
              <a:t>, </a:t>
            </a:r>
            <a:r>
              <a:rPr lang="en-US" dirty="0" err="1" smtClean="0"/>
              <a:t>tablig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endParaRPr lang="en-US" dirty="0" smtClean="0"/>
          </a:p>
          <a:p>
            <a:r>
              <a:rPr lang="en-US" dirty="0" err="1" smtClean="0"/>
              <a:t>Menyajikan</a:t>
            </a:r>
            <a:r>
              <a:rPr lang="en-US" dirty="0" smtClean="0"/>
              <a:t> </a:t>
            </a:r>
            <a:r>
              <a:rPr lang="en-US" dirty="0" err="1" smtClean="0"/>
              <a:t>ketentuan</a:t>
            </a:r>
            <a:r>
              <a:rPr lang="en-US" dirty="0" smtClean="0"/>
              <a:t> </a:t>
            </a:r>
            <a:r>
              <a:rPr lang="en-US" dirty="0" err="1" smtClean="0"/>
              <a:t>khutbah</a:t>
            </a:r>
            <a:r>
              <a:rPr lang="en-US" dirty="0" smtClean="0"/>
              <a:t>, </a:t>
            </a:r>
            <a:r>
              <a:rPr lang="en-US" dirty="0" err="1" smtClean="0"/>
              <a:t>tablig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endParaRPr lang="en-US" dirty="0" smtClean="0"/>
          </a:p>
          <a:p>
            <a:r>
              <a:rPr lang="en-US" dirty="0" err="1" smtClean="0"/>
              <a:t>Menjaga</a:t>
            </a:r>
            <a:r>
              <a:rPr lang="en-US" dirty="0" smtClean="0"/>
              <a:t> </a:t>
            </a:r>
            <a:r>
              <a:rPr lang="en-US" dirty="0" err="1" smtClean="0"/>
              <a:t>kebersamaan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orang lain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saling</a:t>
            </a:r>
            <a:r>
              <a:rPr lang="en-US" dirty="0" smtClean="0"/>
              <a:t> </a:t>
            </a:r>
            <a:r>
              <a:rPr lang="en-US" dirty="0" err="1" smtClean="0"/>
              <a:t>menasihati</a:t>
            </a:r>
            <a:r>
              <a:rPr lang="en-US" dirty="0" smtClean="0"/>
              <a:t>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khotbah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Tujuan</a:t>
            </a:r>
            <a:r>
              <a:rPr lang="en-US" dirty="0" smtClean="0"/>
              <a:t>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36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khotbah</a:t>
            </a:r>
            <a:r>
              <a:rPr lang="en-US" dirty="0" smtClean="0"/>
              <a:t>, </a:t>
            </a:r>
            <a:r>
              <a:rPr lang="en-US" dirty="0" err="1" smtClean="0"/>
              <a:t>tabligh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dakwah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</a:t>
            </a:r>
            <a:r>
              <a:rPr lang="en-US" dirty="0" err="1" smtClean="0"/>
              <a:t>pembelajaran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640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19263"/>
            <a:ext cx="8305799" cy="44069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a. </a:t>
            </a:r>
            <a:r>
              <a:rPr lang="en-US" dirty="0" err="1" smtClean="0"/>
              <a:t>Pengertian</a:t>
            </a:r>
            <a:r>
              <a:rPr lang="en-US" dirty="0" smtClean="0"/>
              <a:t> </a:t>
            </a:r>
            <a:r>
              <a:rPr lang="en-US" dirty="0" err="1" smtClean="0"/>
              <a:t>khotbah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148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19262"/>
            <a:ext cx="8077199" cy="4681537"/>
          </a:xfrm>
        </p:spPr>
      </p:pic>
    </p:spTree>
    <p:extLst>
      <p:ext uri="{BB962C8B-B14F-4D97-AF65-F5344CB8AC3E}">
        <p14:creationId xmlns:p14="http://schemas.microsoft.com/office/powerpoint/2010/main" val="202082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9263"/>
            <a:ext cx="8305800" cy="4406900"/>
          </a:xfrm>
        </p:spPr>
      </p:pic>
    </p:spTree>
    <p:extLst>
      <p:ext uri="{BB962C8B-B14F-4D97-AF65-F5344CB8AC3E}">
        <p14:creationId xmlns:p14="http://schemas.microsoft.com/office/powerpoint/2010/main" val="938380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2438"/>
            <a:ext cx="8305799" cy="4400550"/>
          </a:xfrm>
        </p:spPr>
      </p:pic>
    </p:spTree>
    <p:extLst>
      <p:ext uri="{BB962C8B-B14F-4D97-AF65-F5344CB8AC3E}">
        <p14:creationId xmlns:p14="http://schemas.microsoft.com/office/powerpoint/2010/main" val="1995807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963"/>
            <a:ext cx="8305800" cy="4381500"/>
          </a:xfrm>
        </p:spPr>
      </p:pic>
    </p:spTree>
    <p:extLst>
      <p:ext uri="{BB962C8B-B14F-4D97-AF65-F5344CB8AC3E}">
        <p14:creationId xmlns:p14="http://schemas.microsoft.com/office/powerpoint/2010/main" val="7671628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17</TotalTime>
  <Words>76</Words>
  <Application>Microsoft Office PowerPoint</Application>
  <PresentationFormat>On-screen Show (4:3)</PresentationFormat>
  <Paragraphs>11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Grid</vt:lpstr>
      <vt:lpstr>Pengertian khotbah, tablig, &amp; dakwah di masyarakat</vt:lpstr>
      <vt:lpstr>Assalamualaikum.wr.wb</vt:lpstr>
      <vt:lpstr>Tujuan pembelajaran</vt:lpstr>
      <vt:lpstr>Target pembelajaran</vt:lpstr>
      <vt:lpstr>a. Pengertian khotbah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Pengertian khotbah, tablig, &amp; dakwah di masyarakat</dc:title>
  <dc:creator>ismail - [2010]</dc:creator>
  <cp:lastModifiedBy>ismail - [2010]</cp:lastModifiedBy>
  <cp:revision>3</cp:revision>
  <dcterms:created xsi:type="dcterms:W3CDTF">2020-11-02T01:50:32Z</dcterms:created>
  <dcterms:modified xsi:type="dcterms:W3CDTF">2020-11-02T02:08:04Z</dcterms:modified>
</cp:coreProperties>
</file>