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1" r:id="rId4"/>
    <p:sldId id="257" r:id="rId5"/>
    <p:sldId id="260" r:id="rId6"/>
    <p:sldId id="259" r:id="rId7"/>
    <p:sldId id="258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E022629-D96E-42C8-86DA-78E2C89163E9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0BF0B6A-F248-4F5F-A154-5033DE14FE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kisah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perjuangan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dakwah</a:t>
            </a:r>
            <a:r>
              <a:rPr lang="en-US" sz="2800" b="1" dirty="0"/>
              <a:t> </a:t>
            </a:r>
            <a:r>
              <a:rPr lang="en-US" sz="2800" b="1" dirty="0" err="1" smtClean="0"/>
              <a:t>rasulullah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dimekah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 err="1" smtClean="0"/>
              <a:t>Oleh</a:t>
            </a:r>
            <a:r>
              <a:rPr lang="en-US" i="0" dirty="0" smtClean="0"/>
              <a:t>	: Muhammad </a:t>
            </a:r>
            <a:r>
              <a:rPr lang="en-US" i="0" dirty="0" err="1" smtClean="0"/>
              <a:t>Imanulloh</a:t>
            </a:r>
            <a:r>
              <a:rPr lang="en-US" i="0" dirty="0" smtClean="0"/>
              <a:t> </a:t>
            </a:r>
            <a:r>
              <a:rPr lang="en-US" i="0" dirty="0" err="1" smtClean="0"/>
              <a:t>S.Sos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071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6400800" cy="4191001"/>
          </a:xfrm>
        </p:spPr>
        <p:txBody>
          <a:bodyPr/>
          <a:lstStyle/>
          <a:p>
            <a:pPr lvl="0" algn="just">
              <a:lnSpc>
                <a:spcPct val="200000"/>
              </a:lnSpc>
            </a:pPr>
            <a:r>
              <a:rPr lang="en-US" dirty="0" err="1"/>
              <a:t>Dakwah</a:t>
            </a:r>
            <a:r>
              <a:rPr lang="en-US" dirty="0"/>
              <a:t> </a:t>
            </a:r>
            <a:r>
              <a:rPr lang="en-US" dirty="0" err="1"/>
              <a:t>terang-terangan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kerabat</a:t>
            </a:r>
            <a:r>
              <a:rPr lang="en-US" dirty="0"/>
              <a:t>/</a:t>
            </a:r>
            <a:r>
              <a:rPr lang="en-US" dirty="0" err="1"/>
              <a:t>paman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abu</a:t>
            </a:r>
            <a:r>
              <a:rPr lang="en-US" dirty="0"/>
              <a:t> </a:t>
            </a:r>
            <a:r>
              <a:rPr lang="en-US" dirty="0" err="1"/>
              <a:t>lahab</a:t>
            </a:r>
            <a:r>
              <a:rPr lang="en-US" dirty="0"/>
              <a:t>, </a:t>
            </a:r>
            <a:r>
              <a:rPr lang="en-US" dirty="0" err="1"/>
              <a:t>abu</a:t>
            </a:r>
            <a:r>
              <a:rPr lang="en-US" dirty="0"/>
              <a:t> </a:t>
            </a:r>
            <a:r>
              <a:rPr lang="en-US" dirty="0" err="1"/>
              <a:t>thalib</a:t>
            </a:r>
            <a:r>
              <a:rPr lang="en-US" dirty="0"/>
              <a:t>, </a:t>
            </a:r>
            <a:r>
              <a:rPr lang="en-US" dirty="0" err="1"/>
              <a:t>hamzah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al-</a:t>
            </a:r>
            <a:r>
              <a:rPr lang="en-US" dirty="0" err="1"/>
              <a:t>abbas</a:t>
            </a:r>
            <a:r>
              <a:rPr lang="en-US" dirty="0"/>
              <a:t> </a:t>
            </a:r>
          </a:p>
          <a:p>
            <a:pPr algn="just">
              <a:lnSpc>
                <a:spcPct val="200000"/>
              </a:lnSpc>
            </a:pP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hamzah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al-</a:t>
            </a:r>
            <a:r>
              <a:rPr lang="en-US" dirty="0" err="1"/>
              <a:t>abbas</a:t>
            </a:r>
            <a:r>
              <a:rPr lang="en-US" dirty="0"/>
              <a:t> </a:t>
            </a:r>
            <a:r>
              <a:rPr lang="en-US" dirty="0" err="1"/>
              <a:t>beriman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allah</a:t>
            </a:r>
            <a:r>
              <a:rPr lang="en-US" dirty="0"/>
              <a:t> </a:t>
            </a:r>
            <a:r>
              <a:rPr lang="en-US" dirty="0" err="1"/>
              <a:t>swt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abu</a:t>
            </a:r>
            <a:r>
              <a:rPr lang="en-US" dirty="0"/>
              <a:t> </a:t>
            </a:r>
            <a:r>
              <a:rPr lang="en-US" dirty="0" err="1"/>
              <a:t>lahab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beriman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allah</a:t>
            </a:r>
            <a:r>
              <a:rPr lang="en-US" dirty="0"/>
              <a:t> </a:t>
            </a:r>
            <a:r>
              <a:rPr lang="en-US" dirty="0" err="1"/>
              <a:t>swt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menentang</a:t>
            </a:r>
            <a:r>
              <a:rPr lang="en-US" dirty="0"/>
              <a:t> </a:t>
            </a:r>
            <a:r>
              <a:rPr lang="en-US" dirty="0" err="1"/>
              <a:t>seruan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, </a:t>
            </a:r>
            <a:r>
              <a:rPr lang="en-US" dirty="0" err="1"/>
              <a:t>abu</a:t>
            </a:r>
            <a:r>
              <a:rPr lang="en-US" dirty="0"/>
              <a:t> </a:t>
            </a:r>
            <a:r>
              <a:rPr lang="en-US" dirty="0" err="1"/>
              <a:t>thalib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beriman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membenarkan</a:t>
            </a:r>
            <a:r>
              <a:rPr lang="en-US" dirty="0"/>
              <a:t> </a:t>
            </a:r>
            <a:r>
              <a:rPr lang="en-US" dirty="0" err="1"/>
              <a:t>dakwah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Muhammad saw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substansi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dakwah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nabi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muhammad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saw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err="1"/>
              <a:t>Mengutamakan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akidah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lvl="0"/>
            <a:r>
              <a:rPr lang="en-US" dirty="0" err="1"/>
              <a:t>Mengajak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menyembah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esa</a:t>
            </a:r>
            <a:endParaRPr lang="en-US" dirty="0"/>
          </a:p>
          <a:p>
            <a:pPr lvl="0"/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meluruskan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menyembah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pPr lvl="0"/>
            <a:r>
              <a:rPr lang="en-US" dirty="0" err="1"/>
              <a:t>Berdakwah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sembunyi-sembunyi</a:t>
            </a:r>
            <a:r>
              <a:rPr lang="en-US" dirty="0"/>
              <a:t> </a:t>
            </a:r>
            <a:r>
              <a:rPr lang="en-US" dirty="0" err="1"/>
              <a:t>dikalangan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dekatnya</a:t>
            </a:r>
            <a:endParaRPr lang="en-US" dirty="0"/>
          </a:p>
          <a:p>
            <a:pPr lvl="0"/>
            <a:r>
              <a:rPr lang="en-US" dirty="0" err="1"/>
              <a:t>Berdakwah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terang-terangan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allah</a:t>
            </a:r>
            <a:r>
              <a:rPr lang="en-US" dirty="0"/>
              <a:t> </a:t>
            </a:r>
            <a:r>
              <a:rPr lang="en-US" dirty="0" err="1"/>
              <a:t>swt</a:t>
            </a:r>
            <a:endParaRPr lang="en-US" dirty="0"/>
          </a:p>
          <a:p>
            <a:pPr lvl="0"/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mekah</a:t>
            </a:r>
            <a:r>
              <a:rPr lang="en-US" dirty="0"/>
              <a:t> yang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dekadensi</a:t>
            </a:r>
            <a:r>
              <a:rPr lang="en-US" dirty="0"/>
              <a:t> moral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</a:t>
            </a:r>
            <a:r>
              <a:rPr lang="en-US" dirty="0" err="1"/>
              <a:t>berjudi</a:t>
            </a:r>
            <a:r>
              <a:rPr lang="en-US" dirty="0"/>
              <a:t>,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khamar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berzina</a:t>
            </a:r>
            <a:endParaRPr lang="en-US" dirty="0"/>
          </a:p>
          <a:p>
            <a:pPr lvl="0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suri</a:t>
            </a:r>
            <a:r>
              <a:rPr lang="en-US" dirty="0"/>
              <a:t> </a:t>
            </a:r>
            <a:r>
              <a:rPr lang="en-US" dirty="0" err="1"/>
              <a:t>tauladan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berdakwah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sabar</a:t>
            </a:r>
            <a:r>
              <a:rPr lang="en-US" dirty="0"/>
              <a:t>, </a:t>
            </a:r>
            <a:r>
              <a:rPr lang="en-US" dirty="0" err="1"/>
              <a:t>ikhlas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tegas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alhamdulillah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2438400"/>
            <a:ext cx="5418666" cy="3048000"/>
          </a:xfrm>
        </p:spPr>
      </p:pic>
    </p:spTree>
    <p:extLst>
      <p:ext uri="{BB962C8B-B14F-4D97-AF65-F5344CB8AC3E}">
        <p14:creationId xmlns:p14="http://schemas.microsoft.com/office/powerpoint/2010/main" val="6302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086600" cy="3352800"/>
          </a:xfrm>
        </p:spPr>
      </p:pic>
    </p:spTree>
    <p:extLst>
      <p:ext uri="{BB962C8B-B14F-4D97-AF65-F5344CB8AC3E}">
        <p14:creationId xmlns:p14="http://schemas.microsoft.com/office/powerpoint/2010/main" val="37915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Standar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kompetensi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substansi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dakwah</a:t>
            </a:r>
            <a:r>
              <a:rPr lang="en-US" dirty="0"/>
              <a:t> </a:t>
            </a:r>
            <a:r>
              <a:rPr lang="en-US" dirty="0" err="1"/>
              <a:t>rasulullah</a:t>
            </a:r>
            <a:r>
              <a:rPr lang="en-US" dirty="0"/>
              <a:t> saw </a:t>
            </a:r>
            <a:r>
              <a:rPr lang="en-US" dirty="0" err="1"/>
              <a:t>dimekah</a:t>
            </a:r>
            <a:endParaRPr lang="en-US" dirty="0"/>
          </a:p>
          <a:p>
            <a:pPr lvl="0"/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substansi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dakwah</a:t>
            </a:r>
            <a:r>
              <a:rPr lang="en-US" dirty="0"/>
              <a:t> </a:t>
            </a:r>
            <a:r>
              <a:rPr lang="en-US" dirty="0" err="1"/>
              <a:t>rasulullah</a:t>
            </a:r>
            <a:r>
              <a:rPr lang="en-US" dirty="0"/>
              <a:t> saw di </a:t>
            </a:r>
            <a:r>
              <a:rPr lang="en-US" dirty="0" err="1"/>
              <a:t>mekah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pembelajaran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 smtClean="0"/>
              <a:t>kisah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/>
              <a:t>dakwah</a:t>
            </a:r>
            <a:r>
              <a:rPr lang="en-US" dirty="0"/>
              <a:t> </a:t>
            </a:r>
            <a:r>
              <a:rPr lang="en-US" dirty="0" err="1" smtClean="0"/>
              <a:t>sembnyi-sembunyi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</a:t>
            </a:r>
            <a:r>
              <a:rPr lang="en-US" dirty="0"/>
              <a:t>saw </a:t>
            </a:r>
            <a:r>
              <a:rPr lang="en-US" dirty="0" err="1" smtClean="0"/>
              <a:t>dimekah</a:t>
            </a:r>
            <a:endParaRPr lang="en-US" dirty="0" smtClean="0"/>
          </a:p>
          <a:p>
            <a:pPr lvl="0"/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kisah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r>
              <a:rPr lang="en-US" dirty="0" smtClean="0"/>
              <a:t> </a:t>
            </a:r>
            <a:r>
              <a:rPr lang="en-US" dirty="0" err="1" smtClean="0"/>
              <a:t>terang-terangan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saw di </a:t>
            </a:r>
            <a:r>
              <a:rPr lang="en-US" dirty="0" err="1" smtClean="0"/>
              <a:t>mekah</a:t>
            </a:r>
            <a:endParaRPr lang="en-US" dirty="0"/>
          </a:p>
          <a:p>
            <a:pPr lvl="0"/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dakwah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rasulullah</a:t>
            </a:r>
            <a:r>
              <a:rPr lang="en-US" dirty="0"/>
              <a:t> saw </a:t>
            </a:r>
            <a:r>
              <a:rPr lang="en-US" dirty="0" err="1"/>
              <a:t>dimekah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A.Dakwah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sembunyi-sembunyi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Diangkat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rasul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40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malam</a:t>
            </a:r>
            <a:r>
              <a:rPr lang="en-US" dirty="0"/>
              <a:t> 17 </a:t>
            </a:r>
            <a:r>
              <a:rPr lang="en-US" dirty="0" err="1"/>
              <a:t>ramadhan</a:t>
            </a:r>
            <a:r>
              <a:rPr lang="en-US" dirty="0"/>
              <a:t>, </a:t>
            </a:r>
            <a:r>
              <a:rPr lang="en-US" dirty="0" err="1"/>
              <a:t>bertepatan</a:t>
            </a:r>
            <a:r>
              <a:rPr lang="en-US" dirty="0"/>
              <a:t> dg </a:t>
            </a:r>
            <a:r>
              <a:rPr lang="en-US" dirty="0" err="1"/>
              <a:t>tanggal</a:t>
            </a:r>
            <a:r>
              <a:rPr lang="en-US" dirty="0"/>
              <a:t> 6 </a:t>
            </a:r>
            <a:r>
              <a:rPr lang="en-US" dirty="0" err="1"/>
              <a:t>agustus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610 </a:t>
            </a:r>
            <a:r>
              <a:rPr lang="en-US" dirty="0" err="1"/>
              <a:t>Masehi</a:t>
            </a:r>
            <a:endParaRPr lang="en-US" dirty="0"/>
          </a:p>
          <a:p>
            <a:pPr lvl="0"/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bert-tahannust</a:t>
            </a:r>
            <a:r>
              <a:rPr lang="en-US" dirty="0"/>
              <a:t> (</a:t>
            </a:r>
            <a:r>
              <a:rPr lang="en-US" dirty="0" err="1"/>
              <a:t>menyendiri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beribadah</a:t>
            </a:r>
            <a:r>
              <a:rPr lang="en-US" dirty="0"/>
              <a:t> di </a:t>
            </a:r>
            <a:r>
              <a:rPr lang="en-US" dirty="0" err="1"/>
              <a:t>gua</a:t>
            </a:r>
            <a:r>
              <a:rPr lang="en-US" dirty="0"/>
              <a:t> </a:t>
            </a:r>
            <a:r>
              <a:rPr lang="en-US" dirty="0" err="1"/>
              <a:t>hira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surah al-</a:t>
            </a:r>
            <a:r>
              <a:rPr lang="en-US" dirty="0" err="1"/>
              <a:t>alaq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1-5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6400800" cy="4038601"/>
          </a:xfrm>
        </p:spPr>
        <p:txBody>
          <a:bodyPr/>
          <a:lstStyle/>
          <a:p>
            <a:pPr lvl="0" algn="just"/>
            <a:r>
              <a:rPr lang="en-US" dirty="0" err="1"/>
              <a:t>Menceritakan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di </a:t>
            </a:r>
            <a:r>
              <a:rPr lang="en-US" dirty="0" err="1"/>
              <a:t>gua</a:t>
            </a:r>
            <a:r>
              <a:rPr lang="en-US" dirty="0"/>
              <a:t> </a:t>
            </a:r>
            <a:r>
              <a:rPr lang="en-US" dirty="0" err="1"/>
              <a:t>hira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istirnya</a:t>
            </a:r>
            <a:r>
              <a:rPr lang="en-US" dirty="0"/>
              <a:t> </a:t>
            </a:r>
            <a:r>
              <a:rPr lang="en-US" dirty="0" err="1"/>
              <a:t>khadijah</a:t>
            </a:r>
            <a:r>
              <a:rPr lang="en-US" dirty="0"/>
              <a:t>. </a:t>
            </a:r>
            <a:r>
              <a:rPr lang="en-US" dirty="0" err="1"/>
              <a:t>Khadijah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orang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perempuan</a:t>
            </a:r>
            <a:endParaRPr lang="en-US" dirty="0"/>
          </a:p>
          <a:p>
            <a:pPr lvl="0" algn="just"/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surah al-</a:t>
            </a:r>
            <a:r>
              <a:rPr lang="en-US" dirty="0" err="1"/>
              <a:t>mudassir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1-7,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turunnya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dakwah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Muhammad saw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mengajak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menyembah</a:t>
            </a:r>
            <a:r>
              <a:rPr lang="en-US" dirty="0"/>
              <a:t> </a:t>
            </a:r>
            <a:r>
              <a:rPr lang="en-US" dirty="0" err="1"/>
              <a:t>allah</a:t>
            </a:r>
            <a:r>
              <a:rPr lang="en-US" dirty="0"/>
              <a:t> </a:t>
            </a:r>
            <a:r>
              <a:rPr lang="en-US" dirty="0" err="1"/>
              <a:t>swt</a:t>
            </a:r>
            <a:endParaRPr lang="en-US" dirty="0"/>
          </a:p>
          <a:p>
            <a:pPr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6400800" cy="4038601"/>
          </a:xfrm>
        </p:spPr>
        <p:txBody>
          <a:bodyPr/>
          <a:lstStyle/>
          <a:p>
            <a:pPr lvl="0" algn="just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wahyu</a:t>
            </a:r>
            <a:r>
              <a:rPr lang="en-US" dirty="0"/>
              <a:t> yang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dakwah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sembunyi-sembunyi</a:t>
            </a:r>
            <a:r>
              <a:rPr lang="en-US" dirty="0"/>
              <a:t> </a:t>
            </a:r>
            <a:r>
              <a:rPr lang="en-US" dirty="0" err="1"/>
              <a:t>mengajak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dekatnya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beriman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allah</a:t>
            </a:r>
            <a:r>
              <a:rPr lang="en-US" dirty="0"/>
              <a:t> </a:t>
            </a:r>
            <a:r>
              <a:rPr lang="en-US" dirty="0" err="1"/>
              <a:t>swt</a:t>
            </a:r>
            <a:endParaRPr lang="en-US" dirty="0"/>
          </a:p>
          <a:p>
            <a:pPr algn="just"/>
            <a:r>
              <a:rPr lang="en-US" dirty="0"/>
              <a:t>Orang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didakwahi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as-</a:t>
            </a:r>
            <a:r>
              <a:rPr lang="en-US" dirty="0" err="1"/>
              <a:t>sabiqunal</a:t>
            </a:r>
            <a:r>
              <a:rPr lang="en-US" dirty="0"/>
              <a:t> </a:t>
            </a:r>
            <a:r>
              <a:rPr lang="en-US" dirty="0" err="1"/>
              <a:t>awwalun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orang-orang yang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siti</a:t>
            </a:r>
            <a:r>
              <a:rPr lang="en-US" dirty="0"/>
              <a:t> </a:t>
            </a:r>
            <a:r>
              <a:rPr lang="en-US" dirty="0" err="1"/>
              <a:t>khadijah</a:t>
            </a:r>
            <a:r>
              <a:rPr lang="en-US" dirty="0"/>
              <a:t> (</a:t>
            </a:r>
            <a:r>
              <a:rPr lang="en-US" dirty="0" err="1"/>
              <a:t>istri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), </a:t>
            </a:r>
            <a:r>
              <a:rPr lang="en-US" dirty="0" err="1"/>
              <a:t>ali</a:t>
            </a:r>
            <a:r>
              <a:rPr lang="en-US" dirty="0"/>
              <a:t> bin </a:t>
            </a:r>
            <a:r>
              <a:rPr lang="en-US" dirty="0" err="1"/>
              <a:t>abi</a:t>
            </a:r>
            <a:r>
              <a:rPr lang="en-US" dirty="0"/>
              <a:t> </a:t>
            </a:r>
            <a:r>
              <a:rPr lang="en-US" dirty="0" err="1"/>
              <a:t>thalib</a:t>
            </a:r>
            <a:r>
              <a:rPr lang="en-US" dirty="0"/>
              <a:t> (</a:t>
            </a:r>
            <a:r>
              <a:rPr lang="en-US" dirty="0" err="1"/>
              <a:t>sepupu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), </a:t>
            </a:r>
            <a:r>
              <a:rPr lang="en-US" dirty="0" err="1"/>
              <a:t>abu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 as-</a:t>
            </a:r>
            <a:r>
              <a:rPr lang="en-US" dirty="0" err="1"/>
              <a:t>siddiq</a:t>
            </a:r>
            <a:r>
              <a:rPr lang="en-US" dirty="0"/>
              <a:t>(</a:t>
            </a:r>
            <a:r>
              <a:rPr lang="en-US" dirty="0" err="1"/>
              <a:t>sahabat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), </a:t>
            </a:r>
            <a:r>
              <a:rPr lang="en-US" dirty="0" err="1"/>
              <a:t>zaid</a:t>
            </a:r>
            <a:r>
              <a:rPr lang="en-US" dirty="0"/>
              <a:t> bin </a:t>
            </a:r>
            <a:r>
              <a:rPr lang="en-US" dirty="0" err="1"/>
              <a:t>harish</a:t>
            </a:r>
            <a:r>
              <a:rPr lang="en-US" dirty="0"/>
              <a:t> (</a:t>
            </a:r>
            <a:r>
              <a:rPr lang="en-US" dirty="0" err="1"/>
              <a:t>budak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), </a:t>
            </a:r>
            <a:r>
              <a:rPr lang="en-US" dirty="0" err="1"/>
              <a:t>usman</a:t>
            </a:r>
            <a:r>
              <a:rPr lang="en-US" dirty="0"/>
              <a:t> bin </a:t>
            </a:r>
            <a:r>
              <a:rPr lang="en-US" dirty="0" err="1"/>
              <a:t>affan</a:t>
            </a:r>
            <a:r>
              <a:rPr lang="en-US" dirty="0"/>
              <a:t>, </a:t>
            </a:r>
            <a:r>
              <a:rPr lang="en-US" dirty="0" err="1"/>
              <a:t>zubair</a:t>
            </a:r>
            <a:r>
              <a:rPr lang="en-US" dirty="0"/>
              <a:t> bin </a:t>
            </a:r>
            <a:r>
              <a:rPr lang="en-US" dirty="0" err="1"/>
              <a:t>awwam</a:t>
            </a:r>
            <a:r>
              <a:rPr lang="en-US" dirty="0"/>
              <a:t>, Abdurrahman bin auf,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saad</a:t>
            </a:r>
            <a:r>
              <a:rPr lang="en-US" dirty="0"/>
              <a:t> bin </a:t>
            </a:r>
            <a:r>
              <a:rPr lang="en-US" dirty="0" err="1"/>
              <a:t>abi</a:t>
            </a:r>
            <a:r>
              <a:rPr lang="en-US" dirty="0"/>
              <a:t> </a:t>
            </a:r>
            <a:r>
              <a:rPr lang="en-US" dirty="0" err="1"/>
              <a:t>waqqash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2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b. </a:t>
            </a:r>
            <a:r>
              <a:rPr lang="en-US" sz="2400" b="1" dirty="0" err="1" smtClean="0"/>
              <a:t>Dakwah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terang-terangan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5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sembunyi-sembunyi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</a:t>
            </a:r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perintahnya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surah al-</a:t>
            </a:r>
            <a:r>
              <a:rPr lang="en-US" dirty="0" err="1" smtClean="0"/>
              <a:t>hijr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94 </a:t>
            </a:r>
            <a:r>
              <a:rPr lang="en-US" dirty="0" err="1" smtClean="0"/>
              <a:t>dan</a:t>
            </a:r>
            <a:r>
              <a:rPr lang="en-US" dirty="0" smtClean="0"/>
              <a:t> surah </a:t>
            </a:r>
            <a:r>
              <a:rPr lang="en-US" dirty="0" err="1" smtClean="0"/>
              <a:t>asy-syuara</a:t>
            </a:r>
            <a:r>
              <a:rPr lang="en-US" dirty="0" smtClean="0"/>
              <a:t> </a:t>
            </a:r>
            <a:r>
              <a:rPr lang="en-US" dirty="0" err="1" smtClean="0"/>
              <a:t>ayat</a:t>
            </a:r>
            <a:r>
              <a:rPr lang="en-US" dirty="0" smtClean="0"/>
              <a:t> 214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6781800" cy="4114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Q.S Al-</a:t>
            </a:r>
            <a:r>
              <a:rPr lang="en-US" dirty="0" err="1"/>
              <a:t>hijr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94</a:t>
            </a:r>
          </a:p>
          <a:p>
            <a:pPr indent="0">
              <a:buNone/>
            </a:pPr>
            <a:r>
              <a:rPr lang="en-US" dirty="0"/>
              <a:t> </a:t>
            </a:r>
          </a:p>
          <a:p>
            <a:pPr rtl="1"/>
            <a:r>
              <a:rPr lang="en-US" dirty="0">
                <a:sym typeface="HQPB4"/>
              </a:rPr>
              <a:t></a:t>
            </a:r>
            <a:r>
              <a:rPr lang="en-US" dirty="0">
                <a:sym typeface="HQPB1"/>
              </a:rPr>
              <a:t></a:t>
            </a:r>
            <a:r>
              <a:rPr lang="en-US" dirty="0">
                <a:sym typeface="HQPB5"/>
              </a:rPr>
              <a:t></a:t>
            </a:r>
            <a:r>
              <a:rPr lang="en-US" dirty="0">
                <a:sym typeface="HQPB1"/>
              </a:rPr>
              <a:t></a:t>
            </a:r>
            <a:r>
              <a:rPr lang="en-US" dirty="0">
                <a:sym typeface="HQPB4"/>
              </a:rPr>
              <a:t></a:t>
            </a:r>
            <a:r>
              <a:rPr lang="en-US" dirty="0">
                <a:sym typeface="HQPB1"/>
              </a:rPr>
              <a:t></a:t>
            </a:r>
            <a:r>
              <a:rPr lang="en-US" dirty="0">
                <a:sym typeface="HQPB5"/>
              </a:rPr>
              <a:t></a:t>
            </a:r>
            <a:r>
              <a:rPr lang="en-US" dirty="0">
                <a:sym typeface="HQPB1"/>
              </a:rPr>
              <a:t></a:t>
            </a:r>
            <a:r>
              <a:rPr lang="en-US" dirty="0">
                <a:sym typeface="HQPB5"/>
              </a:rPr>
              <a:t></a:t>
            </a:r>
            <a:r>
              <a:rPr lang="en-US" dirty="0">
                <a:sym typeface="HQPB1"/>
              </a:rPr>
              <a:t></a:t>
            </a:r>
            <a:r>
              <a:rPr lang="en-US" dirty="0"/>
              <a:t> </a:t>
            </a:r>
            <a:r>
              <a:rPr lang="en-US" dirty="0">
                <a:sym typeface="HQPB1"/>
              </a:rPr>
              <a:t></a:t>
            </a:r>
            <a:r>
              <a:rPr lang="en-US" dirty="0">
                <a:sym typeface="HQPB5"/>
              </a:rPr>
              <a:t></a:t>
            </a:r>
            <a:r>
              <a:rPr lang="en-US" dirty="0">
                <a:sym typeface="HQPB2"/>
              </a:rPr>
              <a:t></a:t>
            </a:r>
            <a:r>
              <a:rPr lang="en-US" dirty="0">
                <a:sym typeface="HQPB4"/>
              </a:rPr>
              <a:t></a:t>
            </a:r>
            <a:r>
              <a:rPr lang="en-US" dirty="0">
                <a:sym typeface="HQPB1"/>
              </a:rPr>
              <a:t></a:t>
            </a:r>
            <a:r>
              <a:rPr lang="en-US" dirty="0"/>
              <a:t> </a:t>
            </a:r>
            <a:r>
              <a:rPr lang="en-US" dirty="0">
                <a:sym typeface="HQPB4"/>
              </a:rPr>
              <a:t></a:t>
            </a:r>
            <a:r>
              <a:rPr lang="en-US" dirty="0">
                <a:sym typeface="HQPB1"/>
              </a:rPr>
              <a:t></a:t>
            </a:r>
            <a:r>
              <a:rPr lang="en-US" dirty="0">
                <a:sym typeface="HQPB5"/>
              </a:rPr>
              <a:t></a:t>
            </a:r>
            <a:r>
              <a:rPr lang="en-US" dirty="0">
                <a:sym typeface="HQPB2"/>
              </a:rPr>
              <a:t></a:t>
            </a:r>
            <a:r>
              <a:rPr lang="en-US" dirty="0">
                <a:sym typeface="HQPB4"/>
              </a:rPr>
              <a:t></a:t>
            </a:r>
            <a:r>
              <a:rPr lang="en-US" dirty="0">
                <a:sym typeface="HQPB2"/>
              </a:rPr>
              <a:t></a:t>
            </a:r>
            <a:r>
              <a:rPr lang="en-US" dirty="0">
                <a:sym typeface="HQPB4"/>
              </a:rPr>
              <a:t></a:t>
            </a:r>
            <a:r>
              <a:rPr lang="en-US" dirty="0">
                <a:sym typeface="HQPB1"/>
              </a:rPr>
              <a:t></a:t>
            </a:r>
            <a:r>
              <a:rPr lang="en-US" dirty="0"/>
              <a:t> </a:t>
            </a:r>
            <a:r>
              <a:rPr lang="en-US" dirty="0">
                <a:sym typeface="HQPB4"/>
              </a:rPr>
              <a:t></a:t>
            </a:r>
            <a:r>
              <a:rPr lang="en-US" dirty="0">
                <a:sym typeface="HQPB1"/>
              </a:rPr>
              <a:t></a:t>
            </a:r>
            <a:r>
              <a:rPr lang="en-US" dirty="0">
                <a:sym typeface="HQPB4"/>
              </a:rPr>
              <a:t></a:t>
            </a:r>
            <a:r>
              <a:rPr lang="en-US" dirty="0">
                <a:sym typeface="HQPB1"/>
              </a:rPr>
              <a:t></a:t>
            </a:r>
            <a:r>
              <a:rPr lang="en-US" dirty="0">
                <a:sym typeface="HQPB4"/>
              </a:rPr>
              <a:t></a:t>
            </a:r>
            <a:r>
              <a:rPr lang="en-US" dirty="0">
                <a:sym typeface="HQPB1"/>
              </a:rPr>
              <a:t></a:t>
            </a:r>
            <a:r>
              <a:rPr lang="en-US" dirty="0">
                <a:sym typeface="HQPB5"/>
              </a:rPr>
              <a:t></a:t>
            </a:r>
            <a:r>
              <a:rPr lang="en-US" dirty="0">
                <a:sym typeface="HQPB1"/>
              </a:rPr>
              <a:t></a:t>
            </a:r>
            <a:r>
              <a:rPr lang="en-US" dirty="0">
                <a:sym typeface="HQPB5"/>
              </a:rPr>
              <a:t></a:t>
            </a:r>
            <a:r>
              <a:rPr lang="en-US" dirty="0">
                <a:sym typeface="HQPB2"/>
              </a:rPr>
              <a:t></a:t>
            </a:r>
            <a:r>
              <a:rPr lang="en-US" dirty="0"/>
              <a:t> </a:t>
            </a:r>
            <a:r>
              <a:rPr lang="en-US" dirty="0">
                <a:sym typeface="HQPB4"/>
              </a:rPr>
              <a:t></a:t>
            </a:r>
            <a:r>
              <a:rPr lang="en-US" dirty="0">
                <a:sym typeface="HQPB2"/>
              </a:rPr>
              <a:t></a:t>
            </a:r>
            <a:r>
              <a:rPr lang="en-US" dirty="0">
                <a:sym typeface="HQPB5"/>
              </a:rPr>
              <a:t></a:t>
            </a:r>
            <a:r>
              <a:rPr lang="en-US" dirty="0">
                <a:sym typeface="HQPB1"/>
              </a:rPr>
              <a:t></a:t>
            </a:r>
            <a:r>
              <a:rPr lang="en-US" dirty="0"/>
              <a:t> </a:t>
            </a:r>
            <a:r>
              <a:rPr lang="en-US" dirty="0">
                <a:sym typeface="HQPB5"/>
              </a:rPr>
              <a:t></a:t>
            </a:r>
            <a:r>
              <a:rPr lang="en-US" dirty="0">
                <a:sym typeface="HQPB2"/>
              </a:rPr>
              <a:t></a:t>
            </a:r>
            <a:r>
              <a:rPr lang="en-US" dirty="0">
                <a:sym typeface="HQPB4"/>
              </a:rPr>
              <a:t></a:t>
            </a:r>
            <a:r>
              <a:rPr lang="en-US" dirty="0">
                <a:sym typeface="HQPB2"/>
              </a:rPr>
              <a:t></a:t>
            </a:r>
            <a:r>
              <a:rPr lang="en-US" dirty="0">
                <a:sym typeface="HQPB4"/>
              </a:rPr>
              <a:t></a:t>
            </a:r>
            <a:r>
              <a:rPr lang="en-US" dirty="0">
                <a:sym typeface="HQPB1"/>
              </a:rPr>
              <a:t></a:t>
            </a:r>
            <a:r>
              <a:rPr lang="en-US" dirty="0">
                <a:sym typeface="HQPB4"/>
              </a:rPr>
              <a:t></a:t>
            </a:r>
            <a:r>
              <a:rPr lang="en-US" dirty="0">
                <a:sym typeface="HQPB1"/>
              </a:rPr>
              <a:t></a:t>
            </a:r>
            <a:r>
              <a:rPr lang="en-US" dirty="0">
                <a:sym typeface="HQPB4"/>
              </a:rPr>
              <a:t></a:t>
            </a:r>
            <a:r>
              <a:rPr lang="en-US" dirty="0">
                <a:sym typeface="HQPB2"/>
              </a:rPr>
              <a:t></a:t>
            </a:r>
            <a:r>
              <a:rPr lang="en-US" dirty="0">
                <a:sym typeface="HQPB4"/>
              </a:rPr>
              <a:t></a:t>
            </a:r>
            <a:r>
              <a:rPr lang="en-US" dirty="0">
                <a:sym typeface="HQPB2"/>
              </a:rPr>
              <a:t></a:t>
            </a:r>
            <a:r>
              <a:rPr lang="en-US" dirty="0">
                <a:sym typeface="HQPB5"/>
              </a:rPr>
              <a:t></a:t>
            </a:r>
            <a:r>
              <a:rPr lang="en-US" dirty="0">
                <a:sym typeface="HQPB1"/>
              </a:rPr>
              <a:t></a:t>
            </a:r>
            <a:r>
              <a:rPr lang="en-US" dirty="0"/>
              <a:t> </a:t>
            </a:r>
            <a:r>
              <a:rPr lang="en-US" dirty="0">
                <a:sym typeface="HQPB2"/>
              </a:rPr>
              <a:t></a:t>
            </a:r>
            <a:r>
              <a:rPr lang="ar-SA" dirty="0"/>
              <a:t> </a:t>
            </a:r>
            <a:r>
              <a:rPr lang="en-US" dirty="0" smtClean="0"/>
              <a:t>			</a:t>
            </a:r>
            <a:r>
              <a:rPr lang="ar-SA" dirty="0" smtClean="0"/>
              <a:t>  </a:t>
            </a:r>
            <a:endParaRPr lang="en-US" dirty="0"/>
          </a:p>
          <a:p>
            <a:pPr indent="0">
              <a:buNone/>
            </a:pPr>
            <a:r>
              <a:rPr lang="en-US" i="1" dirty="0" err="1" smtClean="0"/>
              <a:t>Artinya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sampaikanlah</a:t>
            </a:r>
            <a:r>
              <a:rPr lang="en-US" dirty="0"/>
              <a:t> </a:t>
            </a:r>
            <a:r>
              <a:rPr lang="en-US" dirty="0" err="1"/>
              <a:t>olehmu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terang-terangan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diperintahkan</a:t>
            </a:r>
            <a:r>
              <a:rPr lang="en-US" dirty="0"/>
              <a:t> (</a:t>
            </a:r>
            <a:r>
              <a:rPr lang="en-US" dirty="0" err="1"/>
              <a:t>kepadamu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berpalinglah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orang-orang yang </a:t>
            </a:r>
            <a:r>
              <a:rPr lang="en-US" dirty="0" err="1"/>
              <a:t>musyrik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Q.S </a:t>
            </a:r>
            <a:r>
              <a:rPr lang="en-US" dirty="0" err="1"/>
              <a:t>Asy-syu’ara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214</a:t>
            </a:r>
          </a:p>
          <a:p>
            <a:pPr rtl="1"/>
            <a:r>
              <a:rPr lang="en-US" dirty="0">
                <a:sym typeface="HQPB4"/>
              </a:rPr>
              <a:t></a:t>
            </a:r>
            <a:r>
              <a:rPr lang="en-US" dirty="0">
                <a:sym typeface="HQPB1"/>
              </a:rPr>
              <a:t></a:t>
            </a:r>
            <a:r>
              <a:rPr lang="en-US" dirty="0">
                <a:sym typeface="HQPB4"/>
              </a:rPr>
              <a:t></a:t>
            </a:r>
            <a:r>
              <a:rPr lang="en-US" dirty="0">
                <a:sym typeface="HQPB1"/>
              </a:rPr>
              <a:t></a:t>
            </a:r>
            <a:r>
              <a:rPr lang="en-US" dirty="0">
                <a:sym typeface="HQPB2"/>
              </a:rPr>
              <a:t></a:t>
            </a:r>
            <a:r>
              <a:rPr lang="en-US" dirty="0">
                <a:sym typeface="HQPB5"/>
              </a:rPr>
              <a:t></a:t>
            </a:r>
            <a:r>
              <a:rPr lang="en-US" dirty="0">
                <a:sym typeface="HQPB1"/>
              </a:rPr>
              <a:t></a:t>
            </a:r>
            <a:r>
              <a:rPr lang="en-US" dirty="0">
                <a:sym typeface="HQPB5"/>
              </a:rPr>
              <a:t></a:t>
            </a:r>
            <a:r>
              <a:rPr lang="en-US" dirty="0">
                <a:sym typeface="HQPB2"/>
              </a:rPr>
              <a:t></a:t>
            </a:r>
            <a:r>
              <a:rPr lang="en-US" dirty="0"/>
              <a:t> </a:t>
            </a:r>
            <a:r>
              <a:rPr lang="en-US" dirty="0">
                <a:sym typeface="HQPB5"/>
              </a:rPr>
              <a:t></a:t>
            </a:r>
            <a:r>
              <a:rPr lang="en-US" dirty="0">
                <a:sym typeface="HQPB2"/>
              </a:rPr>
              <a:t></a:t>
            </a:r>
            <a:r>
              <a:rPr lang="en-US" dirty="0">
                <a:sym typeface="HQPB5"/>
              </a:rPr>
              <a:t></a:t>
            </a:r>
            <a:r>
              <a:rPr lang="en-US" dirty="0">
                <a:sym typeface="HQPB1"/>
              </a:rPr>
              <a:t></a:t>
            </a:r>
            <a:r>
              <a:rPr lang="en-US" dirty="0">
                <a:sym typeface="HQPB5"/>
              </a:rPr>
              <a:t></a:t>
            </a:r>
            <a:r>
              <a:rPr lang="en-US" dirty="0">
                <a:sym typeface="HQPB1"/>
              </a:rPr>
              <a:t></a:t>
            </a:r>
            <a:r>
              <a:rPr lang="en-US" dirty="0">
                <a:sym typeface="HQPB2"/>
              </a:rPr>
              <a:t></a:t>
            </a:r>
            <a:r>
              <a:rPr lang="en-US" dirty="0">
                <a:sym typeface="HQPB4"/>
              </a:rPr>
              <a:t></a:t>
            </a:r>
            <a:r>
              <a:rPr lang="en-US" dirty="0">
                <a:sym typeface="HQPB1"/>
              </a:rPr>
              <a:t></a:t>
            </a:r>
            <a:r>
              <a:rPr lang="en-US" dirty="0">
                <a:sym typeface="HQPB5"/>
              </a:rPr>
              <a:t></a:t>
            </a:r>
            <a:r>
              <a:rPr lang="en-US" dirty="0">
                <a:sym typeface="HQPB1"/>
              </a:rPr>
              <a:t></a:t>
            </a:r>
            <a:r>
              <a:rPr lang="en-US" dirty="0"/>
              <a:t> </a:t>
            </a:r>
            <a:r>
              <a:rPr lang="en-US" dirty="0">
                <a:sym typeface="HQPB5"/>
              </a:rPr>
              <a:t></a:t>
            </a:r>
            <a:r>
              <a:rPr lang="en-US" dirty="0">
                <a:sym typeface="HQPB2"/>
              </a:rPr>
              <a:t></a:t>
            </a:r>
            <a:r>
              <a:rPr lang="en-US" dirty="0">
                <a:sym typeface="HQPB4"/>
              </a:rPr>
              <a:t></a:t>
            </a:r>
            <a:r>
              <a:rPr lang="en-US" dirty="0">
                <a:sym typeface="HQPB1"/>
              </a:rPr>
              <a:t></a:t>
            </a:r>
            <a:r>
              <a:rPr lang="en-US" dirty="0">
                <a:sym typeface="HQPB5"/>
              </a:rPr>
              <a:t></a:t>
            </a:r>
            <a:r>
              <a:rPr lang="en-US" dirty="0">
                <a:sym typeface="HQPB1"/>
              </a:rPr>
              <a:t></a:t>
            </a:r>
            <a:r>
              <a:rPr lang="en-US" dirty="0">
                <a:sym typeface="HQPB4"/>
              </a:rPr>
              <a:t></a:t>
            </a:r>
            <a:r>
              <a:rPr lang="en-US" dirty="0">
                <a:sym typeface="HQPB2"/>
              </a:rPr>
              <a:t></a:t>
            </a:r>
            <a:r>
              <a:rPr lang="en-US" dirty="0">
                <a:sym typeface="HQPB5"/>
              </a:rPr>
              <a:t></a:t>
            </a:r>
            <a:r>
              <a:rPr lang="en-US" dirty="0">
                <a:sym typeface="HQPB2"/>
              </a:rPr>
              <a:t></a:t>
            </a:r>
            <a:r>
              <a:rPr lang="en-US" dirty="0">
                <a:sym typeface="HQPB5"/>
              </a:rPr>
              <a:t></a:t>
            </a:r>
            <a:r>
              <a:rPr lang="en-US" dirty="0">
                <a:sym typeface="HQPB1"/>
              </a:rPr>
              <a:t></a:t>
            </a:r>
            <a:r>
              <a:rPr lang="en-US" dirty="0"/>
              <a:t> </a:t>
            </a:r>
            <a:r>
              <a:rPr lang="en-US" dirty="0" smtClean="0">
                <a:sym typeface="HQPB2"/>
              </a:rPr>
              <a:t>				</a:t>
            </a:r>
            <a:r>
              <a:rPr lang="ar-SA" dirty="0" smtClean="0"/>
              <a:t>   </a:t>
            </a:r>
            <a:endParaRPr lang="en-US" dirty="0"/>
          </a:p>
          <a:p>
            <a:pPr indent="0">
              <a:buNone/>
            </a:pPr>
            <a:r>
              <a:rPr lang="en-US" dirty="0" err="1" smtClean="0"/>
              <a:t>Artinya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an </a:t>
            </a:r>
            <a:r>
              <a:rPr lang="en-US" dirty="0" err="1"/>
              <a:t>berilah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kerabat-kerabatmu</a:t>
            </a:r>
            <a:r>
              <a:rPr lang="en-US" dirty="0"/>
              <a:t> yang </a:t>
            </a:r>
            <a:r>
              <a:rPr lang="en-US" dirty="0" err="1"/>
              <a:t>terdekat</a:t>
            </a:r>
            <a:r>
              <a:rPr lang="en-US" dirty="0"/>
              <a:t>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89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344</TotalTime>
  <Words>384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Couture</vt:lpstr>
      <vt:lpstr>kisah perjuangan dakwah rasulullah dimekah</vt:lpstr>
      <vt:lpstr>PowerPoint Presentation</vt:lpstr>
      <vt:lpstr>Standar kompetensi</vt:lpstr>
      <vt:lpstr>Tujuan pembelajaran</vt:lpstr>
      <vt:lpstr>A.Dakwah sembunyi-sembunyi</vt:lpstr>
      <vt:lpstr>PowerPoint Presentation</vt:lpstr>
      <vt:lpstr>PowerPoint Presentation</vt:lpstr>
      <vt:lpstr>b. Dakwah terang-terangan</vt:lpstr>
      <vt:lpstr>PowerPoint Presentation</vt:lpstr>
      <vt:lpstr>PowerPoint Presentation</vt:lpstr>
      <vt:lpstr>c. Metode dan substansi dakwah nabi muhammad saw</vt:lpstr>
      <vt:lpstr>alhamdulillah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10</cp:revision>
  <dcterms:created xsi:type="dcterms:W3CDTF">2020-11-08T08:23:28Z</dcterms:created>
  <dcterms:modified xsi:type="dcterms:W3CDTF">2020-11-08T14:08:20Z</dcterms:modified>
</cp:coreProperties>
</file>