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9098-D0DA-46D7-B007-34747486BFBC}" type="datetimeFigureOut">
              <a:rPr lang="id-ID" smtClean="0"/>
              <a:t>25/10/2020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501BF-54D3-401B-BD20-AD25ACB5364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7287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501BF-54D3-401B-BD20-AD25ACB5364E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486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B8C0E9A-4E61-4B7C-B865-10F6DE2E7AF0}" type="datetimeFigureOut">
              <a:rPr lang="id-ID" smtClean="0"/>
              <a:t>25/10/2020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80FECC0-A9AB-4DF9-B124-33A53C89987C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0E9A-4E61-4B7C-B865-10F6DE2E7AF0}" type="datetimeFigureOut">
              <a:rPr lang="id-ID" smtClean="0"/>
              <a:t>25/10/2020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CC0-A9AB-4DF9-B124-33A53C89987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0E9A-4E61-4B7C-B865-10F6DE2E7AF0}" type="datetimeFigureOut">
              <a:rPr lang="id-ID" smtClean="0"/>
              <a:t>25/10/2020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CC0-A9AB-4DF9-B124-33A53C89987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B8C0E9A-4E61-4B7C-B865-10F6DE2E7AF0}" type="datetimeFigureOut">
              <a:rPr lang="id-ID" smtClean="0"/>
              <a:t>25/10/2020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80FECC0-A9AB-4DF9-B124-33A53C89987C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B8C0E9A-4E61-4B7C-B865-10F6DE2E7AF0}" type="datetimeFigureOut">
              <a:rPr lang="id-ID" smtClean="0"/>
              <a:t>25/10/2020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80FECC0-A9AB-4DF9-B124-33A53C89987C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0E9A-4E61-4B7C-B865-10F6DE2E7AF0}" type="datetimeFigureOut">
              <a:rPr lang="id-ID" smtClean="0"/>
              <a:t>25/10/2020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CC0-A9AB-4DF9-B124-33A53C89987C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0E9A-4E61-4B7C-B865-10F6DE2E7AF0}" type="datetimeFigureOut">
              <a:rPr lang="id-ID" smtClean="0"/>
              <a:t>25/10/2020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CC0-A9AB-4DF9-B124-33A53C89987C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B8C0E9A-4E61-4B7C-B865-10F6DE2E7AF0}" type="datetimeFigureOut">
              <a:rPr lang="id-ID" smtClean="0"/>
              <a:t>25/10/2020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80FECC0-A9AB-4DF9-B124-33A53C89987C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0E9A-4E61-4B7C-B865-10F6DE2E7AF0}" type="datetimeFigureOut">
              <a:rPr lang="id-ID" smtClean="0"/>
              <a:t>25/10/2020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CC0-A9AB-4DF9-B124-33A53C89987C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B8C0E9A-4E61-4B7C-B865-10F6DE2E7AF0}" type="datetimeFigureOut">
              <a:rPr lang="id-ID" smtClean="0"/>
              <a:t>25/10/2020</a:t>
            </a:fld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80FECC0-A9AB-4DF9-B124-33A53C89987C}" type="slidenum">
              <a:rPr lang="id-ID" smtClean="0"/>
              <a:t>‹#›</a:t>
            </a:fld>
            <a:endParaRPr lang="id-ID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B8C0E9A-4E61-4B7C-B865-10F6DE2E7AF0}" type="datetimeFigureOut">
              <a:rPr lang="id-ID" smtClean="0"/>
              <a:t>25/10/2020</a:t>
            </a:fld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80FECC0-A9AB-4DF9-B124-33A53C89987C}" type="slidenum">
              <a:rPr lang="id-ID" smtClean="0"/>
              <a:t>‹#›</a:t>
            </a:fld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B8C0E9A-4E61-4B7C-B865-10F6DE2E7AF0}" type="datetimeFigureOut">
              <a:rPr lang="id-ID" smtClean="0"/>
              <a:t>25/10/2020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80FECC0-A9AB-4DF9-B124-33A53C89987C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6172200" cy="1091197"/>
          </a:xfrm>
        </p:spPr>
        <p:txBody>
          <a:bodyPr>
            <a:normAutofit/>
          </a:bodyPr>
          <a:lstStyle/>
          <a:p>
            <a:r>
              <a:rPr lang="id-ID" sz="3100" dirty="0" smtClean="0">
                <a:solidFill>
                  <a:schemeClr val="tx1"/>
                </a:solidFill>
              </a:rPr>
              <a:t>SMKS YABHINKA CILEGON</a:t>
            </a:r>
            <a:r>
              <a:rPr lang="id-ID" dirty="0" smtClean="0">
                <a:solidFill>
                  <a:schemeClr val="tx1"/>
                </a:solidFill>
              </a:rPr>
              <a:t/>
            </a:r>
            <a:br>
              <a:rPr lang="id-ID" dirty="0" smtClean="0">
                <a:solidFill>
                  <a:schemeClr val="tx1"/>
                </a:solidFill>
              </a:rPr>
            </a:br>
            <a:r>
              <a:rPr lang="id-ID" sz="2400" dirty="0" smtClean="0">
                <a:solidFill>
                  <a:schemeClr val="tx1"/>
                </a:solidFill>
              </a:rPr>
              <a:t>TAHUN PELAJARAN 2020 / 2021</a:t>
            </a:r>
            <a:endParaRPr lang="id-ID" sz="2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3768" y="3068960"/>
            <a:ext cx="6172200" cy="3528392"/>
          </a:xfrm>
        </p:spPr>
        <p:txBody>
          <a:bodyPr>
            <a:noAutofit/>
          </a:bodyPr>
          <a:lstStyle/>
          <a:p>
            <a:pPr algn="ctr"/>
            <a:r>
              <a:rPr lang="id-ID" sz="2800" dirty="0" smtClean="0">
                <a:solidFill>
                  <a:schemeClr val="tx1"/>
                </a:solidFill>
              </a:rPr>
              <a:t>SENI BUDAYA</a:t>
            </a:r>
          </a:p>
          <a:p>
            <a:pPr algn="ctr"/>
            <a:r>
              <a:rPr lang="id-ID" sz="2800" dirty="0" smtClean="0">
                <a:solidFill>
                  <a:schemeClr val="tx1"/>
                </a:solidFill>
              </a:rPr>
              <a:t>KELAS X (SEPULUH)</a:t>
            </a:r>
          </a:p>
          <a:p>
            <a:pPr algn="ctr"/>
            <a:r>
              <a:rPr lang="id-ID" sz="2000" dirty="0" smtClean="0">
                <a:solidFill>
                  <a:schemeClr val="tx1"/>
                </a:solidFill>
              </a:rPr>
              <a:t>SEMUA PROGRAM STUDY</a:t>
            </a:r>
          </a:p>
          <a:p>
            <a:pPr algn="ctr"/>
            <a:endParaRPr lang="id-ID" sz="2800" dirty="0">
              <a:solidFill>
                <a:schemeClr val="tx1"/>
              </a:solidFill>
            </a:endParaRPr>
          </a:p>
          <a:p>
            <a:pPr algn="ctr"/>
            <a:endParaRPr lang="id-ID" sz="2800" dirty="0" smtClean="0">
              <a:solidFill>
                <a:schemeClr val="tx1"/>
              </a:solidFill>
            </a:endParaRPr>
          </a:p>
          <a:p>
            <a:pPr algn="ctr"/>
            <a:r>
              <a:rPr lang="id-ID" sz="2800" dirty="0" smtClean="0">
                <a:solidFill>
                  <a:schemeClr val="tx1"/>
                </a:solidFill>
              </a:rPr>
              <a:t>PERTEMUAN </a:t>
            </a:r>
            <a:r>
              <a:rPr lang="id-ID" sz="2800" dirty="0" smtClean="0">
                <a:solidFill>
                  <a:schemeClr val="tx1"/>
                </a:solidFill>
              </a:rPr>
              <a:t>10</a:t>
            </a:r>
            <a:endParaRPr lang="id-ID" sz="2800" dirty="0" smtClean="0">
              <a:solidFill>
                <a:schemeClr val="tx1"/>
              </a:solidFill>
            </a:endParaRPr>
          </a:p>
          <a:p>
            <a:pPr algn="ctr"/>
            <a:r>
              <a:rPr lang="id-ID" sz="2800" dirty="0" smtClean="0">
                <a:solidFill>
                  <a:schemeClr val="tx1"/>
                </a:solidFill>
              </a:rPr>
              <a:t>OKTOBER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60648"/>
            <a:ext cx="216024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5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352928" cy="864096"/>
          </a:xfrm>
          <a:solidFill>
            <a:srgbClr val="C00000"/>
          </a:solidFill>
        </p:spPr>
        <p:txBody>
          <a:bodyPr>
            <a:normAutofit/>
          </a:bodyPr>
          <a:lstStyle/>
          <a:p>
            <a:pPr algn="ctr"/>
            <a:r>
              <a:rPr lang="id-ID" sz="3600" b="1" dirty="0" smtClean="0">
                <a:solidFill>
                  <a:schemeClr val="tx1"/>
                </a:solidFill>
              </a:rPr>
              <a:t>PENGERTIAN APRESIASI SENI</a:t>
            </a:r>
            <a:endParaRPr lang="id-ID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8496944" cy="5472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4000" dirty="0" smtClean="0"/>
              <a:t>Dalam materi pelajaran kali ini, kita akan melanjutkan materi pelajaran tentang Apresiasi Seni yang sudah kita pelajari sebelumnya.  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4711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332656"/>
            <a:ext cx="8496944" cy="6336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4000" dirty="0" smtClean="0"/>
              <a:t>Seorang pengamat akan berbeda dengan pengamat lainnya dalam menilai sebuah pertunjukan seni. Hal ini didasarkan pada pengalaman estetik dan latar belakang pendidikan yang berbeda.</a:t>
            </a:r>
            <a:endParaRPr lang="id-ID" sz="4000" dirty="0" smtClean="0"/>
          </a:p>
        </p:txBody>
      </p:sp>
    </p:spTree>
    <p:extLst>
      <p:ext uri="{BB962C8B-B14F-4D97-AF65-F5344CB8AC3E}">
        <p14:creationId xmlns:p14="http://schemas.microsoft.com/office/powerpoint/2010/main" val="42911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620688"/>
            <a:ext cx="8424936" cy="5853264"/>
          </a:xfrm>
        </p:spPr>
        <p:txBody>
          <a:bodyPr/>
          <a:lstStyle/>
          <a:p>
            <a:pPr marL="0" indent="0">
              <a:buNone/>
            </a:pPr>
            <a:r>
              <a:rPr lang="id-ID" sz="3600" dirty="0" smtClean="0"/>
              <a:t>Bahasan kajian dalam mengapresiasi seni pada tingkatan awal dengan pendekatan aplikatif adalah sebagai berikut: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sz="3600" b="1" dirty="0" smtClean="0"/>
              <a:t>Seni Musik </a:t>
            </a:r>
            <a:r>
              <a:rPr lang="id-ID" sz="3600" b="1" dirty="0"/>
              <a:t>k</a:t>
            </a:r>
            <a:r>
              <a:rPr lang="id-ID" sz="3600" b="1" dirty="0" smtClean="0"/>
              <a:t>lasik</a:t>
            </a:r>
          </a:p>
          <a:p>
            <a:r>
              <a:rPr lang="id-ID" sz="3600" dirty="0" smtClean="0"/>
              <a:t>Ciri khas musiknya</a:t>
            </a:r>
          </a:p>
          <a:p>
            <a:r>
              <a:rPr lang="id-ID" sz="3600" dirty="0" smtClean="0"/>
              <a:t>Bentuk musik dari zamannya</a:t>
            </a:r>
          </a:p>
          <a:p>
            <a:r>
              <a:rPr lang="id-ID" sz="3600" dirty="0" smtClean="0"/>
              <a:t>Struktur musiknya</a:t>
            </a:r>
          </a:p>
          <a:p>
            <a:r>
              <a:rPr lang="id-ID" sz="3600" dirty="0" smtClean="0"/>
              <a:t>Gaya musiknya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27179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620688"/>
            <a:ext cx="8496944" cy="58532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sz="3600" b="1" dirty="0" smtClean="0"/>
              <a:t>Seni Musik Tradisi</a:t>
            </a:r>
          </a:p>
          <a:p>
            <a:r>
              <a:rPr lang="id-ID" sz="3600" dirty="0" smtClean="0"/>
              <a:t>Ciri-ciri khas musiknya:</a:t>
            </a:r>
          </a:p>
          <a:p>
            <a:pPr marL="0" indent="0">
              <a:buNone/>
            </a:pPr>
            <a:r>
              <a:rPr lang="id-ID" sz="3600" dirty="0" smtClean="0"/>
              <a:t>	- Laras </a:t>
            </a:r>
          </a:p>
          <a:p>
            <a:pPr marL="0" indent="0">
              <a:buNone/>
            </a:pPr>
            <a:r>
              <a:rPr lang="id-ID" sz="3600" dirty="0" smtClean="0"/>
              <a:t>	- Pola tabuhan</a:t>
            </a:r>
          </a:p>
          <a:p>
            <a:pPr marL="0" indent="0">
              <a:buNone/>
            </a:pPr>
            <a:r>
              <a:rPr lang="id-ID" sz="3600" dirty="0" smtClean="0"/>
              <a:t>	- Instrumen yang dimainkan</a:t>
            </a:r>
          </a:p>
          <a:p>
            <a:pPr marL="0" indent="0">
              <a:buNone/>
            </a:pPr>
            <a:r>
              <a:rPr lang="id-ID" sz="3600" dirty="0" smtClean="0"/>
              <a:t>	- Struktur musiknya</a:t>
            </a:r>
          </a:p>
          <a:p>
            <a:pPr marL="0" indent="0">
              <a:buNone/>
            </a:pPr>
            <a:r>
              <a:rPr lang="id-ID" sz="3600" dirty="0" smtClean="0"/>
              <a:t>	- Gaya musiknya</a:t>
            </a:r>
          </a:p>
          <a:p>
            <a:r>
              <a:rPr lang="id-ID" sz="3600" dirty="0" smtClean="0"/>
              <a:t>Fungsi seni</a:t>
            </a:r>
          </a:p>
          <a:p>
            <a:r>
              <a:rPr lang="id-ID" sz="3600" dirty="0" smtClean="0"/>
              <a:t>Ekspresif (nilai-nilai keindahan)</a:t>
            </a:r>
          </a:p>
          <a:p>
            <a:r>
              <a:rPr lang="id-ID" sz="3600" dirty="0" smtClean="0"/>
              <a:t>Makna / pesan yang terkandung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425399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260648"/>
            <a:ext cx="8496944" cy="64087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sz="3600" b="1" dirty="0" smtClean="0"/>
              <a:t>Seni Tari Kreatif</a:t>
            </a:r>
          </a:p>
          <a:p>
            <a:r>
              <a:rPr lang="id-ID" sz="3500" dirty="0" smtClean="0"/>
              <a:t>Mencermati identifikasi gerak</a:t>
            </a:r>
          </a:p>
          <a:p>
            <a:r>
              <a:rPr lang="id-ID" sz="3500" dirty="0" smtClean="0"/>
              <a:t>Mencermati keharmonisan gerak dan musik</a:t>
            </a:r>
          </a:p>
          <a:p>
            <a:r>
              <a:rPr lang="id-ID" sz="3500" dirty="0" smtClean="0"/>
              <a:t>Mencermati kreativitas gerak</a:t>
            </a:r>
          </a:p>
          <a:p>
            <a:r>
              <a:rPr lang="id-ID" sz="3500" dirty="0" smtClean="0"/>
              <a:t>Mencermati kemampuan wiraga / kelenturan</a:t>
            </a:r>
          </a:p>
          <a:p>
            <a:r>
              <a:rPr lang="id-ID" sz="3500" dirty="0" smtClean="0"/>
              <a:t>Mengidentifikasi jenis tari berdasarkan garapan</a:t>
            </a:r>
          </a:p>
          <a:p>
            <a:r>
              <a:rPr lang="id-ID" sz="3500" dirty="0" smtClean="0"/>
              <a:t>Mengidentifikasi tari berdasarkan orientasi</a:t>
            </a:r>
          </a:p>
          <a:p>
            <a:r>
              <a:rPr lang="id-ID" sz="3500" dirty="0" smtClean="0"/>
              <a:t>Mengidentifikasi berdasarkan fungsinya</a:t>
            </a:r>
            <a:endParaRPr lang="id-ID" sz="3500" dirty="0"/>
          </a:p>
        </p:txBody>
      </p:sp>
    </p:spTree>
    <p:extLst>
      <p:ext uri="{BB962C8B-B14F-4D97-AF65-F5344CB8AC3E}">
        <p14:creationId xmlns:p14="http://schemas.microsoft.com/office/powerpoint/2010/main" val="343124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88640"/>
            <a:ext cx="8352928" cy="64807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sz="3600" b="1" dirty="0" smtClean="0"/>
              <a:t>Seni Teater</a:t>
            </a:r>
          </a:p>
          <a:p>
            <a:r>
              <a:rPr lang="id-ID" sz="2700" dirty="0" smtClean="0"/>
              <a:t>Mengidentifikasiperbedaan teater dan film</a:t>
            </a:r>
          </a:p>
          <a:p>
            <a:r>
              <a:rPr lang="id-ID" sz="2700" dirty="0" smtClean="0"/>
              <a:t>Mengidentifikasi keberhasilan suatu pementasan</a:t>
            </a:r>
          </a:p>
          <a:p>
            <a:r>
              <a:rPr lang="id-ID" sz="2700" dirty="0" smtClean="0"/>
              <a:t>Mengidentifikasi nada ucapan dan makna dalam dialog</a:t>
            </a:r>
          </a:p>
          <a:p>
            <a:r>
              <a:rPr lang="id-ID" sz="2700" dirty="0" smtClean="0"/>
              <a:t>Mengidentifikasi plot lakon</a:t>
            </a:r>
          </a:p>
          <a:p>
            <a:endParaRPr lang="id-ID" sz="2600" dirty="0"/>
          </a:p>
          <a:p>
            <a:pPr marL="0" indent="0">
              <a:buNone/>
            </a:pPr>
            <a:r>
              <a:rPr lang="id-ID" sz="3600" b="1" dirty="0" smtClean="0"/>
              <a:t>Seni Rupa</a:t>
            </a:r>
          </a:p>
          <a:p>
            <a:r>
              <a:rPr lang="id-ID" sz="2700" dirty="0" smtClean="0"/>
              <a:t>Makna </a:t>
            </a:r>
          </a:p>
          <a:p>
            <a:r>
              <a:rPr lang="id-ID" sz="2700" dirty="0" smtClean="0"/>
              <a:t>Gaya</a:t>
            </a:r>
          </a:p>
          <a:p>
            <a:r>
              <a:rPr lang="id-ID" sz="2700" dirty="0" smtClean="0"/>
              <a:t>Material</a:t>
            </a:r>
          </a:p>
          <a:p>
            <a:r>
              <a:rPr lang="id-ID" sz="2700" dirty="0" smtClean="0"/>
              <a:t>Elemen</a:t>
            </a:r>
          </a:p>
          <a:p>
            <a:r>
              <a:rPr lang="id-ID" sz="2700" dirty="0" smtClean="0"/>
              <a:t>estetika</a:t>
            </a:r>
            <a:endParaRPr lang="id-ID" sz="2700" dirty="0"/>
          </a:p>
        </p:txBody>
      </p:sp>
    </p:spTree>
    <p:extLst>
      <p:ext uri="{BB962C8B-B14F-4D97-AF65-F5344CB8AC3E}">
        <p14:creationId xmlns:p14="http://schemas.microsoft.com/office/powerpoint/2010/main" val="189079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70386"/>
          </a:xfrm>
        </p:spPr>
        <p:txBody>
          <a:bodyPr>
            <a:normAutofit/>
          </a:bodyPr>
          <a:lstStyle/>
          <a:p>
            <a:pPr algn="ctr"/>
            <a:r>
              <a:rPr lang="id-ID" sz="4400" b="1" dirty="0">
                <a:solidFill>
                  <a:prstClr val="black"/>
                </a:solidFill>
              </a:rPr>
              <a:t>Untuk materi seni budaya kali ini cukup kalian tulis dan pahami saja materinya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9277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352928" cy="1143000"/>
          </a:xfrm>
          <a:solidFill>
            <a:schemeClr val="accent3"/>
          </a:solidFill>
        </p:spPr>
        <p:txBody>
          <a:bodyPr>
            <a:normAutofit/>
          </a:bodyPr>
          <a:lstStyle/>
          <a:p>
            <a:pPr algn="ctr"/>
            <a:r>
              <a:rPr lang="id-ID" sz="4800" dirty="0" smtClean="0">
                <a:solidFill>
                  <a:schemeClr val="tx1"/>
                </a:solidFill>
              </a:rPr>
              <a:t>TERIMAKASIH</a:t>
            </a:r>
            <a:endParaRPr lang="id-ID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352928" cy="3268960"/>
          </a:xfrm>
        </p:spPr>
        <p:txBody>
          <a:bodyPr/>
          <a:lstStyle/>
          <a:p>
            <a:pPr marL="0" lvl="0" indent="0" algn="ctr">
              <a:buClr>
                <a:srgbClr val="FE8637"/>
              </a:buClr>
              <a:buNone/>
            </a:pPr>
            <a:endParaRPr lang="id-ID" sz="2800" b="1" i="1" dirty="0" smtClean="0">
              <a:solidFill>
                <a:prstClr val="black"/>
              </a:solidFill>
            </a:endParaRPr>
          </a:p>
          <a:p>
            <a:pPr marL="0" lvl="0" indent="0" algn="ctr">
              <a:buClr>
                <a:srgbClr val="FE8637"/>
              </a:buClr>
              <a:buNone/>
            </a:pPr>
            <a:endParaRPr lang="id-ID" sz="2800" b="1" i="1" dirty="0">
              <a:solidFill>
                <a:prstClr val="black"/>
              </a:solidFill>
            </a:endParaRPr>
          </a:p>
          <a:p>
            <a:pPr marL="0" lvl="0" indent="0" algn="ctr">
              <a:buClr>
                <a:srgbClr val="FE8637"/>
              </a:buClr>
              <a:buNone/>
            </a:pPr>
            <a:r>
              <a:rPr lang="id-ID" sz="3200" b="1" i="1" dirty="0" smtClean="0">
                <a:solidFill>
                  <a:prstClr val="black"/>
                </a:solidFill>
              </a:rPr>
              <a:t>CINTAI </a:t>
            </a:r>
            <a:r>
              <a:rPr lang="id-ID" sz="3200" b="1" i="1" dirty="0">
                <a:solidFill>
                  <a:prstClr val="black"/>
                </a:solidFill>
              </a:rPr>
              <a:t>BUDAYA DAERAH SENDIRI</a:t>
            </a:r>
          </a:p>
          <a:p>
            <a:pPr marL="0" lvl="0" indent="0" algn="ctr">
              <a:buClr>
                <a:srgbClr val="FE8637"/>
              </a:buClr>
              <a:buNone/>
            </a:pPr>
            <a:r>
              <a:rPr lang="id-ID" sz="3200" b="1" i="1" dirty="0">
                <a:solidFill>
                  <a:prstClr val="black"/>
                </a:solidFill>
              </a:rPr>
              <a:t>CINTAI BUDAYA DAERAH LAIN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6311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176</TotalTime>
  <Words>183</Words>
  <Application>Microsoft Office PowerPoint</Application>
  <PresentationFormat>On-screen Show (4:3)</PresentationFormat>
  <Paragraphs>55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SMKS YABHINKA CILEGON TAHUN PELAJARAN 2020 / 2021</vt:lpstr>
      <vt:lpstr>PENGERTIAN APRESIASI SENI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Untuk materi seni budaya kali ini cukup kalian tulis dan pahami saja materinya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SMKS YABHINKA CILEGON TAHUN PELAJARAN 2020 / 2021</dc:title>
  <dc:creator>Najwa</dc:creator>
  <cp:lastModifiedBy>Najwa</cp:lastModifiedBy>
  <cp:revision>17</cp:revision>
  <dcterms:created xsi:type="dcterms:W3CDTF">2020-10-11T06:04:01Z</dcterms:created>
  <dcterms:modified xsi:type="dcterms:W3CDTF">2020-10-25T10:22:48Z</dcterms:modified>
</cp:coreProperties>
</file>