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3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97B41583-CB4D-4513-99DC-63C7B6E694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84BF-9286-4ED4-9015-6D194F80E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583-CB4D-4513-99DC-63C7B6E694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84BF-9286-4ED4-9015-6D194F80E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583-CB4D-4513-99DC-63C7B6E694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84BF-9286-4ED4-9015-6D194F80E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583-CB4D-4513-99DC-63C7B6E694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84BF-9286-4ED4-9015-6D194F80E18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583-CB4D-4513-99DC-63C7B6E694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84BF-9286-4ED4-9015-6D194F80E18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583-CB4D-4513-99DC-63C7B6E694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84BF-9286-4ED4-9015-6D194F80E1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583-CB4D-4513-99DC-63C7B6E694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84BF-9286-4ED4-9015-6D194F80E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583-CB4D-4513-99DC-63C7B6E694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84BF-9286-4ED4-9015-6D194F80E18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583-CB4D-4513-99DC-63C7B6E694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84BF-9286-4ED4-9015-6D194F80E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583-CB4D-4513-99DC-63C7B6E694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84BF-9286-4ED4-9015-6D194F80E1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1583-CB4D-4513-99DC-63C7B6E694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84BF-9286-4ED4-9015-6D194F80E1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7B41583-CB4D-4513-99DC-63C7B6E69437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27884BF-9286-4ED4-9015-6D194F80E1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cap="none" dirty="0" smtClean="0"/>
              <a:t>BAB 5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b="1" dirty="0" err="1" smtClean="0"/>
              <a:t>Meneladani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perjuangan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rasulullah</a:t>
            </a:r>
            <a:r>
              <a:rPr lang="en-US" sz="3100" b="1" dirty="0" smtClean="0"/>
              <a:t> saw. Di </a:t>
            </a:r>
            <a:r>
              <a:rPr lang="en-US" sz="3100" b="1" dirty="0" err="1" smtClean="0"/>
              <a:t>mekah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81400"/>
            <a:ext cx="6400800" cy="1752600"/>
          </a:xfrm>
        </p:spPr>
        <p:txBody>
          <a:bodyPr>
            <a:normAutofit/>
          </a:bodyPr>
          <a:lstStyle/>
          <a:p>
            <a:r>
              <a:rPr lang="en-US" b="1" i="0" dirty="0" err="1" smtClean="0"/>
              <a:t>Pendidikan</a:t>
            </a:r>
            <a:r>
              <a:rPr lang="en-US" b="1" i="0" dirty="0" smtClean="0"/>
              <a:t> agama </a:t>
            </a:r>
            <a:r>
              <a:rPr lang="en-US" b="1" i="0" dirty="0" err="1" smtClean="0"/>
              <a:t>dan</a:t>
            </a:r>
            <a:r>
              <a:rPr lang="en-US" b="1" i="0" dirty="0" smtClean="0"/>
              <a:t> Budi </a:t>
            </a:r>
            <a:r>
              <a:rPr lang="en-US" b="1" i="0" dirty="0" err="1" smtClean="0"/>
              <a:t>Pekerti</a:t>
            </a:r>
            <a:r>
              <a:rPr lang="en-US" b="1" i="0" dirty="0" smtClean="0"/>
              <a:t> </a:t>
            </a:r>
            <a:r>
              <a:rPr lang="en-US" b="1" i="0" dirty="0" err="1" smtClean="0"/>
              <a:t>kelas</a:t>
            </a:r>
            <a:r>
              <a:rPr lang="en-US" b="1" i="0" dirty="0" smtClean="0"/>
              <a:t> X SMK</a:t>
            </a:r>
          </a:p>
          <a:p>
            <a:r>
              <a:rPr lang="en-US" b="1" i="0" dirty="0" err="1" smtClean="0"/>
              <a:t>Oleh</a:t>
            </a:r>
            <a:r>
              <a:rPr lang="en-US" b="1" i="0" dirty="0" smtClean="0"/>
              <a:t>: Muhammad </a:t>
            </a:r>
            <a:r>
              <a:rPr lang="en-US" b="1" i="0" dirty="0" err="1" smtClean="0"/>
              <a:t>Imanuloh</a:t>
            </a:r>
            <a:r>
              <a:rPr lang="en-US" b="1" i="0" dirty="0" smtClean="0"/>
              <a:t> </a:t>
            </a:r>
            <a:r>
              <a:rPr lang="en-US" b="1" i="0" dirty="0" err="1" smtClean="0"/>
              <a:t>S.Sos</a:t>
            </a:r>
            <a:endParaRPr lang="en-US" b="1" i="0" dirty="0"/>
          </a:p>
        </p:txBody>
      </p:sp>
    </p:spTree>
    <p:extLst>
      <p:ext uri="{BB962C8B-B14F-4D97-AF65-F5344CB8AC3E}">
        <p14:creationId xmlns:p14="http://schemas.microsoft.com/office/powerpoint/2010/main" val="296244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assalamualikum.wr.wb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927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Standar</a:t>
            </a:r>
            <a:r>
              <a:rPr lang="en-US" b="1" dirty="0" smtClean="0"/>
              <a:t> </a:t>
            </a:r>
            <a:r>
              <a:rPr lang="en-US" b="1" dirty="0" err="1" smtClean="0"/>
              <a:t>kompetensi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Memahami</a:t>
            </a:r>
            <a:r>
              <a:rPr lang="en-US" b="1" dirty="0"/>
              <a:t> </a:t>
            </a:r>
            <a:r>
              <a:rPr lang="en-US" b="1" dirty="0" err="1"/>
              <a:t>keteladanan</a:t>
            </a:r>
            <a:r>
              <a:rPr lang="en-US" b="1" dirty="0"/>
              <a:t> </a:t>
            </a:r>
            <a:r>
              <a:rPr lang="en-US" b="1" dirty="0" err="1"/>
              <a:t>Rasulullah</a:t>
            </a:r>
            <a:r>
              <a:rPr lang="en-US" b="1" dirty="0"/>
              <a:t> SAW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membina</a:t>
            </a:r>
            <a:r>
              <a:rPr lang="en-US" b="1" dirty="0"/>
              <a:t> </a:t>
            </a:r>
            <a:r>
              <a:rPr lang="en-US" b="1" dirty="0" err="1"/>
              <a:t>umat</a:t>
            </a:r>
            <a:r>
              <a:rPr lang="en-US" b="1" dirty="0"/>
              <a:t> </a:t>
            </a:r>
            <a:r>
              <a:rPr lang="en-US" b="1" dirty="0" err="1"/>
              <a:t>periode</a:t>
            </a:r>
            <a:r>
              <a:rPr lang="en-US" b="1" dirty="0"/>
              <a:t> </a:t>
            </a:r>
            <a:r>
              <a:rPr lang="en-US" b="1" dirty="0" err="1" smtClean="0"/>
              <a:t>Mekah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460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Kompetensi</a:t>
            </a:r>
            <a:r>
              <a:rPr lang="en-US" b="1" dirty="0" smtClean="0"/>
              <a:t> </a:t>
            </a:r>
            <a:r>
              <a:rPr lang="en-US" b="1" dirty="0" err="1" smtClean="0"/>
              <a:t>dasar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Menceritakan</a:t>
            </a:r>
            <a:r>
              <a:rPr lang="en-US" b="1" dirty="0"/>
              <a:t> </a:t>
            </a:r>
            <a:r>
              <a:rPr lang="en-US" b="1" dirty="0" err="1"/>
              <a:t>dakwah</a:t>
            </a:r>
            <a:r>
              <a:rPr lang="en-US" b="1" dirty="0"/>
              <a:t> </a:t>
            </a:r>
            <a:r>
              <a:rPr lang="en-US" b="1" dirty="0" err="1"/>
              <a:t>Rasulullah</a:t>
            </a:r>
            <a:r>
              <a:rPr lang="en-US" b="1" dirty="0"/>
              <a:t> SAW </a:t>
            </a:r>
            <a:r>
              <a:rPr lang="en-US" b="1" dirty="0" err="1"/>
              <a:t>periode</a:t>
            </a:r>
            <a:r>
              <a:rPr lang="en-US" b="1" dirty="0"/>
              <a:t> </a:t>
            </a:r>
            <a:r>
              <a:rPr lang="en-US" b="1" dirty="0" err="1"/>
              <a:t>Mekah</a:t>
            </a:r>
            <a:endParaRPr lang="en-US" b="1" dirty="0"/>
          </a:p>
          <a:p>
            <a:r>
              <a:rPr lang="en-US" b="1" dirty="0" err="1"/>
              <a:t>Mendeskripsikan</a:t>
            </a:r>
            <a:r>
              <a:rPr lang="en-US" b="1" dirty="0"/>
              <a:t> </a:t>
            </a:r>
            <a:r>
              <a:rPr lang="en-US" b="1" dirty="0" err="1"/>
              <a:t>substansi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strategi</a:t>
            </a:r>
            <a:r>
              <a:rPr lang="en-US" b="1" dirty="0"/>
              <a:t> </a:t>
            </a:r>
            <a:r>
              <a:rPr lang="en-US" b="1" dirty="0" err="1"/>
              <a:t>dakwah</a:t>
            </a:r>
            <a:r>
              <a:rPr lang="en-US" b="1" dirty="0"/>
              <a:t> </a:t>
            </a:r>
            <a:r>
              <a:rPr lang="en-US" b="1" dirty="0" err="1"/>
              <a:t>Rasulullah</a:t>
            </a:r>
            <a:r>
              <a:rPr lang="en-US" b="1" dirty="0"/>
              <a:t> SAW </a:t>
            </a:r>
            <a:r>
              <a:rPr lang="en-US" b="1" dirty="0" err="1"/>
              <a:t>perode</a:t>
            </a:r>
            <a:r>
              <a:rPr lang="en-US" b="1" dirty="0"/>
              <a:t> </a:t>
            </a:r>
            <a:r>
              <a:rPr lang="en-US" b="1" dirty="0" err="1"/>
              <a:t>Mekah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6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43000"/>
            <a:ext cx="6781800" cy="838200"/>
          </a:xfrm>
        </p:spPr>
        <p:txBody>
          <a:bodyPr>
            <a:noAutofit/>
          </a:bodyPr>
          <a:lstStyle/>
          <a:p>
            <a:r>
              <a:rPr lang="en-US" sz="2400" b="1" cap="none" dirty="0" smtClean="0"/>
              <a:t>A. KELAHIRAN RASULULLAH SAW</a:t>
            </a:r>
            <a:endParaRPr lang="en-US" sz="24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438400"/>
            <a:ext cx="7086600" cy="3048001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Tempat</a:t>
            </a:r>
            <a:r>
              <a:rPr lang="en-US" sz="2000" dirty="0" smtClean="0"/>
              <a:t> </a:t>
            </a:r>
            <a:r>
              <a:rPr lang="en-US" sz="2000" dirty="0" err="1" smtClean="0"/>
              <a:t>Lahir</a:t>
            </a:r>
            <a:r>
              <a:rPr lang="en-US" sz="2000" dirty="0" smtClean="0"/>
              <a:t> di </a:t>
            </a:r>
            <a:r>
              <a:rPr lang="en-US" sz="2000" dirty="0" err="1" smtClean="0"/>
              <a:t>mekah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Tanggal</a:t>
            </a:r>
            <a:r>
              <a:rPr lang="en-US" sz="2000" dirty="0" smtClean="0"/>
              <a:t> 12 </a:t>
            </a:r>
            <a:r>
              <a:rPr lang="en-US" sz="2000" dirty="0" err="1" smtClean="0"/>
              <a:t>Robiul</a:t>
            </a:r>
            <a:r>
              <a:rPr lang="en-US" sz="2000" dirty="0" smtClean="0"/>
              <a:t>  </a:t>
            </a:r>
            <a:r>
              <a:rPr lang="en-US" sz="2000" dirty="0" err="1" smtClean="0"/>
              <a:t>Awal</a:t>
            </a:r>
            <a:r>
              <a:rPr lang="en-US" sz="2000" dirty="0" smtClean="0"/>
              <a:t> , </a:t>
            </a:r>
            <a:r>
              <a:rPr lang="en-US" sz="2000" dirty="0" err="1" smtClean="0"/>
              <a:t>Tahun</a:t>
            </a:r>
            <a:r>
              <a:rPr lang="en-US" sz="2000" dirty="0" smtClean="0"/>
              <a:t> Gajah</a:t>
            </a:r>
          </a:p>
          <a:p>
            <a:r>
              <a:rPr lang="en-US" sz="2000" dirty="0" err="1" smtClean="0"/>
              <a:t>Berasal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suku</a:t>
            </a:r>
            <a:r>
              <a:rPr lang="en-US" sz="2000" dirty="0" smtClean="0"/>
              <a:t> </a:t>
            </a:r>
            <a:r>
              <a:rPr lang="en-US" sz="2000" dirty="0" err="1" smtClean="0"/>
              <a:t>Quraisy</a:t>
            </a:r>
            <a:r>
              <a:rPr lang="en-US" sz="2000" dirty="0" smtClean="0"/>
              <a:t>, </a:t>
            </a:r>
            <a:r>
              <a:rPr lang="en-US" sz="2000" dirty="0" err="1" smtClean="0"/>
              <a:t>suku</a:t>
            </a:r>
            <a:r>
              <a:rPr lang="en-US" sz="2000" dirty="0" smtClean="0"/>
              <a:t> paling </a:t>
            </a:r>
            <a:r>
              <a:rPr lang="en-US" sz="2000" dirty="0" err="1" smtClean="0"/>
              <a:t>disegani</a:t>
            </a:r>
            <a:r>
              <a:rPr lang="en-US" sz="2000" dirty="0" smtClean="0"/>
              <a:t> </a:t>
            </a:r>
            <a:r>
              <a:rPr lang="en-US" sz="2000" dirty="0" err="1" smtClean="0"/>
              <a:t>dimekah</a:t>
            </a:r>
            <a:endParaRPr lang="en-US" sz="2000" dirty="0" smtClean="0"/>
          </a:p>
          <a:p>
            <a:r>
              <a:rPr lang="en-US" sz="2000" dirty="0" smtClean="0"/>
              <a:t>Ayah </a:t>
            </a:r>
            <a:r>
              <a:rPr lang="en-US" sz="2000" dirty="0" err="1" smtClean="0"/>
              <a:t>nabi</a:t>
            </a:r>
            <a:r>
              <a:rPr lang="en-US" sz="2000" dirty="0" smtClean="0"/>
              <a:t> </a:t>
            </a:r>
            <a:r>
              <a:rPr lang="en-US" sz="2000" dirty="0" err="1" smtClean="0"/>
              <a:t>bernama</a:t>
            </a:r>
            <a:r>
              <a:rPr lang="en-US" sz="2000" dirty="0" smtClean="0"/>
              <a:t> Abdullah bin </a:t>
            </a:r>
            <a:r>
              <a:rPr lang="en-US" sz="2000" dirty="0" err="1" smtClean="0"/>
              <a:t>abdul</a:t>
            </a:r>
            <a:r>
              <a:rPr lang="en-US" sz="2000" dirty="0" smtClean="0"/>
              <a:t> </a:t>
            </a:r>
            <a:r>
              <a:rPr lang="en-US" sz="2000" dirty="0" err="1" smtClean="0"/>
              <a:t>Muthalib</a:t>
            </a:r>
            <a:endParaRPr lang="en-US" sz="2000" dirty="0" smtClean="0"/>
          </a:p>
          <a:p>
            <a:r>
              <a:rPr lang="en-US" sz="2000" dirty="0" err="1" smtClean="0"/>
              <a:t>Ibunda</a:t>
            </a:r>
            <a:r>
              <a:rPr lang="en-US" sz="2000" dirty="0" smtClean="0"/>
              <a:t> </a:t>
            </a:r>
            <a:r>
              <a:rPr lang="en-US" sz="2000" dirty="0" err="1" smtClean="0"/>
              <a:t>nabi</a:t>
            </a:r>
            <a:r>
              <a:rPr lang="en-US" sz="2000" dirty="0" smtClean="0"/>
              <a:t> </a:t>
            </a:r>
            <a:r>
              <a:rPr lang="en-US" sz="2000" dirty="0" err="1" smtClean="0"/>
              <a:t>bernama</a:t>
            </a:r>
            <a:r>
              <a:rPr lang="en-US" sz="2000" dirty="0" smtClean="0"/>
              <a:t> </a:t>
            </a:r>
            <a:r>
              <a:rPr lang="en-US" sz="2000" dirty="0" err="1" smtClean="0"/>
              <a:t>aminah</a:t>
            </a:r>
            <a:r>
              <a:rPr lang="en-US" sz="2000" dirty="0" smtClean="0"/>
              <a:t> </a:t>
            </a:r>
            <a:r>
              <a:rPr lang="en-US" sz="2000" dirty="0" err="1" smtClean="0"/>
              <a:t>binti</a:t>
            </a:r>
            <a:r>
              <a:rPr lang="en-US" sz="2000" dirty="0" smtClean="0"/>
              <a:t> </a:t>
            </a:r>
            <a:r>
              <a:rPr lang="en-US" sz="2000" dirty="0" err="1" smtClean="0"/>
              <a:t>wahb</a:t>
            </a:r>
            <a:r>
              <a:rPr lang="en-US" sz="2000" dirty="0" smtClean="0"/>
              <a:t> bin </a:t>
            </a:r>
            <a:r>
              <a:rPr lang="en-US" sz="2000" dirty="0" err="1" smtClean="0"/>
              <a:t>abdi</a:t>
            </a:r>
            <a:r>
              <a:rPr lang="en-US" sz="2000" dirty="0" smtClean="0"/>
              <a:t> </a:t>
            </a:r>
            <a:r>
              <a:rPr lang="en-US" sz="2000" dirty="0" err="1" smtClean="0"/>
              <a:t>manaf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7413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Lahir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r>
              <a:rPr lang="en-US" sz="2000" dirty="0"/>
              <a:t> </a:t>
            </a:r>
            <a:r>
              <a:rPr lang="en-US" sz="2000" dirty="0" err="1" smtClean="0"/>
              <a:t>yatim</a:t>
            </a:r>
            <a:endParaRPr lang="en-US" sz="2000" dirty="0" smtClean="0"/>
          </a:p>
          <a:p>
            <a:r>
              <a:rPr lang="en-US" sz="2000" dirty="0" err="1" smtClean="0"/>
              <a:t>Ibundanya</a:t>
            </a:r>
            <a:r>
              <a:rPr lang="en-US" sz="2000" dirty="0" smtClean="0"/>
              <a:t> </a:t>
            </a:r>
            <a:r>
              <a:rPr lang="en-US" sz="2000" dirty="0" err="1" smtClean="0"/>
              <a:t>Meninggal</a:t>
            </a:r>
            <a:r>
              <a:rPr lang="en-US" sz="2000" dirty="0" smtClean="0"/>
              <a:t> </a:t>
            </a:r>
            <a:r>
              <a:rPr lang="en-US" sz="2000" dirty="0" err="1" smtClean="0"/>
              <a:t>sejak</a:t>
            </a:r>
            <a:r>
              <a:rPr lang="en-US" sz="2000" dirty="0" smtClean="0"/>
              <a:t> </a:t>
            </a:r>
            <a:r>
              <a:rPr lang="en-US" sz="2000" dirty="0" err="1" smtClean="0"/>
              <a:t>Usia</a:t>
            </a:r>
            <a:r>
              <a:rPr lang="en-US" sz="2000" dirty="0" smtClean="0"/>
              <a:t> 6 </a:t>
            </a:r>
            <a:r>
              <a:rPr lang="en-US" sz="2000" dirty="0" err="1" smtClean="0"/>
              <a:t>tahun</a:t>
            </a:r>
            <a:endParaRPr lang="en-US" sz="2000" dirty="0" smtClean="0"/>
          </a:p>
          <a:p>
            <a:r>
              <a:rPr lang="en-US" sz="2000" dirty="0" err="1" smtClean="0"/>
              <a:t>Profesi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 smtClean="0"/>
              <a:t>pedagang</a:t>
            </a:r>
            <a:r>
              <a:rPr lang="en-US" sz="2000" dirty="0" smtClean="0"/>
              <a:t> </a:t>
            </a:r>
            <a:r>
              <a:rPr lang="en-US" sz="2000" dirty="0" err="1" smtClean="0"/>
              <a:t>diajarkan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pamannya</a:t>
            </a:r>
            <a:r>
              <a:rPr lang="en-US" sz="2000" dirty="0" smtClean="0"/>
              <a:t> </a:t>
            </a:r>
            <a:r>
              <a:rPr lang="en-US" sz="2000" dirty="0" err="1" smtClean="0"/>
              <a:t>sejak</a:t>
            </a:r>
            <a:r>
              <a:rPr lang="en-US" sz="2000" dirty="0" smtClean="0"/>
              <a:t> </a:t>
            </a:r>
            <a:r>
              <a:rPr lang="en-US" sz="2000" dirty="0" err="1" smtClean="0"/>
              <a:t>kecil</a:t>
            </a:r>
            <a:endParaRPr lang="en-US" sz="2000" dirty="0" smtClean="0"/>
          </a:p>
          <a:p>
            <a:r>
              <a:rPr lang="en-US" sz="2000" dirty="0" err="1" smtClean="0"/>
              <a:t>Istrinya</a:t>
            </a:r>
            <a:r>
              <a:rPr lang="en-US" sz="2000" dirty="0" smtClean="0"/>
              <a:t> </a:t>
            </a:r>
            <a:r>
              <a:rPr lang="en-US" sz="2000" dirty="0" err="1" smtClean="0"/>
              <a:t>Nabi</a:t>
            </a:r>
            <a:r>
              <a:rPr lang="en-US" sz="2000" dirty="0" smtClean="0"/>
              <a:t> Muhammad Saw </a:t>
            </a:r>
            <a:r>
              <a:rPr lang="en-US" sz="2000" dirty="0" err="1" smtClean="0"/>
              <a:t>Bernama</a:t>
            </a:r>
            <a:r>
              <a:rPr lang="en-US" sz="2000" dirty="0" smtClean="0"/>
              <a:t> </a:t>
            </a:r>
            <a:r>
              <a:rPr lang="en-US" sz="2000" dirty="0" err="1" smtClean="0"/>
              <a:t>Siti</a:t>
            </a:r>
            <a:r>
              <a:rPr lang="en-US" sz="2000" dirty="0" smtClean="0"/>
              <a:t> </a:t>
            </a:r>
            <a:r>
              <a:rPr lang="en-US" sz="2000" dirty="0" err="1" smtClean="0"/>
              <a:t>Khadijah</a:t>
            </a:r>
            <a:r>
              <a:rPr lang="en-US" sz="2000" dirty="0" smtClean="0"/>
              <a:t> 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81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07831"/>
            <a:ext cx="7010400" cy="873369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b. </a:t>
            </a:r>
            <a:r>
              <a:rPr lang="en-US" sz="2400" b="1" dirty="0" err="1" smtClean="0"/>
              <a:t>Sejarah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dakwah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rasulullah</a:t>
            </a:r>
            <a:r>
              <a:rPr lang="en-US" sz="2400" b="1" dirty="0" smtClean="0"/>
              <a:t> saw </a:t>
            </a:r>
            <a:r>
              <a:rPr lang="en-US" sz="2400" b="1" dirty="0" err="1" smtClean="0"/>
              <a:t>periode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mekah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391400" cy="3505200"/>
          </a:xfrm>
        </p:spPr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lang="en-US" sz="2000" b="1" dirty="0" err="1" smtClean="0"/>
              <a:t>Kondisi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masyarakat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arab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periode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mekah</a:t>
            </a:r>
            <a:r>
              <a:rPr lang="en-US" sz="2000" dirty="0" smtClean="0"/>
              <a:t>: </a:t>
            </a:r>
          </a:p>
          <a:p>
            <a:pPr indent="0">
              <a:buNone/>
            </a:pP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jahiliah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kebodohan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agama, moral,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Di </a:t>
            </a:r>
            <a:r>
              <a:rPr lang="en-US" dirty="0" err="1" smtClean="0"/>
              <a:t>bidang</a:t>
            </a:r>
            <a:r>
              <a:rPr lang="en-US" dirty="0" smtClean="0"/>
              <a:t> agama		: </a:t>
            </a:r>
            <a:r>
              <a:rPr lang="en-US" dirty="0" err="1" smtClean="0"/>
              <a:t>keyakinan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menyimpang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ajaran</a:t>
            </a:r>
            <a:r>
              <a:rPr lang="en-US" dirty="0" smtClean="0"/>
              <a:t> </a:t>
            </a:r>
            <a:r>
              <a:rPr lang="en-US" dirty="0" err="1" smtClean="0"/>
              <a:t>tauhid</a:t>
            </a:r>
            <a:r>
              <a:rPr lang="en-US" dirty="0" smtClean="0"/>
              <a:t> yang </a:t>
            </a:r>
            <a:r>
              <a:rPr lang="en-US" dirty="0" err="1" smtClean="0"/>
              <a:t>diajarkan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ibrahim</a:t>
            </a:r>
            <a:r>
              <a:rPr lang="en-US" dirty="0" smtClean="0"/>
              <a:t> As</a:t>
            </a:r>
          </a:p>
          <a:p>
            <a:r>
              <a:rPr lang="en-US" dirty="0" err="1" smtClean="0"/>
              <a:t>Dibidang</a:t>
            </a:r>
            <a:r>
              <a:rPr lang="en-US" dirty="0" smtClean="0"/>
              <a:t> Moral		: </a:t>
            </a:r>
            <a:r>
              <a:rPr lang="en-US" dirty="0" err="1" smtClean="0"/>
              <a:t>Kebiasaan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berjudi</a:t>
            </a:r>
            <a:r>
              <a:rPr lang="en-US" dirty="0" smtClean="0"/>
              <a:t>, </a:t>
            </a:r>
            <a:r>
              <a:rPr lang="en-US" dirty="0" err="1" smtClean="0"/>
              <a:t>minum-minuman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,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endParaRPr lang="en-US" dirty="0" smtClean="0"/>
          </a:p>
          <a:p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		: </a:t>
            </a:r>
            <a:r>
              <a:rPr lang="en-US" dirty="0" err="1" smtClean="0"/>
              <a:t>kabilah</a:t>
            </a:r>
            <a:r>
              <a:rPr lang="en-US" dirty="0" smtClean="0"/>
              <a:t> yang </a:t>
            </a:r>
            <a:r>
              <a:rPr lang="en-US" dirty="0" err="1" smtClean="0"/>
              <a:t>kalah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budak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kabilah</a:t>
            </a:r>
            <a:r>
              <a:rPr lang="en-US" dirty="0" smtClean="0"/>
              <a:t> yang </a:t>
            </a:r>
            <a:r>
              <a:rPr lang="en-US" dirty="0" err="1" smtClean="0"/>
              <a:t>menang</a:t>
            </a:r>
            <a:r>
              <a:rPr lang="en-US" dirty="0" smtClean="0"/>
              <a:t> </a:t>
            </a:r>
            <a:r>
              <a:rPr lang="en-US" dirty="0" err="1" smtClean="0"/>
              <a:t>pertempuran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175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066800"/>
            <a:ext cx="6400800" cy="914400"/>
          </a:xfrm>
        </p:spPr>
        <p:txBody>
          <a:bodyPr>
            <a:noAutofit/>
          </a:bodyPr>
          <a:lstStyle/>
          <a:p>
            <a:r>
              <a:rPr lang="en-US" sz="2400" b="1" cap="none" dirty="0" err="1" smtClean="0"/>
              <a:t>Pengangkatan</a:t>
            </a:r>
            <a:r>
              <a:rPr lang="en-US" sz="2400" b="1" cap="none" dirty="0" smtClean="0"/>
              <a:t> </a:t>
            </a:r>
            <a:r>
              <a:rPr lang="en-US" sz="2400" b="1" cap="none" dirty="0" err="1" smtClean="0"/>
              <a:t>Nabi</a:t>
            </a:r>
            <a:r>
              <a:rPr lang="en-US" sz="2400" b="1" cap="none" dirty="0" smtClean="0"/>
              <a:t> Muhammad Saw </a:t>
            </a:r>
            <a:r>
              <a:rPr lang="en-US" sz="2400" b="1" cap="none" dirty="0" err="1" smtClean="0"/>
              <a:t>Sebagai</a:t>
            </a:r>
            <a:r>
              <a:rPr lang="en-US" sz="2400" b="1" cap="none" dirty="0" smtClean="0"/>
              <a:t> </a:t>
            </a:r>
            <a:r>
              <a:rPr lang="en-US" sz="2400" b="1" cap="none" dirty="0" err="1" smtClean="0"/>
              <a:t>Rasul</a:t>
            </a:r>
            <a:endParaRPr lang="en-US" sz="2400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Di </a:t>
            </a:r>
            <a:r>
              <a:rPr lang="en-US" sz="2000" dirty="0" err="1" smtClean="0"/>
              <a:t>angkat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Rasul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Usia</a:t>
            </a:r>
            <a:r>
              <a:rPr lang="en-US" sz="2000" dirty="0" smtClean="0"/>
              <a:t> 40 </a:t>
            </a:r>
            <a:r>
              <a:rPr lang="en-US" sz="2000" dirty="0" err="1" smtClean="0"/>
              <a:t>tahun</a:t>
            </a:r>
            <a:r>
              <a:rPr lang="en-US" sz="2000" dirty="0" smtClean="0"/>
              <a:t>, 13 </a:t>
            </a:r>
            <a:r>
              <a:rPr lang="en-US" sz="2000" dirty="0" err="1" smtClean="0"/>
              <a:t>tahun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Hijrah</a:t>
            </a:r>
            <a:endParaRPr lang="en-US" sz="2000" dirty="0" smtClean="0"/>
          </a:p>
          <a:p>
            <a:r>
              <a:rPr lang="en-US" sz="2000" dirty="0" err="1" smtClean="0"/>
              <a:t>Wahyu</a:t>
            </a:r>
            <a:r>
              <a:rPr lang="en-US" sz="2000" dirty="0" smtClean="0"/>
              <a:t> </a:t>
            </a:r>
            <a:r>
              <a:rPr lang="en-US" sz="2000" dirty="0" err="1" smtClean="0"/>
              <a:t>pertama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diturunkan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AL-</a:t>
            </a:r>
            <a:r>
              <a:rPr lang="en-US" sz="2000" dirty="0" err="1" smtClean="0"/>
              <a:t>Qura’an</a:t>
            </a:r>
            <a:r>
              <a:rPr lang="en-US" sz="2000" dirty="0" smtClean="0"/>
              <a:t> Surah Al-</a:t>
            </a:r>
            <a:r>
              <a:rPr lang="en-US" sz="2000" dirty="0" err="1" smtClean="0"/>
              <a:t>Alaq</a:t>
            </a:r>
            <a:r>
              <a:rPr lang="en-US" sz="2000" dirty="0" smtClean="0"/>
              <a:t> </a:t>
            </a:r>
            <a:r>
              <a:rPr lang="en-US" sz="2000" dirty="0" err="1" smtClean="0"/>
              <a:t>ayat</a:t>
            </a:r>
            <a:r>
              <a:rPr lang="en-US" sz="2000" dirty="0" smtClean="0"/>
              <a:t> 1-5</a:t>
            </a:r>
          </a:p>
          <a:p>
            <a:r>
              <a:rPr lang="en-US" sz="2000" dirty="0" smtClean="0"/>
              <a:t>Surah-surah yang </a:t>
            </a:r>
            <a:r>
              <a:rPr lang="en-US" sz="2000" dirty="0" err="1" smtClean="0"/>
              <a:t>diturunkan</a:t>
            </a:r>
            <a:r>
              <a:rPr lang="en-US" sz="2000" dirty="0" smtClean="0"/>
              <a:t> </a:t>
            </a:r>
            <a:r>
              <a:rPr lang="en-US" sz="2000" dirty="0" err="1" smtClean="0"/>
              <a:t>dimekah</a:t>
            </a:r>
            <a:r>
              <a:rPr lang="en-US" sz="2000" dirty="0" smtClean="0"/>
              <a:t> </a:t>
            </a:r>
            <a:r>
              <a:rPr lang="en-US" sz="2000" dirty="0" err="1" smtClean="0"/>
              <a:t>dinamai</a:t>
            </a:r>
            <a:r>
              <a:rPr lang="en-US" sz="2000" dirty="0" smtClean="0"/>
              <a:t> surah </a:t>
            </a:r>
            <a:r>
              <a:rPr lang="en-US" sz="2000" dirty="0" err="1" smtClean="0"/>
              <a:t>makiyah</a:t>
            </a:r>
            <a:r>
              <a:rPr lang="en-US" sz="2000" dirty="0" smtClean="0"/>
              <a:t> (</a:t>
            </a:r>
            <a:r>
              <a:rPr lang="en-US" sz="2000" dirty="0" err="1" smtClean="0"/>
              <a:t>meliputi</a:t>
            </a:r>
            <a:r>
              <a:rPr lang="en-US" sz="2000" dirty="0" smtClean="0"/>
              <a:t> 89 surah)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217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alhamdulillah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33650"/>
            <a:ext cx="5562600" cy="2857500"/>
          </a:xfrm>
        </p:spPr>
      </p:pic>
    </p:spTree>
    <p:extLst>
      <p:ext uri="{BB962C8B-B14F-4D97-AF65-F5344CB8AC3E}">
        <p14:creationId xmlns:p14="http://schemas.microsoft.com/office/powerpoint/2010/main" val="3360036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76</TotalTime>
  <Words>183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Couture</vt:lpstr>
      <vt:lpstr>BAB 5 Meneladani perjuangan rasulullah saw. Di mekah</vt:lpstr>
      <vt:lpstr>assalamualikum.wr.wb</vt:lpstr>
      <vt:lpstr>Standar kompetensi</vt:lpstr>
      <vt:lpstr>Kompetensi dasar</vt:lpstr>
      <vt:lpstr>A. KELAHIRAN RASULULLAH SAW</vt:lpstr>
      <vt:lpstr>PowerPoint Presentation</vt:lpstr>
      <vt:lpstr>b. Sejarah dakwah rasulullah saw periode mekah</vt:lpstr>
      <vt:lpstr>Pengangkatan Nabi Muhammad Saw Sebagai Rasul</vt:lpstr>
      <vt:lpstr>alhamdulillah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5 Meneladani perjuangan rasulullah saw. Di mekah</dc:title>
  <dc:creator>ismail - [2010]</dc:creator>
  <cp:lastModifiedBy>ismail - [2010]</cp:lastModifiedBy>
  <cp:revision>8</cp:revision>
  <dcterms:created xsi:type="dcterms:W3CDTF">2020-11-01T02:43:48Z</dcterms:created>
  <dcterms:modified xsi:type="dcterms:W3CDTF">2020-11-01T04:00:20Z</dcterms:modified>
</cp:coreProperties>
</file>