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05AB-FE83-4449-BF7B-BB94D1F59625}" type="datetimeFigureOut">
              <a:rPr lang="id-ID" smtClean="0"/>
              <a:t>17/10/2020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97777-7CE8-49F9-91E1-7F36A4A496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44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05AB-FE83-4449-BF7B-BB94D1F59625}" type="datetimeFigureOut">
              <a:rPr lang="id-ID" smtClean="0"/>
              <a:t>17/10/2020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7777-7CE8-49F9-91E1-7F36A4A4966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82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5400" b="1" smtClean="0"/>
              <a:t>MATERI PENJAS</a:t>
            </a:r>
            <a:endParaRPr lang="id-ID" sz="5400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4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smtClean="0">
                <a:solidFill>
                  <a:schemeClr val="tx1"/>
                </a:solidFill>
              </a:rPr>
              <a:t>KATEGORI KETERAMPILAN GERAK PERMAINAN BOLA BASKET</a:t>
            </a:r>
            <a:endParaRPr lang="id-ID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4800" b="1" u="sng" smtClean="0">
                <a:solidFill>
                  <a:schemeClr val="tx1"/>
                </a:solidFill>
              </a:rPr>
              <a:t>Keterampilan gerak menggiring bola</a:t>
            </a:r>
            <a:endParaRPr lang="id-ID" sz="4800" b="1" u="sng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7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4400" b="1" smtClean="0">
                <a:solidFill>
                  <a:schemeClr val="tx1"/>
                </a:solidFill>
              </a:rPr>
              <a:t>Keterampilan gerak menembak bola ke ring/keranjang</a:t>
            </a:r>
            <a:endParaRPr lang="id-ID" sz="4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9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id-ID" b="1" smtClean="0">
                <a:solidFill>
                  <a:schemeClr val="tx1"/>
                </a:solidFill>
              </a:rPr>
              <a:t>Untuk materi penjas kali ini silahkan kalian pahami dan tulis dibuku penjas masing-masing.</a:t>
            </a:r>
            <a:br>
              <a:rPr lang="id-ID" b="1" smtClean="0">
                <a:solidFill>
                  <a:schemeClr val="tx1"/>
                </a:solidFill>
              </a:rPr>
            </a:br>
            <a:r>
              <a:rPr lang="id-ID" b="1" smtClean="0">
                <a:solidFill>
                  <a:schemeClr val="tx1"/>
                </a:solidFill>
              </a:rPr>
              <a:t>Jangan lupa ditulis nama dan kelasnya. </a:t>
            </a:r>
            <a:endParaRPr lang="id-ID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7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5400" b="1" smtClean="0">
                <a:solidFill>
                  <a:schemeClr val="tx1"/>
                </a:solidFill>
              </a:rPr>
              <a:t/>
            </a:r>
            <a:br>
              <a:rPr lang="id-ID" sz="5400" b="1" smtClean="0">
                <a:solidFill>
                  <a:schemeClr val="tx1"/>
                </a:solidFill>
              </a:rPr>
            </a:br>
            <a:r>
              <a:rPr lang="id-ID" sz="6600" b="1" smtClean="0">
                <a:solidFill>
                  <a:schemeClr val="tx1"/>
                </a:solidFill>
              </a:rPr>
              <a:t>TERIMAKASIH </a:t>
            </a:r>
            <a:br>
              <a:rPr lang="id-ID" sz="6600" b="1" smtClean="0">
                <a:solidFill>
                  <a:schemeClr val="tx1"/>
                </a:solidFill>
              </a:rPr>
            </a:br>
            <a:r>
              <a:rPr lang="id-ID" sz="6600" b="1" smtClean="0">
                <a:solidFill>
                  <a:schemeClr val="tx1"/>
                </a:solidFill>
              </a:rPr>
              <a:t>SALAM OLAHRAGA</a:t>
            </a:r>
            <a:endParaRPr lang="id-ID" sz="5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8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MATERI PENJAS</vt:lpstr>
      <vt:lpstr>KATEGORI KETERAMPILAN GERAK PERMAINAN BOLA BASKET</vt:lpstr>
      <vt:lpstr>Keterampilan gerak menggiring bola</vt:lpstr>
      <vt:lpstr>Keterampilan gerak menembak bola ke ring/keranjang</vt:lpstr>
      <vt:lpstr>PowerPoint Presentation</vt:lpstr>
      <vt:lpstr>PowerPoint Presentation</vt:lpstr>
      <vt:lpstr>PowerPoint Presentation</vt:lpstr>
      <vt:lpstr>Untuk materi penjas kali ini silahkan kalian pahami dan tulis dibuku penjas masing-masing. Jangan lupa ditulis nama dan kelasnya. </vt:lpstr>
      <vt:lpstr>        TERIMAKASIH  SALAM OLAHRAGA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PENJAS</dc:title>
  <dc:creator>LAB3</dc:creator>
  <cp:lastModifiedBy>LAB3</cp:lastModifiedBy>
  <cp:revision>1</cp:revision>
  <dcterms:created xsi:type="dcterms:W3CDTF">2020-10-17T03:27:36Z</dcterms:created>
  <dcterms:modified xsi:type="dcterms:W3CDTF">2020-10-17T03:27:37Z</dcterms:modified>
</cp:coreProperties>
</file>