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340" r:id="rId2"/>
    <p:sldId id="391" r:id="rId3"/>
    <p:sldId id="442" r:id="rId4"/>
    <p:sldId id="393" r:id="rId5"/>
    <p:sldId id="394" r:id="rId6"/>
    <p:sldId id="395" r:id="rId7"/>
    <p:sldId id="396" r:id="rId8"/>
    <p:sldId id="441" r:id="rId9"/>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60"/>
  </p:normalViewPr>
  <p:slideViewPr>
    <p:cSldViewPr>
      <p:cViewPr>
        <p:scale>
          <a:sx n="60" d="100"/>
          <a:sy n="60" d="100"/>
        </p:scale>
        <p:origin x="-1662" y="-2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E935F8-99EE-4E0F-B3B4-46EF0A758D8C}" type="doc">
      <dgm:prSet loTypeId="urn:microsoft.com/office/officeart/2005/8/layout/radial4" loCatId="relationship" qsTypeId="urn:microsoft.com/office/officeart/2005/8/quickstyle/3d3" qsCatId="3D" csTypeId="urn:microsoft.com/office/officeart/2005/8/colors/colorful5" csCatId="colorful" phldr="1"/>
      <dgm:spPr/>
      <dgm:t>
        <a:bodyPr/>
        <a:lstStyle/>
        <a:p>
          <a:endParaRPr lang="en-US"/>
        </a:p>
      </dgm:t>
    </dgm:pt>
    <dgm:pt modelId="{16571755-4C06-44CB-ACBE-706EE32904A2}">
      <dgm:prSet/>
      <dgm:spPr/>
      <dgm:t>
        <a:bodyPr/>
        <a:lstStyle/>
        <a:p>
          <a:pPr rtl="0"/>
          <a:r>
            <a:rPr lang="en-US" b="1" dirty="0" smtClean="0"/>
            <a:t>Wilayah </a:t>
          </a:r>
          <a:r>
            <a:rPr lang="id-ID" b="1" dirty="0" smtClean="0"/>
            <a:t>Negara </a:t>
          </a:r>
          <a:r>
            <a:rPr lang="en-US" b="1" dirty="0" smtClean="0"/>
            <a:t>Kesatuan Republik Indonesia (NKRI)</a:t>
          </a:r>
          <a:endParaRPr lang="id-ID" b="1" dirty="0"/>
        </a:p>
      </dgm:t>
    </dgm:pt>
    <dgm:pt modelId="{C65C4740-197B-4549-99CD-192AF8604153}" type="parTrans" cxnId="{C30B3CC1-7E29-4935-BB5D-DF702F691294}">
      <dgm:prSet/>
      <dgm:spPr/>
      <dgm:t>
        <a:bodyPr/>
        <a:lstStyle/>
        <a:p>
          <a:endParaRPr lang="en-US"/>
        </a:p>
      </dgm:t>
    </dgm:pt>
    <dgm:pt modelId="{20DE19E5-0E94-4BC9-BD7F-F42E4F669D25}" type="sibTrans" cxnId="{C30B3CC1-7E29-4935-BB5D-DF702F691294}">
      <dgm:prSet/>
      <dgm:spPr/>
      <dgm:t>
        <a:bodyPr/>
        <a:lstStyle/>
        <a:p>
          <a:endParaRPr lang="en-US"/>
        </a:p>
      </dgm:t>
    </dgm:pt>
    <dgm:pt modelId="{D273FE74-6425-4323-9F49-44F06EACCAFA}">
      <dgm:prSet custT="1"/>
      <dgm:spPr/>
      <dgm:t>
        <a:bodyPr/>
        <a:lstStyle/>
        <a:p>
          <a:pPr rtl="0"/>
          <a:r>
            <a:rPr lang="id-ID" sz="2400" b="1" i="1" dirty="0" smtClean="0"/>
            <a:t>Wilayah Darat</a:t>
          </a:r>
          <a:endParaRPr lang="id-ID" sz="2400" b="1" dirty="0"/>
        </a:p>
      </dgm:t>
    </dgm:pt>
    <dgm:pt modelId="{A8EE8FDD-F8C7-45B9-917B-0F5476CDA1B5}" type="parTrans" cxnId="{2553EA3D-799A-4AC6-B3AF-B9EA4A2E32DF}">
      <dgm:prSet/>
      <dgm:spPr/>
      <dgm:t>
        <a:bodyPr/>
        <a:lstStyle/>
        <a:p>
          <a:endParaRPr lang="en-US"/>
        </a:p>
      </dgm:t>
    </dgm:pt>
    <dgm:pt modelId="{6987A536-47B6-4BAD-9E97-0A463AC4BB86}" type="sibTrans" cxnId="{2553EA3D-799A-4AC6-B3AF-B9EA4A2E32DF}">
      <dgm:prSet/>
      <dgm:spPr/>
      <dgm:t>
        <a:bodyPr/>
        <a:lstStyle/>
        <a:p>
          <a:endParaRPr lang="en-US"/>
        </a:p>
      </dgm:t>
    </dgm:pt>
    <dgm:pt modelId="{C9AA8E3F-D833-49E3-88FE-669C44EA4936}">
      <dgm:prSet custT="1"/>
      <dgm:spPr/>
      <dgm:t>
        <a:bodyPr/>
        <a:lstStyle/>
        <a:p>
          <a:pPr rtl="0"/>
          <a:r>
            <a:rPr lang="id-ID" sz="2400" b="1" i="1" dirty="0" smtClean="0"/>
            <a:t>Wilayah Laut</a:t>
          </a:r>
          <a:endParaRPr lang="id-ID" sz="2400" b="1" dirty="0"/>
        </a:p>
      </dgm:t>
    </dgm:pt>
    <dgm:pt modelId="{4EFF72C6-110D-4BD2-AD61-7CF5FBF6B971}" type="parTrans" cxnId="{3AE5C4DF-F117-4C35-974F-07CB01D7C8C9}">
      <dgm:prSet/>
      <dgm:spPr/>
      <dgm:t>
        <a:bodyPr/>
        <a:lstStyle/>
        <a:p>
          <a:endParaRPr lang="en-US"/>
        </a:p>
      </dgm:t>
    </dgm:pt>
    <dgm:pt modelId="{DEE21F6B-EE61-4AEE-8EFB-0C6EBAD155E8}" type="sibTrans" cxnId="{3AE5C4DF-F117-4C35-974F-07CB01D7C8C9}">
      <dgm:prSet/>
      <dgm:spPr/>
      <dgm:t>
        <a:bodyPr/>
        <a:lstStyle/>
        <a:p>
          <a:endParaRPr lang="en-US"/>
        </a:p>
      </dgm:t>
    </dgm:pt>
    <dgm:pt modelId="{4A05ED40-452E-424C-AABF-F8EC6A435D3E}">
      <dgm:prSet custT="1"/>
      <dgm:spPr/>
      <dgm:t>
        <a:bodyPr/>
        <a:lstStyle/>
        <a:p>
          <a:pPr rtl="0"/>
          <a:r>
            <a:rPr lang="id-ID" sz="2400" b="1" i="1" dirty="0" smtClean="0"/>
            <a:t>Wilayah Udara</a:t>
          </a:r>
          <a:endParaRPr lang="id-ID" sz="2400" b="1" dirty="0"/>
        </a:p>
      </dgm:t>
    </dgm:pt>
    <dgm:pt modelId="{6820A8B7-9956-4B52-ACB7-02E9342B3314}" type="parTrans" cxnId="{AC649A4A-C2C9-4C4F-A2B0-E73F439DE28F}">
      <dgm:prSet/>
      <dgm:spPr/>
      <dgm:t>
        <a:bodyPr/>
        <a:lstStyle/>
        <a:p>
          <a:endParaRPr lang="en-US"/>
        </a:p>
      </dgm:t>
    </dgm:pt>
    <dgm:pt modelId="{D6AE9BF5-7CA4-4720-BEEB-FEB03DC02D9E}" type="sibTrans" cxnId="{AC649A4A-C2C9-4C4F-A2B0-E73F439DE28F}">
      <dgm:prSet/>
      <dgm:spPr/>
      <dgm:t>
        <a:bodyPr/>
        <a:lstStyle/>
        <a:p>
          <a:endParaRPr lang="en-US"/>
        </a:p>
      </dgm:t>
    </dgm:pt>
    <dgm:pt modelId="{E59C24CD-10EB-454D-8569-DD8452FBBE13}" type="pres">
      <dgm:prSet presAssocID="{89E935F8-99EE-4E0F-B3B4-46EF0A758D8C}" presName="cycle" presStyleCnt="0">
        <dgm:presLayoutVars>
          <dgm:chMax val="1"/>
          <dgm:dir/>
          <dgm:animLvl val="ctr"/>
          <dgm:resizeHandles val="exact"/>
        </dgm:presLayoutVars>
      </dgm:prSet>
      <dgm:spPr/>
      <dgm:t>
        <a:bodyPr/>
        <a:lstStyle/>
        <a:p>
          <a:endParaRPr lang="en-US"/>
        </a:p>
      </dgm:t>
    </dgm:pt>
    <dgm:pt modelId="{0009AC16-D562-4CB4-9971-E553D64338B6}" type="pres">
      <dgm:prSet presAssocID="{16571755-4C06-44CB-ACBE-706EE32904A2}" presName="centerShape" presStyleLbl="node0" presStyleIdx="0" presStyleCnt="1" custScaleX="139165" custScaleY="100158"/>
      <dgm:spPr/>
      <dgm:t>
        <a:bodyPr/>
        <a:lstStyle/>
        <a:p>
          <a:endParaRPr lang="en-US"/>
        </a:p>
      </dgm:t>
    </dgm:pt>
    <dgm:pt modelId="{D15E4381-4776-45BA-AE94-5094919CC804}" type="pres">
      <dgm:prSet presAssocID="{A8EE8FDD-F8C7-45B9-917B-0F5476CDA1B5}" presName="parTrans" presStyleLbl="bgSibTrans2D1" presStyleIdx="0" presStyleCnt="3"/>
      <dgm:spPr/>
      <dgm:t>
        <a:bodyPr/>
        <a:lstStyle/>
        <a:p>
          <a:endParaRPr lang="en-US"/>
        </a:p>
      </dgm:t>
    </dgm:pt>
    <dgm:pt modelId="{C3D23845-CB7D-4FF4-8054-4D2C5D04A7D5}" type="pres">
      <dgm:prSet presAssocID="{D273FE74-6425-4323-9F49-44F06EACCAFA}" presName="node" presStyleLbl="node1" presStyleIdx="0" presStyleCnt="3">
        <dgm:presLayoutVars>
          <dgm:bulletEnabled val="1"/>
        </dgm:presLayoutVars>
      </dgm:prSet>
      <dgm:spPr/>
      <dgm:t>
        <a:bodyPr/>
        <a:lstStyle/>
        <a:p>
          <a:endParaRPr lang="en-US"/>
        </a:p>
      </dgm:t>
    </dgm:pt>
    <dgm:pt modelId="{8488C300-D451-43B3-AA64-A64267CF23AA}" type="pres">
      <dgm:prSet presAssocID="{4EFF72C6-110D-4BD2-AD61-7CF5FBF6B971}" presName="parTrans" presStyleLbl="bgSibTrans2D1" presStyleIdx="1" presStyleCnt="3"/>
      <dgm:spPr/>
      <dgm:t>
        <a:bodyPr/>
        <a:lstStyle/>
        <a:p>
          <a:endParaRPr lang="en-US"/>
        </a:p>
      </dgm:t>
    </dgm:pt>
    <dgm:pt modelId="{6ECC38B5-3B8F-4803-8634-FC1A086DECD5}" type="pres">
      <dgm:prSet presAssocID="{C9AA8E3F-D833-49E3-88FE-669C44EA4936}" presName="node" presStyleLbl="node1" presStyleIdx="1" presStyleCnt="3">
        <dgm:presLayoutVars>
          <dgm:bulletEnabled val="1"/>
        </dgm:presLayoutVars>
      </dgm:prSet>
      <dgm:spPr/>
      <dgm:t>
        <a:bodyPr/>
        <a:lstStyle/>
        <a:p>
          <a:endParaRPr lang="en-US"/>
        </a:p>
      </dgm:t>
    </dgm:pt>
    <dgm:pt modelId="{816548AD-0679-4315-9920-0817183577C5}" type="pres">
      <dgm:prSet presAssocID="{6820A8B7-9956-4B52-ACB7-02E9342B3314}" presName="parTrans" presStyleLbl="bgSibTrans2D1" presStyleIdx="2" presStyleCnt="3"/>
      <dgm:spPr/>
      <dgm:t>
        <a:bodyPr/>
        <a:lstStyle/>
        <a:p>
          <a:endParaRPr lang="en-US"/>
        </a:p>
      </dgm:t>
    </dgm:pt>
    <dgm:pt modelId="{B4D768E6-5B3A-43C5-9E57-CDB12D367B33}" type="pres">
      <dgm:prSet presAssocID="{4A05ED40-452E-424C-AABF-F8EC6A435D3E}" presName="node" presStyleLbl="node1" presStyleIdx="2" presStyleCnt="3">
        <dgm:presLayoutVars>
          <dgm:bulletEnabled val="1"/>
        </dgm:presLayoutVars>
      </dgm:prSet>
      <dgm:spPr/>
      <dgm:t>
        <a:bodyPr/>
        <a:lstStyle/>
        <a:p>
          <a:endParaRPr lang="en-US"/>
        </a:p>
      </dgm:t>
    </dgm:pt>
  </dgm:ptLst>
  <dgm:cxnLst>
    <dgm:cxn modelId="{36AB0CCC-D453-4F0F-8BE7-DE85C88E1B66}" type="presOf" srcId="{C9AA8E3F-D833-49E3-88FE-669C44EA4936}" destId="{6ECC38B5-3B8F-4803-8634-FC1A086DECD5}" srcOrd="0" destOrd="0" presId="urn:microsoft.com/office/officeart/2005/8/layout/radial4"/>
    <dgm:cxn modelId="{1B89A12E-06AD-4419-A25D-886182FB0B03}" type="presOf" srcId="{16571755-4C06-44CB-ACBE-706EE32904A2}" destId="{0009AC16-D562-4CB4-9971-E553D64338B6}" srcOrd="0" destOrd="0" presId="urn:microsoft.com/office/officeart/2005/8/layout/radial4"/>
    <dgm:cxn modelId="{2553EA3D-799A-4AC6-B3AF-B9EA4A2E32DF}" srcId="{16571755-4C06-44CB-ACBE-706EE32904A2}" destId="{D273FE74-6425-4323-9F49-44F06EACCAFA}" srcOrd="0" destOrd="0" parTransId="{A8EE8FDD-F8C7-45B9-917B-0F5476CDA1B5}" sibTransId="{6987A536-47B6-4BAD-9E97-0A463AC4BB86}"/>
    <dgm:cxn modelId="{A18AFA88-F59B-4C37-8970-F3FF2E27C628}" type="presOf" srcId="{4EFF72C6-110D-4BD2-AD61-7CF5FBF6B971}" destId="{8488C300-D451-43B3-AA64-A64267CF23AA}" srcOrd="0" destOrd="0" presId="urn:microsoft.com/office/officeart/2005/8/layout/radial4"/>
    <dgm:cxn modelId="{C30B3CC1-7E29-4935-BB5D-DF702F691294}" srcId="{89E935F8-99EE-4E0F-B3B4-46EF0A758D8C}" destId="{16571755-4C06-44CB-ACBE-706EE32904A2}" srcOrd="0" destOrd="0" parTransId="{C65C4740-197B-4549-99CD-192AF8604153}" sibTransId="{20DE19E5-0E94-4BC9-BD7F-F42E4F669D25}"/>
    <dgm:cxn modelId="{928E40BF-DC33-48A9-A957-9E7E2F310609}" type="presOf" srcId="{4A05ED40-452E-424C-AABF-F8EC6A435D3E}" destId="{B4D768E6-5B3A-43C5-9E57-CDB12D367B33}" srcOrd="0" destOrd="0" presId="urn:microsoft.com/office/officeart/2005/8/layout/radial4"/>
    <dgm:cxn modelId="{342F8F15-A37C-4FCA-B66B-8658E5B83213}" type="presOf" srcId="{A8EE8FDD-F8C7-45B9-917B-0F5476CDA1B5}" destId="{D15E4381-4776-45BA-AE94-5094919CC804}" srcOrd="0" destOrd="0" presId="urn:microsoft.com/office/officeart/2005/8/layout/radial4"/>
    <dgm:cxn modelId="{BBD2C85C-D893-4FC5-9A8E-ED758A42469A}" type="presOf" srcId="{89E935F8-99EE-4E0F-B3B4-46EF0A758D8C}" destId="{E59C24CD-10EB-454D-8569-DD8452FBBE13}" srcOrd="0" destOrd="0" presId="urn:microsoft.com/office/officeart/2005/8/layout/radial4"/>
    <dgm:cxn modelId="{3AE5C4DF-F117-4C35-974F-07CB01D7C8C9}" srcId="{16571755-4C06-44CB-ACBE-706EE32904A2}" destId="{C9AA8E3F-D833-49E3-88FE-669C44EA4936}" srcOrd="1" destOrd="0" parTransId="{4EFF72C6-110D-4BD2-AD61-7CF5FBF6B971}" sibTransId="{DEE21F6B-EE61-4AEE-8EFB-0C6EBAD155E8}"/>
    <dgm:cxn modelId="{D7A0315A-6C8C-47C8-939C-C54770A7330F}" type="presOf" srcId="{D273FE74-6425-4323-9F49-44F06EACCAFA}" destId="{C3D23845-CB7D-4FF4-8054-4D2C5D04A7D5}" srcOrd="0" destOrd="0" presId="urn:microsoft.com/office/officeart/2005/8/layout/radial4"/>
    <dgm:cxn modelId="{CD28D050-727D-4036-A508-B2B843D1B9E9}" type="presOf" srcId="{6820A8B7-9956-4B52-ACB7-02E9342B3314}" destId="{816548AD-0679-4315-9920-0817183577C5}" srcOrd="0" destOrd="0" presId="urn:microsoft.com/office/officeart/2005/8/layout/radial4"/>
    <dgm:cxn modelId="{AC649A4A-C2C9-4C4F-A2B0-E73F439DE28F}" srcId="{16571755-4C06-44CB-ACBE-706EE32904A2}" destId="{4A05ED40-452E-424C-AABF-F8EC6A435D3E}" srcOrd="2" destOrd="0" parTransId="{6820A8B7-9956-4B52-ACB7-02E9342B3314}" sibTransId="{D6AE9BF5-7CA4-4720-BEEB-FEB03DC02D9E}"/>
    <dgm:cxn modelId="{866D3B52-10F3-4303-92B7-B5B0C99C613B}" type="presParOf" srcId="{E59C24CD-10EB-454D-8569-DD8452FBBE13}" destId="{0009AC16-D562-4CB4-9971-E553D64338B6}" srcOrd="0" destOrd="0" presId="urn:microsoft.com/office/officeart/2005/8/layout/radial4"/>
    <dgm:cxn modelId="{53E6BCA1-399C-4D7D-94F2-540CC0B86EAD}" type="presParOf" srcId="{E59C24CD-10EB-454D-8569-DD8452FBBE13}" destId="{D15E4381-4776-45BA-AE94-5094919CC804}" srcOrd="1" destOrd="0" presId="urn:microsoft.com/office/officeart/2005/8/layout/radial4"/>
    <dgm:cxn modelId="{B3FD4F46-DA5A-45E8-8180-F1D6DDB8D8B9}" type="presParOf" srcId="{E59C24CD-10EB-454D-8569-DD8452FBBE13}" destId="{C3D23845-CB7D-4FF4-8054-4D2C5D04A7D5}" srcOrd="2" destOrd="0" presId="urn:microsoft.com/office/officeart/2005/8/layout/radial4"/>
    <dgm:cxn modelId="{5BE73318-7DF1-4438-8E07-4E25EC3E6D35}" type="presParOf" srcId="{E59C24CD-10EB-454D-8569-DD8452FBBE13}" destId="{8488C300-D451-43B3-AA64-A64267CF23AA}" srcOrd="3" destOrd="0" presId="urn:microsoft.com/office/officeart/2005/8/layout/radial4"/>
    <dgm:cxn modelId="{490BA3A0-5D58-401E-A4BB-63E48FAFAF37}" type="presParOf" srcId="{E59C24CD-10EB-454D-8569-DD8452FBBE13}" destId="{6ECC38B5-3B8F-4803-8634-FC1A086DECD5}" srcOrd="4" destOrd="0" presId="urn:microsoft.com/office/officeart/2005/8/layout/radial4"/>
    <dgm:cxn modelId="{4F242957-A4F5-4380-B6E0-ADC44D66EAC2}" type="presParOf" srcId="{E59C24CD-10EB-454D-8569-DD8452FBBE13}" destId="{816548AD-0679-4315-9920-0817183577C5}" srcOrd="5" destOrd="0" presId="urn:microsoft.com/office/officeart/2005/8/layout/radial4"/>
    <dgm:cxn modelId="{5730A095-C8DB-4355-BC58-1D2265001950}" type="presParOf" srcId="{E59C24CD-10EB-454D-8569-DD8452FBBE13}" destId="{B4D768E6-5B3A-43C5-9E57-CDB12D367B33}"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9AC16-D562-4CB4-9971-E553D64338B6}">
      <dsp:nvSpPr>
        <dsp:cNvPr id="0" name=""/>
        <dsp:cNvSpPr/>
      </dsp:nvSpPr>
      <dsp:spPr>
        <a:xfrm>
          <a:off x="2472322" y="2753271"/>
          <a:ext cx="2976235" cy="2142016"/>
        </a:xfrm>
        <a:prstGeom prst="ellipse">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r>
            <a:rPr lang="en-US" sz="2300" b="1" kern="1200" dirty="0" smtClean="0"/>
            <a:t>Wilayah </a:t>
          </a:r>
          <a:r>
            <a:rPr lang="id-ID" sz="2300" b="1" kern="1200" dirty="0" smtClean="0"/>
            <a:t>Negara </a:t>
          </a:r>
          <a:r>
            <a:rPr lang="en-US" sz="2300" b="1" kern="1200" dirty="0" smtClean="0"/>
            <a:t>Kesatuan Republik Indonesia (NKRI)</a:t>
          </a:r>
          <a:endParaRPr lang="id-ID" sz="2300" b="1" kern="1200" dirty="0"/>
        </a:p>
      </dsp:txBody>
      <dsp:txXfrm>
        <a:off x="2908182" y="3066962"/>
        <a:ext cx="2104515" cy="1514634"/>
      </dsp:txXfrm>
    </dsp:sp>
    <dsp:sp modelId="{D15E4381-4776-45BA-AE94-5094919CC804}">
      <dsp:nvSpPr>
        <dsp:cNvPr id="0" name=""/>
        <dsp:cNvSpPr/>
      </dsp:nvSpPr>
      <dsp:spPr>
        <a:xfrm rot="12900000">
          <a:off x="1348540" y="2255825"/>
          <a:ext cx="1614300" cy="609511"/>
        </a:xfrm>
        <a:prstGeom prst="leftArrow">
          <a:avLst>
            <a:gd name="adj1" fmla="val 60000"/>
            <a:gd name="adj2" fmla="val 5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3D23845-CB7D-4FF4-8054-4D2C5D04A7D5}">
      <dsp:nvSpPr>
        <dsp:cNvPr id="0" name=""/>
        <dsp:cNvSpPr/>
      </dsp:nvSpPr>
      <dsp:spPr>
        <a:xfrm>
          <a:off x="478659" y="1284936"/>
          <a:ext cx="2031705" cy="1625364"/>
        </a:xfrm>
        <a:prstGeom prst="roundRect">
          <a:avLst>
            <a:gd name="adj" fmla="val 1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rtl="0">
            <a:lnSpc>
              <a:spcPct val="90000"/>
            </a:lnSpc>
            <a:spcBef>
              <a:spcPct val="0"/>
            </a:spcBef>
            <a:spcAft>
              <a:spcPct val="35000"/>
            </a:spcAft>
          </a:pPr>
          <a:r>
            <a:rPr lang="id-ID" sz="2400" b="1" i="1" kern="1200" dirty="0" smtClean="0"/>
            <a:t>Wilayah Darat</a:t>
          </a:r>
          <a:endParaRPr lang="id-ID" sz="2400" b="1" kern="1200" dirty="0"/>
        </a:p>
      </dsp:txBody>
      <dsp:txXfrm>
        <a:off x="526264" y="1332541"/>
        <a:ext cx="1936495" cy="1530154"/>
      </dsp:txXfrm>
    </dsp:sp>
    <dsp:sp modelId="{8488C300-D451-43B3-AA64-A64267CF23AA}">
      <dsp:nvSpPr>
        <dsp:cNvPr id="0" name=""/>
        <dsp:cNvSpPr/>
      </dsp:nvSpPr>
      <dsp:spPr>
        <a:xfrm rot="16200000">
          <a:off x="3044104" y="1425517"/>
          <a:ext cx="1832670" cy="609511"/>
        </a:xfrm>
        <a:prstGeom prst="leftArrow">
          <a:avLst>
            <a:gd name="adj1" fmla="val 60000"/>
            <a:gd name="adj2" fmla="val 50000"/>
          </a:avLst>
        </a:prstGeom>
        <a:solidFill>
          <a:schemeClr val="accent5">
            <a:hueOff val="-4966938"/>
            <a:satOff val="19906"/>
            <a:lumOff val="4314"/>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ECC38B5-3B8F-4803-8634-FC1A086DECD5}">
      <dsp:nvSpPr>
        <dsp:cNvPr id="0" name=""/>
        <dsp:cNvSpPr/>
      </dsp:nvSpPr>
      <dsp:spPr>
        <a:xfrm>
          <a:off x="2944587" y="1255"/>
          <a:ext cx="2031705" cy="1625364"/>
        </a:xfrm>
        <a:prstGeom prst="roundRect">
          <a:avLst>
            <a:gd name="adj" fmla="val 10000"/>
          </a:avLst>
        </a:prstGeom>
        <a:solidFill>
          <a:schemeClr val="accent5">
            <a:hueOff val="-4966938"/>
            <a:satOff val="19906"/>
            <a:lumOff val="4314"/>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rtl="0">
            <a:lnSpc>
              <a:spcPct val="90000"/>
            </a:lnSpc>
            <a:spcBef>
              <a:spcPct val="0"/>
            </a:spcBef>
            <a:spcAft>
              <a:spcPct val="35000"/>
            </a:spcAft>
          </a:pPr>
          <a:r>
            <a:rPr lang="id-ID" sz="2400" b="1" i="1" kern="1200" dirty="0" smtClean="0"/>
            <a:t>Wilayah Laut</a:t>
          </a:r>
          <a:endParaRPr lang="id-ID" sz="2400" b="1" kern="1200" dirty="0"/>
        </a:p>
      </dsp:txBody>
      <dsp:txXfrm>
        <a:off x="2992192" y="48860"/>
        <a:ext cx="1936495" cy="1530154"/>
      </dsp:txXfrm>
    </dsp:sp>
    <dsp:sp modelId="{816548AD-0679-4315-9920-0817183577C5}">
      <dsp:nvSpPr>
        <dsp:cNvPr id="0" name=""/>
        <dsp:cNvSpPr/>
      </dsp:nvSpPr>
      <dsp:spPr>
        <a:xfrm rot="19500000">
          <a:off x="4958038" y="2255825"/>
          <a:ext cx="1614300" cy="609511"/>
        </a:xfrm>
        <a:prstGeom prst="leftArrow">
          <a:avLst>
            <a:gd name="adj1" fmla="val 60000"/>
            <a:gd name="adj2" fmla="val 50000"/>
          </a:avLst>
        </a:prstGeom>
        <a:solidFill>
          <a:schemeClr val="accent5">
            <a:hueOff val="-9933876"/>
            <a:satOff val="39811"/>
            <a:lumOff val="8628"/>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4D768E6-5B3A-43C5-9E57-CDB12D367B33}">
      <dsp:nvSpPr>
        <dsp:cNvPr id="0" name=""/>
        <dsp:cNvSpPr/>
      </dsp:nvSpPr>
      <dsp:spPr>
        <a:xfrm>
          <a:off x="5410515" y="1284936"/>
          <a:ext cx="2031705" cy="1625364"/>
        </a:xfrm>
        <a:prstGeom prst="roundRect">
          <a:avLst>
            <a:gd name="adj" fmla="val 10000"/>
          </a:avLst>
        </a:prstGeom>
        <a:solidFill>
          <a:schemeClr val="accent5">
            <a:hueOff val="-9933876"/>
            <a:satOff val="39811"/>
            <a:lumOff val="8628"/>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rtl="0">
            <a:lnSpc>
              <a:spcPct val="90000"/>
            </a:lnSpc>
            <a:spcBef>
              <a:spcPct val="0"/>
            </a:spcBef>
            <a:spcAft>
              <a:spcPct val="35000"/>
            </a:spcAft>
          </a:pPr>
          <a:r>
            <a:rPr lang="id-ID" sz="2400" b="1" i="1" kern="1200" dirty="0" smtClean="0"/>
            <a:t>Wilayah Udara</a:t>
          </a:r>
          <a:endParaRPr lang="id-ID" sz="2400" b="1" kern="1200" dirty="0"/>
        </a:p>
      </dsp:txBody>
      <dsp:txXfrm>
        <a:off x="5458120" y="1332541"/>
        <a:ext cx="1936495" cy="1530154"/>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8D966782-D727-43DB-BA09-3FE07C7D7ABF}" type="datetimeFigureOut">
              <a:rPr lang="en-US" smtClean="0"/>
              <a:pPr/>
              <a:t>10/12/2020</a:t>
            </a:fld>
            <a:endParaRPr lang="en-US"/>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5AA5DEC3-E518-4FD5-AA14-E98F4AF8A541}" type="slidenum">
              <a:rPr lang="en-US" smtClean="0"/>
              <a:pPr/>
              <a:t>‹#›</a:t>
            </a:fld>
            <a:endParaRPr lang="en-US"/>
          </a:p>
        </p:txBody>
      </p:sp>
    </p:spTree>
    <p:extLst>
      <p:ext uri="{BB962C8B-B14F-4D97-AF65-F5344CB8AC3E}">
        <p14:creationId xmlns:p14="http://schemas.microsoft.com/office/powerpoint/2010/main" val="93655594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64438870-BDAA-4C91-8542-2A99AA9D4B0B}" type="datetimeFigureOut">
              <a:rPr lang="en-US" smtClean="0"/>
              <a:pPr/>
              <a:t>10/12/2020</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16463"/>
            <a:ext cx="5438775" cy="44672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2B09F839-BBF8-4656-8E6E-BF8AA06B2496}" type="slidenum">
              <a:rPr lang="en-US" smtClean="0"/>
              <a:pPr/>
              <a:t>‹#›</a:t>
            </a:fld>
            <a:endParaRPr lang="en-US"/>
          </a:p>
        </p:txBody>
      </p:sp>
    </p:spTree>
    <p:extLst>
      <p:ext uri="{BB962C8B-B14F-4D97-AF65-F5344CB8AC3E}">
        <p14:creationId xmlns:p14="http://schemas.microsoft.com/office/powerpoint/2010/main" val="14729775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CBFAEB-5A7F-43A3-8856-217AA93D4E0E}" type="datetime1">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CFBCD-A970-4170-8755-5A6954299AE0}" type="datetime1">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3FD3F-987C-4EE7-93F8-F3B9EE90480E}" type="datetime1">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874578-B163-4F4E-994E-043DCA09937F}" type="datetime1">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AC148E-CDE0-4431-A2B4-6E0D7C8FDACF}" type="datetime1">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0B2938-7A9C-4E7B-ACD7-537DDAAF3F79}" type="datetime1">
              <a:rPr lang="en-US" smtClean="0"/>
              <a:pPr/>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17073D-784B-4653-941D-353B46581866}" type="datetime1">
              <a:rPr lang="en-US" smtClean="0"/>
              <a:pPr/>
              <a:t>10/12/2020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242393-958B-4345-9DB9-0BFE18B35760}" type="datetime1">
              <a:rPr lang="en-US" smtClean="0"/>
              <a:pPr/>
              <a:t>10/12/2020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718F1-F463-406E-8B11-8B9A2EB2D036}" type="datetime1">
              <a:rPr lang="en-US" smtClean="0"/>
              <a:pPr/>
              <a:t>10/12/2020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40938-7AA2-4C6A-92F0-35A3C95209FE}" type="datetime1">
              <a:rPr lang="en-US" smtClean="0"/>
              <a:pPr/>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0597E3-7F77-433B-81FC-B199DE7EA904}" type="datetime1">
              <a:rPr lang="en-US" smtClean="0"/>
              <a:pPr/>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B8A58-2B17-4012-AD60-704DC5420BD5}" type="datetime1">
              <a:rPr lang="en-US" smtClean="0"/>
              <a:pPr/>
              <a:t>10/12/2020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0C998-1D1A-4454-8366-F886B54876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4788024" y="2852936"/>
            <a:ext cx="2952328" cy="2448272"/>
          </a:xfrm>
        </p:spPr>
        <p:txBody>
          <a:bodyPr>
            <a:normAutofit/>
          </a:bodyPr>
          <a:lstStyle/>
          <a:p>
            <a:r>
              <a:rPr lang="en-US" sz="2400" b="1" dirty="0" smtClean="0">
                <a:latin typeface="+mn-lt"/>
              </a:rPr>
              <a:t>PPKN </a:t>
            </a:r>
            <a:br>
              <a:rPr lang="en-US" sz="2400" b="1" dirty="0" smtClean="0">
                <a:latin typeface="+mn-lt"/>
              </a:rPr>
            </a:br>
            <a:r>
              <a:rPr lang="en-US" sz="2400" b="1" dirty="0" smtClean="0">
                <a:latin typeface="+mn-lt"/>
              </a:rPr>
              <a:t>SMESTER GANJIL</a:t>
            </a:r>
            <a:br>
              <a:rPr lang="en-US" sz="2400" b="1" dirty="0" smtClean="0">
                <a:latin typeface="+mn-lt"/>
              </a:rPr>
            </a:br>
            <a:r>
              <a:rPr lang="en-US" sz="2400" b="1" dirty="0" smtClean="0">
                <a:latin typeface="+mn-lt"/>
              </a:rPr>
              <a:t>TP 2019/2020</a:t>
            </a:r>
            <a:br>
              <a:rPr lang="en-US" sz="2400" b="1" dirty="0" smtClean="0">
                <a:latin typeface="+mn-lt"/>
              </a:rPr>
            </a:br>
            <a:r>
              <a:rPr lang="en-US" sz="2400" b="1" dirty="0">
                <a:latin typeface="+mn-lt"/>
              </a:rPr>
              <a:t/>
            </a:r>
            <a:br>
              <a:rPr lang="en-US" sz="2400" b="1" dirty="0">
                <a:latin typeface="+mn-lt"/>
              </a:rPr>
            </a:br>
            <a:r>
              <a:rPr lang="en-US" sz="2400" b="1" dirty="0" smtClean="0">
                <a:latin typeface="+mn-lt"/>
              </a:rPr>
              <a:t>GURU PENGAJAR :</a:t>
            </a:r>
            <a:br>
              <a:rPr lang="en-US" sz="2400" b="1" dirty="0" smtClean="0">
                <a:latin typeface="+mn-lt"/>
              </a:rPr>
            </a:br>
            <a:r>
              <a:rPr lang="en-US" sz="2400" b="1" dirty="0" smtClean="0">
                <a:latin typeface="+mn-lt"/>
              </a:rPr>
              <a:t>SAMSUDIN, </a:t>
            </a:r>
            <a:r>
              <a:rPr lang="en-US" sz="2400" b="1" dirty="0" err="1" smtClean="0">
                <a:latin typeface="+mn-lt"/>
              </a:rPr>
              <a:t>S.Pd</a:t>
            </a:r>
            <a:r>
              <a:rPr lang="en-US" sz="2400" b="1" dirty="0" smtClean="0">
                <a:latin typeface="+mn-lt"/>
              </a:rPr>
              <a:t>.</a:t>
            </a:r>
            <a:endParaRPr lang="en-US" sz="2400" b="1" dirty="0">
              <a:latin typeface="+mn-lt"/>
            </a:endParaRPr>
          </a:p>
        </p:txBody>
      </p:sp>
      <p:sp>
        <p:nvSpPr>
          <p:cNvPr id="7" name="Rectangle 6"/>
          <p:cNvSpPr/>
          <p:nvPr/>
        </p:nvSpPr>
        <p:spPr>
          <a:xfrm>
            <a:off x="4572000" y="908720"/>
            <a:ext cx="3600400" cy="1569660"/>
          </a:xfrm>
          <a:prstGeom prst="rect">
            <a:avLst/>
          </a:prstGeom>
        </p:spPr>
        <p:txBody>
          <a:bodyPr wrap="square">
            <a:spAutoFit/>
          </a:bodyPr>
          <a:lstStyle/>
          <a:p>
            <a:pPr algn="ctr"/>
            <a:r>
              <a:rPr lang="en-ID" sz="3200" b="1" dirty="0" smtClean="0">
                <a:latin typeface="Comic Sans MS" pitchFamily="66" charset="0"/>
              </a:rPr>
              <a:t>SMK YABHINKA CILEGON</a:t>
            </a:r>
            <a:endParaRPr lang="en-ID" sz="3200" b="1" dirty="0" smtClean="0">
              <a:latin typeface="Comic Sans MS" pitchFamily="66" charset="0"/>
            </a:endParaRPr>
          </a:p>
          <a:p>
            <a:pPr algn="ctr"/>
            <a:endParaRPr lang="en-US" sz="3200" dirty="0">
              <a:latin typeface="Comic Sans MS" pitchFamily="66" charset="0"/>
            </a:endParaRPr>
          </a:p>
        </p:txBody>
      </p:sp>
      <p:pic>
        <p:nvPicPr>
          <p:cNvPr id="2051" name="Picture 3" descr="D:\PPT Sigit\Cover PR PPKn XA SMK copy.tif"/>
          <p:cNvPicPr>
            <a:picLocks noChangeAspect="1" noChangeArrowheads="1"/>
          </p:cNvPicPr>
          <p:nvPr/>
        </p:nvPicPr>
        <p:blipFill>
          <a:blip r:embed="rId4" cstate="print"/>
          <a:srcRect/>
          <a:stretch>
            <a:fillRect/>
          </a:stretch>
        </p:blipFill>
        <p:spPr bwMode="auto">
          <a:xfrm>
            <a:off x="1119561" y="836712"/>
            <a:ext cx="3452438" cy="5040560"/>
          </a:xfrm>
          <a:prstGeom prst="rect">
            <a:avLst/>
          </a:prstGeom>
          <a:noFill/>
        </p:spPr>
      </p:pic>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29608" y="1097310"/>
            <a:ext cx="5614392" cy="1539602"/>
          </a:xfrm>
        </p:spPr>
        <p:txBody>
          <a:bodyPr>
            <a:normAutofit/>
          </a:bodyPr>
          <a:lstStyle/>
          <a:p>
            <a:r>
              <a:rPr lang="id-ID" b="1" dirty="0" smtClean="0">
                <a:solidFill>
                  <a:srgbClr val="7030A0"/>
                </a:solidFill>
              </a:rPr>
              <a:t>BAB IV</a:t>
            </a:r>
            <a:endParaRPr lang="en-US" b="1" dirty="0">
              <a:solidFill>
                <a:srgbClr val="7030A0"/>
              </a:solidFill>
            </a:endParaRPr>
          </a:p>
        </p:txBody>
      </p:sp>
      <p:sp>
        <p:nvSpPr>
          <p:cNvPr id="4" name="Subtitle 3"/>
          <p:cNvSpPr>
            <a:spLocks noGrp="1"/>
          </p:cNvSpPr>
          <p:nvPr>
            <p:ph type="subTitle" idx="1"/>
          </p:nvPr>
        </p:nvSpPr>
        <p:spPr>
          <a:xfrm>
            <a:off x="3347864" y="2420888"/>
            <a:ext cx="5796136" cy="2520280"/>
          </a:xfrm>
        </p:spPr>
        <p:txBody>
          <a:bodyPr/>
          <a:lstStyle/>
          <a:p>
            <a:r>
              <a:rPr lang="en-US" b="1" dirty="0" smtClean="0">
                <a:solidFill>
                  <a:srgbClr val="002060"/>
                </a:solidFill>
              </a:rPr>
              <a:t>Ketentuan Kehidupan Berbangsa dan Bernegara dalam UUD NRI Tahun 1945</a:t>
            </a:r>
            <a:endParaRPr lang="en-US" dirty="0">
              <a:solidFill>
                <a:srgbClr val="002060"/>
              </a:solidFill>
            </a:endParaRPr>
          </a:p>
        </p:txBody>
      </p:sp>
      <p:sp>
        <p:nvSpPr>
          <p:cNvPr id="5" name="Title 1"/>
          <p:cNvSpPr txBox="1">
            <a:spLocks/>
          </p:cNvSpPr>
          <p:nvPr/>
        </p:nvSpPr>
        <p:spPr>
          <a:xfrm>
            <a:off x="3131840" y="4869160"/>
            <a:ext cx="5614392" cy="153960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7030A0"/>
                </a:solidFill>
              </a:rPr>
              <a:t>PERTEMUAN 1</a:t>
            </a:r>
            <a:endParaRPr lang="en-US" b="1" dirty="0">
              <a:solidFill>
                <a:srgbClr val="7030A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130622"/>
            <a:ext cx="3682752" cy="994122"/>
          </a:xfrm>
        </p:spPr>
        <p:txBody>
          <a:bodyPr>
            <a:normAutofit fontScale="90000"/>
          </a:bodyPr>
          <a:lstStyle/>
          <a:p>
            <a:r>
              <a:rPr lang="en-ID" b="1" i="1" dirty="0" smtClean="0"/>
              <a:t>Tujuan Pembelajaran </a:t>
            </a:r>
            <a:endParaRPr lang="en-US" b="1" i="1" dirty="0"/>
          </a:p>
        </p:txBody>
      </p:sp>
      <p:sp>
        <p:nvSpPr>
          <p:cNvPr id="4" name="Teardrop 3"/>
          <p:cNvSpPr/>
          <p:nvPr/>
        </p:nvSpPr>
        <p:spPr>
          <a:xfrm>
            <a:off x="35496" y="1196752"/>
            <a:ext cx="8100392" cy="5544616"/>
          </a:xfrm>
          <a:prstGeom prst="teardrop">
            <a:avLst/>
          </a:prstGeom>
          <a:ln w="76200"/>
        </p:spPr>
        <p:style>
          <a:lnRef idx="2">
            <a:schemeClr val="accent2"/>
          </a:lnRef>
          <a:fillRef idx="1">
            <a:schemeClr val="lt1"/>
          </a:fillRef>
          <a:effectRef idx="0">
            <a:schemeClr val="accent2"/>
          </a:effectRef>
          <a:fontRef idx="minor">
            <a:schemeClr val="dk1"/>
          </a:fontRef>
        </p:style>
        <p:txBody>
          <a:bodyPr rtlCol="0" anchor="ctr"/>
          <a:lstStyle/>
          <a:p>
            <a:pPr marL="269875" indent="-269875">
              <a:buFont typeface="Arial" pitchFamily="34" charset="0"/>
              <a:buChar char="•"/>
            </a:pPr>
            <a:r>
              <a:rPr lang="en-US" sz="1600" dirty="0" smtClean="0"/>
              <a:t>Setelah memahami materi tentang ketentuan dalam UUD NRI Tahun 1945 dalam kegiatan diskusi dan tanya jawab, peserta didik mampu menguraikan ketentuan tentang wilayah, warga negara dan penduduk, agama dan kepercayaan, serta pertahanan dan keamanan dengan tepat. </a:t>
            </a:r>
            <a:endParaRPr lang="id-ID" sz="1600" dirty="0" smtClean="0"/>
          </a:p>
          <a:p>
            <a:pPr marL="269875" indent="-269875">
              <a:buFont typeface="Arial" pitchFamily="34" charset="0"/>
              <a:buChar char="•"/>
            </a:pPr>
            <a:r>
              <a:rPr lang="en-US" sz="1600" dirty="0" smtClean="0"/>
              <a:t>Melalui proyek membuat grup memanfaatkan media sosial, peserta didik mampu menunjukkan sikap mendukung terhadap peraturan dan ketentuan dalam UUD NRI Tahun 1945 dengan baik. </a:t>
            </a:r>
            <a:endParaRPr lang="id-ID" sz="1600" dirty="0" smtClean="0"/>
          </a:p>
          <a:p>
            <a:pPr marL="269875" indent="-269875">
              <a:buFont typeface="Arial" pitchFamily="34" charset="0"/>
              <a:buChar char="•"/>
            </a:pPr>
            <a:r>
              <a:rPr lang="en-US" sz="1600" dirty="0" smtClean="0"/>
              <a:t>Setelah mengerjakan tugas secara mandiri, peserta didik mampu menganalisis ketentuan UUD NRI Tahun 1945 tentang wilayah, warga negara dan penduduk, agama dan kepercayaan, serta pertahanan dan keamanan dengan benar. </a:t>
            </a:r>
            <a:endParaRPr lang="id-ID" sz="1600" dirty="0" smtClean="0"/>
          </a:p>
          <a:p>
            <a:pPr marL="269875" indent="-269875">
              <a:buFont typeface="Arial" pitchFamily="34" charset="0"/>
              <a:buChar char="•"/>
            </a:pPr>
            <a:r>
              <a:rPr lang="en-US" sz="1600" dirty="0" smtClean="0"/>
              <a:t>Melalui pengerjaan tugas dan soal-soal secara jujur dan disiplin, peserta didik mampu menunjukkan dukungan terhadap nilai ketentuan dalam UUD NRI Tahun 1945 dengan baik.</a:t>
            </a:r>
          </a:p>
        </p:txBody>
      </p:sp>
      <p:sp>
        <p:nvSpPr>
          <p:cNvPr id="6" name="Folded Corner 5"/>
          <p:cNvSpPr/>
          <p:nvPr/>
        </p:nvSpPr>
        <p:spPr>
          <a:xfrm>
            <a:off x="5724128" y="0"/>
            <a:ext cx="2088232" cy="1556792"/>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hlinkClick r:id="rId3" action="ppaction://hlinksldjump"/>
              </a:rPr>
              <a:t>A. Wilayah Negara Indonesia</a:t>
            </a:r>
            <a:endParaRPr lang="en-US" dirty="0" smtClean="0"/>
          </a:p>
        </p:txBody>
      </p:sp>
      <p:sp>
        <p:nvSpPr>
          <p:cNvPr id="7" name="Folded Corner 6"/>
          <p:cNvSpPr/>
          <p:nvPr/>
        </p:nvSpPr>
        <p:spPr>
          <a:xfrm>
            <a:off x="6876256" y="1628800"/>
            <a:ext cx="2088232" cy="2088232"/>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endParaRPr lang="en-US" dirty="0" smtClean="0">
              <a:hlinkClick r:id="" action="ppaction://noaction"/>
            </a:endParaRPr>
          </a:p>
          <a:p>
            <a:pPr algn="ctr"/>
            <a:r>
              <a:rPr lang="en-US" dirty="0" smtClean="0">
                <a:hlinkClick r:id="" action="ppaction://noaction"/>
              </a:rPr>
              <a:t>B. Warga Negara dan Penduduk Indonesia</a:t>
            </a:r>
            <a:endParaRPr lang="en-US" dirty="0" smtClean="0"/>
          </a:p>
        </p:txBody>
      </p:sp>
      <p:sp>
        <p:nvSpPr>
          <p:cNvPr id="8" name="Folded Corner 7"/>
          <p:cNvSpPr/>
          <p:nvPr/>
        </p:nvSpPr>
        <p:spPr>
          <a:xfrm>
            <a:off x="7308304" y="3933056"/>
            <a:ext cx="1656184" cy="1224136"/>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hlinkClick r:id="" action="ppaction://noaction"/>
              </a:rPr>
              <a:t>C. </a:t>
            </a:r>
            <a:r>
              <a:rPr lang="id-ID" dirty="0" smtClean="0">
                <a:hlinkClick r:id="" action="ppaction://noaction"/>
              </a:rPr>
              <a:t>Agama dan Kepercayaan</a:t>
            </a:r>
            <a:endParaRPr lang="en-US" dirty="0" smtClean="0"/>
          </a:p>
        </p:txBody>
      </p:sp>
      <p:sp>
        <p:nvSpPr>
          <p:cNvPr id="9" name="Folded Corner 8"/>
          <p:cNvSpPr/>
          <p:nvPr/>
        </p:nvSpPr>
        <p:spPr>
          <a:xfrm>
            <a:off x="6876256" y="5301208"/>
            <a:ext cx="1944216" cy="1368152"/>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hlinkClick r:id="" action="ppaction://noaction"/>
              </a:rPr>
              <a:t>D. </a:t>
            </a:r>
            <a:r>
              <a:rPr lang="id-ID" dirty="0" smtClean="0">
                <a:hlinkClick r:id="" action="ppaction://noaction"/>
              </a:rPr>
              <a:t>Pertahanan dan Keamanan Republik Indonesia</a:t>
            </a:r>
            <a:endParaRPr lang="en-US" dirty="0"/>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54" presetClass="entr" presetSubtype="0" ac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strVal val="#ppt_w*0.05"/>
                                          </p:val>
                                        </p:tav>
                                        <p:tav tm="100000">
                                          <p:val>
                                            <p:strVal val="#ppt_w"/>
                                          </p:val>
                                        </p:tav>
                                      </p:tavLst>
                                    </p:anim>
                                    <p:anim calcmode="lin" valueType="num">
                                      <p:cBhvr>
                                        <p:cTn id="12" dur="1000" fill="hold"/>
                                        <p:tgtEl>
                                          <p:spTgt spid="4"/>
                                        </p:tgtEl>
                                        <p:attrNameLst>
                                          <p:attrName>ppt_h</p:attrName>
                                        </p:attrNameLst>
                                      </p:cBhvr>
                                      <p:tavLst>
                                        <p:tav tm="0">
                                          <p:val>
                                            <p:strVal val="#ppt_h"/>
                                          </p:val>
                                        </p:tav>
                                        <p:tav tm="100000">
                                          <p:val>
                                            <p:strVal val="#ppt_h"/>
                                          </p:val>
                                        </p:tav>
                                      </p:tavLst>
                                    </p:anim>
                                    <p:anim calcmode="lin" valueType="num">
                                      <p:cBhvr>
                                        <p:cTn id="13" dur="1000" fill="hold"/>
                                        <p:tgtEl>
                                          <p:spTgt spid="4"/>
                                        </p:tgtEl>
                                        <p:attrNameLst>
                                          <p:attrName>ppt_x</p:attrName>
                                        </p:attrNameLst>
                                      </p:cBhvr>
                                      <p:tavLst>
                                        <p:tav tm="0">
                                          <p:val>
                                            <p:strVal val="#ppt_x-.2"/>
                                          </p:val>
                                        </p:tav>
                                        <p:tav tm="100000">
                                          <p:val>
                                            <p:strVal val="#ppt_x"/>
                                          </p:val>
                                        </p:tav>
                                      </p:tavLst>
                                    </p:anim>
                                    <p:anim calcmode="lin" valueType="num">
                                      <p:cBhvr>
                                        <p:cTn id="14" dur="1000" fill="hold"/>
                                        <p:tgtEl>
                                          <p:spTgt spid="4"/>
                                        </p:tgtEl>
                                        <p:attrNameLst>
                                          <p:attrName>ppt_y</p:attrName>
                                        </p:attrNameLst>
                                      </p:cBhvr>
                                      <p:tavLst>
                                        <p:tav tm="0">
                                          <p:val>
                                            <p:strVal val="#ppt_y"/>
                                          </p:val>
                                        </p:tav>
                                        <p:tav tm="100000">
                                          <p:val>
                                            <p:strVal val="#ppt_y"/>
                                          </p:val>
                                        </p:tav>
                                      </p:tavLst>
                                    </p:anim>
                                    <p:animEffect transition="in" filter="fade">
                                      <p:cBhvr>
                                        <p:cTn id="15" dur="1000"/>
                                        <p:tgtEl>
                                          <p:spTgt spid="4"/>
                                        </p:tgtEl>
                                      </p:cBhvr>
                                    </p:animEffect>
                                  </p:childTnLst>
                                </p:cTn>
                              </p:par>
                            </p:childTnLst>
                          </p:cTn>
                        </p:par>
                        <p:par>
                          <p:cTn id="16" fill="hold">
                            <p:stCondLst>
                              <p:cond delay="1500"/>
                            </p:stCondLst>
                            <p:childTnLst>
                              <p:par>
                                <p:cTn id="17" presetID="35"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style.rotation</p:attrName>
                                        </p:attrNameLst>
                                      </p:cBhvr>
                                      <p:tavLst>
                                        <p:tav tm="0">
                                          <p:val>
                                            <p:fltVal val="720"/>
                                          </p:val>
                                        </p:tav>
                                        <p:tav tm="100000">
                                          <p:val>
                                            <p:fltVal val="0"/>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 calcmode="lin" valueType="num">
                                      <p:cBhvr>
                                        <p:cTn id="22" dur="1000" fill="hold"/>
                                        <p:tgtEl>
                                          <p:spTgt spid="6"/>
                                        </p:tgtEl>
                                        <p:attrNameLst>
                                          <p:attrName>ppt_w</p:attrName>
                                        </p:attrNameLst>
                                      </p:cBhvr>
                                      <p:tavLst>
                                        <p:tav tm="0">
                                          <p:val>
                                            <p:fltVal val="0"/>
                                          </p:val>
                                        </p:tav>
                                        <p:tav tm="100000">
                                          <p:val>
                                            <p:strVal val="#ppt_w"/>
                                          </p:val>
                                        </p:tav>
                                      </p:tavLst>
                                    </p:anim>
                                  </p:childTnLst>
                                </p:cTn>
                              </p:par>
                            </p:childTnLst>
                          </p:cTn>
                        </p:par>
                        <p:par>
                          <p:cTn id="23" fill="hold">
                            <p:stCondLst>
                              <p:cond delay="2500"/>
                            </p:stCondLst>
                            <p:childTnLst>
                              <p:par>
                                <p:cTn id="24" presetID="35"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style.rotation</p:attrName>
                                        </p:attrNameLst>
                                      </p:cBhvr>
                                      <p:tavLst>
                                        <p:tav tm="0">
                                          <p:val>
                                            <p:fltVal val="720"/>
                                          </p:val>
                                        </p:tav>
                                        <p:tav tm="100000">
                                          <p:val>
                                            <p:fltVal val="0"/>
                                          </p:val>
                                        </p:tav>
                                      </p:tavLst>
                                    </p:anim>
                                    <p:anim calcmode="lin" valueType="num">
                                      <p:cBhvr>
                                        <p:cTn id="28" dur="1000" fill="hold"/>
                                        <p:tgtEl>
                                          <p:spTgt spid="7"/>
                                        </p:tgtEl>
                                        <p:attrNameLst>
                                          <p:attrName>ppt_h</p:attrName>
                                        </p:attrNameLst>
                                      </p:cBhvr>
                                      <p:tavLst>
                                        <p:tav tm="0">
                                          <p:val>
                                            <p:fltVal val="0"/>
                                          </p:val>
                                        </p:tav>
                                        <p:tav tm="100000">
                                          <p:val>
                                            <p:strVal val="#ppt_h"/>
                                          </p:val>
                                        </p:tav>
                                      </p:tavLst>
                                    </p:anim>
                                    <p:anim calcmode="lin" valueType="num">
                                      <p:cBhvr>
                                        <p:cTn id="29" dur="1000" fill="hold"/>
                                        <p:tgtEl>
                                          <p:spTgt spid="7"/>
                                        </p:tgtEl>
                                        <p:attrNameLst>
                                          <p:attrName>ppt_w</p:attrName>
                                        </p:attrNameLst>
                                      </p:cBhvr>
                                      <p:tavLst>
                                        <p:tav tm="0">
                                          <p:val>
                                            <p:fltVal val="0"/>
                                          </p:val>
                                        </p:tav>
                                        <p:tav tm="100000">
                                          <p:val>
                                            <p:strVal val="#ppt_w"/>
                                          </p:val>
                                        </p:tav>
                                      </p:tavLst>
                                    </p:anim>
                                  </p:childTnLst>
                                </p:cTn>
                              </p:par>
                            </p:childTnLst>
                          </p:cTn>
                        </p:par>
                        <p:par>
                          <p:cTn id="30" fill="hold">
                            <p:stCondLst>
                              <p:cond delay="3500"/>
                            </p:stCondLst>
                            <p:childTnLst>
                              <p:par>
                                <p:cTn id="31" presetID="35"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style.rotation</p:attrName>
                                        </p:attrNameLst>
                                      </p:cBhvr>
                                      <p:tavLst>
                                        <p:tav tm="0">
                                          <p:val>
                                            <p:fltVal val="720"/>
                                          </p:val>
                                        </p:tav>
                                        <p:tav tm="100000">
                                          <p:val>
                                            <p:fltVal val="0"/>
                                          </p:val>
                                        </p:tav>
                                      </p:tavLst>
                                    </p:anim>
                                    <p:anim calcmode="lin" valueType="num">
                                      <p:cBhvr>
                                        <p:cTn id="35" dur="1000" fill="hold"/>
                                        <p:tgtEl>
                                          <p:spTgt spid="8"/>
                                        </p:tgtEl>
                                        <p:attrNameLst>
                                          <p:attrName>ppt_h</p:attrName>
                                        </p:attrNameLst>
                                      </p:cBhvr>
                                      <p:tavLst>
                                        <p:tav tm="0">
                                          <p:val>
                                            <p:fltVal val="0"/>
                                          </p:val>
                                        </p:tav>
                                        <p:tav tm="100000">
                                          <p:val>
                                            <p:strVal val="#ppt_h"/>
                                          </p:val>
                                        </p:tav>
                                      </p:tavLst>
                                    </p:anim>
                                    <p:anim calcmode="lin" valueType="num">
                                      <p:cBhvr>
                                        <p:cTn id="36" dur="1000" fill="hold"/>
                                        <p:tgtEl>
                                          <p:spTgt spid="8"/>
                                        </p:tgtEl>
                                        <p:attrNameLst>
                                          <p:attrName>ppt_w</p:attrName>
                                        </p:attrNameLst>
                                      </p:cBhvr>
                                      <p:tavLst>
                                        <p:tav tm="0">
                                          <p:val>
                                            <p:fltVal val="0"/>
                                          </p:val>
                                        </p:tav>
                                        <p:tav tm="100000">
                                          <p:val>
                                            <p:strVal val="#ppt_w"/>
                                          </p:val>
                                        </p:tav>
                                      </p:tavLst>
                                    </p:anim>
                                  </p:childTnLst>
                                </p:cTn>
                              </p:par>
                            </p:childTnLst>
                          </p:cTn>
                        </p:par>
                        <p:par>
                          <p:cTn id="37" fill="hold">
                            <p:stCondLst>
                              <p:cond delay="4500"/>
                            </p:stCondLst>
                            <p:childTnLst>
                              <p:par>
                                <p:cTn id="38" presetID="35"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style.rotation</p:attrName>
                                        </p:attrNameLst>
                                      </p:cBhvr>
                                      <p:tavLst>
                                        <p:tav tm="0">
                                          <p:val>
                                            <p:fltVal val="720"/>
                                          </p:val>
                                        </p:tav>
                                        <p:tav tm="100000">
                                          <p:val>
                                            <p:fltVal val="0"/>
                                          </p:val>
                                        </p:tav>
                                      </p:tavLst>
                                    </p:anim>
                                    <p:anim calcmode="lin" valueType="num">
                                      <p:cBhvr>
                                        <p:cTn id="42" dur="1000" fill="hold"/>
                                        <p:tgtEl>
                                          <p:spTgt spid="9"/>
                                        </p:tgtEl>
                                        <p:attrNameLst>
                                          <p:attrName>ppt_h</p:attrName>
                                        </p:attrNameLst>
                                      </p:cBhvr>
                                      <p:tavLst>
                                        <p:tav tm="0">
                                          <p:val>
                                            <p:fltVal val="0"/>
                                          </p:val>
                                        </p:tav>
                                        <p:tav tm="100000">
                                          <p:val>
                                            <p:strVal val="#ppt_h"/>
                                          </p:val>
                                        </p:tav>
                                      </p:tavLst>
                                    </p:anim>
                                    <p:anim calcmode="lin" valueType="num">
                                      <p:cBhvr>
                                        <p:cTn id="43" dur="1000" fill="hold"/>
                                        <p:tgtEl>
                                          <p:spTgt spid="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5000" b="-25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3717032"/>
            <a:ext cx="8496944" cy="2808312"/>
          </a:xfrm>
        </p:spPr>
        <p:txBody>
          <a:bodyPr>
            <a:normAutofit fontScale="70000" lnSpcReduction="20000"/>
          </a:bodyPr>
          <a:lstStyle/>
          <a:p>
            <a:pPr algn="just"/>
            <a:r>
              <a:rPr lang="id-ID" b="1" dirty="0" smtClean="0">
                <a:solidFill>
                  <a:srgbClr val="7030A0"/>
                </a:solidFill>
              </a:rPr>
              <a:t>	</a:t>
            </a:r>
            <a:r>
              <a:rPr lang="en-US" b="1" dirty="0" smtClean="0">
                <a:solidFill>
                  <a:srgbClr val="7030A0"/>
                </a:solidFill>
              </a:rPr>
              <a:t>Gambar di atas merupakan peta wilayah Indonesia. Peta wilayah merupakan bukti kekuasaan sebuah negara. Negara tanpa wilayah dapatkah disebut negara? Tentu tidak, wilayah merupakan salah satu bagian pokok sebuah negara.</a:t>
            </a:r>
            <a:r>
              <a:rPr lang="id-ID" b="1" dirty="0" smtClean="0">
                <a:solidFill>
                  <a:srgbClr val="7030A0"/>
                </a:solidFill>
              </a:rPr>
              <a:t> </a:t>
            </a:r>
            <a:r>
              <a:rPr lang="en-US" b="1" dirty="0" smtClean="0">
                <a:solidFill>
                  <a:srgbClr val="7030A0"/>
                </a:solidFill>
              </a:rPr>
              <a:t>Ketentuan tentang wilayah Indonesia ditegaskan dalam UUD NRI Tahun 1945 dan diperjelas dengan peraturan perundang-undangan lain. UUD NRI Tahun 1945 juga mengatur tentang penduduk, agama dan kepercayaan, serta pertahanan dan keamanan.</a:t>
            </a:r>
            <a:endParaRPr lang="en-US" b="1" dirty="0">
              <a:solidFill>
                <a:srgbClr val="7030A0"/>
              </a:solidFill>
            </a:endParaRPr>
          </a:p>
        </p:txBody>
      </p:sp>
      <p:pic>
        <p:nvPicPr>
          <p:cNvPr id="5122" name="Picture 2" descr="D:\PPT Sigit\peta-indonesia.jpeg"/>
          <p:cNvPicPr>
            <a:picLocks noChangeAspect="1" noChangeArrowheads="1"/>
          </p:cNvPicPr>
          <p:nvPr/>
        </p:nvPicPr>
        <p:blipFill>
          <a:blip r:embed="rId3" cstate="print"/>
          <a:srcRect/>
          <a:stretch>
            <a:fillRect/>
          </a:stretch>
        </p:blipFill>
        <p:spPr bwMode="auto">
          <a:xfrm>
            <a:off x="395536" y="126006"/>
            <a:ext cx="8424936" cy="3302994"/>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41000" b="-4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1560" y="620688"/>
            <a:ext cx="6908304" cy="1196752"/>
          </a:xfrm>
        </p:spPr>
        <p:txBody>
          <a:bodyPr>
            <a:normAutofit/>
          </a:bodyPr>
          <a:lstStyle/>
          <a:p>
            <a:pPr algn="l"/>
            <a:r>
              <a:rPr lang="id-ID" sz="2800" b="1" dirty="0" smtClean="0">
                <a:solidFill>
                  <a:srgbClr val="7030A0"/>
                </a:solidFill>
              </a:rPr>
              <a:t>1</a:t>
            </a:r>
            <a:r>
              <a:rPr lang="en-US" sz="2800" b="1" dirty="0" smtClean="0">
                <a:solidFill>
                  <a:srgbClr val="7030A0"/>
                </a:solidFill>
              </a:rPr>
              <a:t>.</a:t>
            </a:r>
            <a:r>
              <a:rPr lang="id-ID" sz="2800" b="1" dirty="0" smtClean="0">
                <a:solidFill>
                  <a:srgbClr val="7030A0"/>
                </a:solidFill>
              </a:rPr>
              <a:t> </a:t>
            </a:r>
            <a:r>
              <a:rPr lang="en-US" sz="2800" b="1" dirty="0" smtClean="0">
                <a:solidFill>
                  <a:srgbClr val="7030A0"/>
                </a:solidFill>
              </a:rPr>
              <a:t>Wilayah N</a:t>
            </a:r>
            <a:r>
              <a:rPr lang="id-ID" sz="2800" b="1" dirty="0" smtClean="0">
                <a:solidFill>
                  <a:srgbClr val="7030A0"/>
                </a:solidFill>
              </a:rPr>
              <a:t>KRI</a:t>
            </a:r>
            <a:endParaRPr lang="en-US" sz="2800" dirty="0">
              <a:solidFill>
                <a:srgbClr val="7030A0"/>
              </a:solidFill>
            </a:endParaRPr>
          </a:p>
        </p:txBody>
      </p:sp>
      <p:graphicFrame>
        <p:nvGraphicFramePr>
          <p:cNvPr id="4" name="Diagram 3"/>
          <p:cNvGraphicFramePr/>
          <p:nvPr/>
        </p:nvGraphicFramePr>
        <p:xfrm>
          <a:off x="467544" y="1484784"/>
          <a:ext cx="7920880"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p:cNvSpPr txBox="1">
            <a:spLocks/>
          </p:cNvSpPr>
          <p:nvPr/>
        </p:nvSpPr>
        <p:spPr>
          <a:xfrm>
            <a:off x="827584" y="0"/>
            <a:ext cx="7772400" cy="119675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rgbClr val="002060"/>
                </a:solidFill>
                <a:effectLst/>
                <a:uLnTx/>
                <a:uFillTx/>
                <a:latin typeface="+mj-lt"/>
                <a:ea typeface="+mj-ea"/>
                <a:cs typeface="+mj-cs"/>
              </a:rPr>
              <a:t>A.</a:t>
            </a:r>
            <a:r>
              <a:rPr kumimoji="0" lang="id-ID" sz="3200" b="1" i="0" u="none" strike="noStrike" kern="1200" cap="none" spc="0" normalizeH="0" baseline="0" noProof="0" dirty="0" smtClean="0">
                <a:ln>
                  <a:noFill/>
                </a:ln>
                <a:solidFill>
                  <a:srgbClr val="002060"/>
                </a:solidFill>
                <a:effectLst/>
                <a:uLnTx/>
                <a:uFillTx/>
                <a:latin typeface="+mj-lt"/>
                <a:ea typeface="+mj-ea"/>
                <a:cs typeface="+mj-cs"/>
              </a:rPr>
              <a:t> </a:t>
            </a:r>
            <a:r>
              <a:rPr kumimoji="0" lang="en-US" sz="3200" b="1" i="0" u="none" strike="noStrike" kern="1200" cap="none" spc="0" normalizeH="0" baseline="0" noProof="0" dirty="0" smtClean="0">
                <a:ln>
                  <a:noFill/>
                </a:ln>
                <a:solidFill>
                  <a:srgbClr val="002060"/>
                </a:solidFill>
                <a:effectLst/>
                <a:uLnTx/>
                <a:uFillTx/>
                <a:latin typeface="+mj-lt"/>
                <a:ea typeface="+mj-ea"/>
                <a:cs typeface="+mj-cs"/>
              </a:rPr>
              <a:t>Wilayah Negara Indonesia</a:t>
            </a:r>
            <a:endParaRPr kumimoji="0" lang="en-US" sz="3200" b="0" i="0" u="none" strike="noStrike" kern="1200" cap="none" spc="0" normalizeH="0" baseline="0" noProof="0" dirty="0">
              <a:ln>
                <a:noFill/>
              </a:ln>
              <a:solidFill>
                <a:srgbClr val="00206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7000" r="-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76671"/>
            <a:ext cx="7772400" cy="864097"/>
          </a:xfrm>
        </p:spPr>
        <p:txBody>
          <a:bodyPr>
            <a:normAutofit/>
          </a:bodyPr>
          <a:lstStyle/>
          <a:p>
            <a:r>
              <a:rPr lang="id-ID" sz="2800" b="1" dirty="0" smtClean="0">
                <a:solidFill>
                  <a:srgbClr val="FF0000"/>
                </a:solidFill>
              </a:rPr>
              <a:t>2. </a:t>
            </a:r>
            <a:r>
              <a:rPr lang="en-US" sz="2800" b="1" dirty="0" smtClean="0">
                <a:solidFill>
                  <a:srgbClr val="FF0000"/>
                </a:solidFill>
              </a:rPr>
              <a:t>Batas Wilayah </a:t>
            </a:r>
            <a:r>
              <a:rPr lang="id-ID" sz="2800" b="1" dirty="0" smtClean="0">
                <a:solidFill>
                  <a:srgbClr val="FF0000"/>
                </a:solidFill>
              </a:rPr>
              <a:t>NKRI</a:t>
            </a:r>
            <a:endParaRPr lang="en-US" sz="2800" dirty="0">
              <a:solidFill>
                <a:srgbClr val="FF0000"/>
              </a:solidFill>
            </a:endParaRPr>
          </a:p>
        </p:txBody>
      </p:sp>
      <p:sp>
        <p:nvSpPr>
          <p:cNvPr id="3" name="Subtitle 2"/>
          <p:cNvSpPr>
            <a:spLocks noGrp="1"/>
          </p:cNvSpPr>
          <p:nvPr>
            <p:ph type="subTitle" idx="1"/>
          </p:nvPr>
        </p:nvSpPr>
        <p:spPr>
          <a:xfrm>
            <a:off x="395536" y="1196752"/>
            <a:ext cx="8352928" cy="5112568"/>
          </a:xfrm>
        </p:spPr>
        <p:txBody>
          <a:bodyPr>
            <a:noAutofit/>
          </a:bodyPr>
          <a:lstStyle/>
          <a:p>
            <a:pPr marL="514350" indent="-514350" algn="l">
              <a:buFont typeface="Arial" pitchFamily="34" charset="0"/>
              <a:buChar char="•"/>
            </a:pPr>
            <a:r>
              <a:rPr lang="en-US" sz="2500" b="1" dirty="0" smtClean="0">
                <a:solidFill>
                  <a:srgbClr val="7030A0"/>
                </a:solidFill>
              </a:rPr>
              <a:t>Sebelah Utara</a:t>
            </a:r>
            <a:r>
              <a:rPr lang="id-ID" sz="2500" b="1" dirty="0" smtClean="0">
                <a:solidFill>
                  <a:srgbClr val="7030A0"/>
                </a:solidFill>
              </a:rPr>
              <a:t>:</a:t>
            </a:r>
          </a:p>
          <a:p>
            <a:pPr marL="514350" indent="-514350" algn="l"/>
            <a:r>
              <a:rPr lang="id-ID" sz="2500" b="1" dirty="0" smtClean="0">
                <a:solidFill>
                  <a:srgbClr val="7030A0"/>
                </a:solidFill>
              </a:rPr>
              <a:t>	</a:t>
            </a:r>
            <a:r>
              <a:rPr lang="en-US" sz="2500" dirty="0" smtClean="0">
                <a:solidFill>
                  <a:srgbClr val="FF0000"/>
                </a:solidFill>
              </a:rPr>
              <a:t>Malaysia bagian timur, tepatnya di sebelah utara Pulau Kalimantan Singapura, Thailand, Vietnam, dan Filipina.</a:t>
            </a:r>
            <a:endParaRPr lang="id-ID" sz="2500" dirty="0" smtClean="0">
              <a:solidFill>
                <a:srgbClr val="FF0000"/>
              </a:solidFill>
            </a:endParaRPr>
          </a:p>
          <a:p>
            <a:pPr marL="514350" indent="-514350" algn="l">
              <a:buFont typeface="Arial" pitchFamily="34" charset="0"/>
              <a:buChar char="•"/>
            </a:pPr>
            <a:r>
              <a:rPr lang="en-US" sz="2500" b="1" dirty="0" smtClean="0">
                <a:solidFill>
                  <a:srgbClr val="7030A0"/>
                </a:solidFill>
              </a:rPr>
              <a:t>Sebelah Barat</a:t>
            </a:r>
            <a:r>
              <a:rPr lang="id-ID" sz="2500" b="1" dirty="0" smtClean="0">
                <a:solidFill>
                  <a:srgbClr val="7030A0"/>
                </a:solidFill>
              </a:rPr>
              <a:t>:</a:t>
            </a:r>
          </a:p>
          <a:p>
            <a:pPr marL="514350" indent="-514350" algn="l"/>
            <a:r>
              <a:rPr lang="id-ID" sz="2500" b="1" dirty="0" smtClean="0">
                <a:solidFill>
                  <a:srgbClr val="7030A0"/>
                </a:solidFill>
              </a:rPr>
              <a:t>	</a:t>
            </a:r>
            <a:r>
              <a:rPr lang="en-US" sz="2500" dirty="0" smtClean="0">
                <a:solidFill>
                  <a:srgbClr val="FF0000"/>
                </a:solidFill>
              </a:rPr>
              <a:t>Tidak ada negara yang berbatasan dengan wilayah Indonesia bagian barat. Wilayah Indonesia bagian barat berbatasan langsung dengan Samudra Hindia dan perairan negara India</a:t>
            </a:r>
          </a:p>
          <a:p>
            <a:pPr marL="514350" indent="-514350" algn="l">
              <a:buFont typeface="Arial" pitchFamily="34" charset="0"/>
              <a:buChar char="•"/>
            </a:pPr>
            <a:r>
              <a:rPr lang="en-US" sz="2500" b="1" dirty="0" smtClean="0">
                <a:solidFill>
                  <a:srgbClr val="7030A0"/>
                </a:solidFill>
              </a:rPr>
              <a:t>Sebelah Timur</a:t>
            </a:r>
            <a:r>
              <a:rPr lang="id-ID" sz="2500" b="1" dirty="0" smtClean="0">
                <a:solidFill>
                  <a:srgbClr val="7030A0"/>
                </a:solidFill>
              </a:rPr>
              <a:t>:</a:t>
            </a:r>
          </a:p>
          <a:p>
            <a:pPr marL="514350" indent="-514350" algn="l"/>
            <a:r>
              <a:rPr lang="id-ID" sz="2500" b="1" dirty="0" smtClean="0">
                <a:solidFill>
                  <a:srgbClr val="7030A0"/>
                </a:solidFill>
              </a:rPr>
              <a:t>	</a:t>
            </a:r>
            <a:r>
              <a:rPr lang="en-US" sz="2500" dirty="0" smtClean="0">
                <a:solidFill>
                  <a:srgbClr val="FF0000"/>
                </a:solidFill>
              </a:rPr>
              <a:t>Papua Nugini dan perairan Samudra Pasifik. </a:t>
            </a:r>
          </a:p>
          <a:p>
            <a:pPr marL="514350" indent="-514350" algn="l">
              <a:buFont typeface="Arial" pitchFamily="34" charset="0"/>
              <a:buChar char="•"/>
            </a:pPr>
            <a:r>
              <a:rPr lang="en-US" sz="2500" b="1" dirty="0" smtClean="0">
                <a:solidFill>
                  <a:srgbClr val="7030A0"/>
                </a:solidFill>
              </a:rPr>
              <a:t>Sebelah Selatan</a:t>
            </a:r>
            <a:r>
              <a:rPr lang="id-ID" sz="2500" b="1" dirty="0" smtClean="0">
                <a:solidFill>
                  <a:srgbClr val="7030A0"/>
                </a:solidFill>
              </a:rPr>
              <a:t>:</a:t>
            </a:r>
          </a:p>
          <a:p>
            <a:pPr marL="514350" indent="-514350" algn="l"/>
            <a:r>
              <a:rPr lang="id-ID" sz="2500" b="1" dirty="0" smtClean="0">
                <a:solidFill>
                  <a:srgbClr val="7030A0"/>
                </a:solidFill>
              </a:rPr>
              <a:t>	</a:t>
            </a:r>
            <a:r>
              <a:rPr lang="en-US" sz="2500" dirty="0" smtClean="0">
                <a:solidFill>
                  <a:srgbClr val="FF0000"/>
                </a:solidFill>
              </a:rPr>
              <a:t>Timor Leste, perairan </a:t>
            </a:r>
            <a:r>
              <a:rPr lang="id-ID" sz="2500" dirty="0" smtClean="0">
                <a:solidFill>
                  <a:srgbClr val="FF0000"/>
                </a:solidFill>
              </a:rPr>
              <a:t>A</a:t>
            </a:r>
            <a:r>
              <a:rPr lang="en-US" sz="2500" dirty="0" smtClean="0">
                <a:solidFill>
                  <a:srgbClr val="FF0000"/>
                </a:solidFill>
              </a:rPr>
              <a:t>ustralia, dan Samudra Hindia</a:t>
            </a:r>
            <a:endParaRPr lang="en-US" sz="2500"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43000" b="-4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47664" y="908720"/>
            <a:ext cx="5688632" cy="908720"/>
          </a:xfrm>
        </p:spPr>
        <p:txBody>
          <a:bodyPr>
            <a:normAutofit/>
          </a:bodyPr>
          <a:lstStyle/>
          <a:p>
            <a:r>
              <a:rPr lang="id-ID" sz="2800" b="1" dirty="0" smtClean="0"/>
              <a:t>3</a:t>
            </a:r>
            <a:r>
              <a:rPr lang="en-US" sz="2800" b="1" dirty="0" smtClean="0"/>
              <a:t>.</a:t>
            </a:r>
            <a:r>
              <a:rPr lang="id-ID" sz="2800" b="1" dirty="0" smtClean="0"/>
              <a:t> </a:t>
            </a:r>
            <a:r>
              <a:rPr lang="en-US" sz="2800" b="1" dirty="0" smtClean="0"/>
              <a:t>Kekayaan Alam Indonesia</a:t>
            </a:r>
            <a:endParaRPr lang="en-US" sz="2800" dirty="0"/>
          </a:p>
        </p:txBody>
      </p:sp>
      <p:sp>
        <p:nvSpPr>
          <p:cNvPr id="3" name="Subtitle 2"/>
          <p:cNvSpPr>
            <a:spLocks noGrp="1"/>
          </p:cNvSpPr>
          <p:nvPr>
            <p:ph type="subTitle" idx="1"/>
          </p:nvPr>
        </p:nvSpPr>
        <p:spPr>
          <a:xfrm>
            <a:off x="1331640" y="2348880"/>
            <a:ext cx="6400800" cy="4896544"/>
          </a:xfrm>
        </p:spPr>
        <p:txBody>
          <a:bodyPr>
            <a:noAutofit/>
          </a:bodyPr>
          <a:lstStyle/>
          <a:p>
            <a:pPr algn="just"/>
            <a:r>
              <a:rPr lang="id-ID" sz="2800" dirty="0" smtClean="0">
                <a:solidFill>
                  <a:srgbClr val="7030A0"/>
                </a:solidFill>
              </a:rPr>
              <a:t>P</a:t>
            </a:r>
            <a:r>
              <a:rPr lang="en-US" sz="2800" dirty="0" smtClean="0">
                <a:solidFill>
                  <a:srgbClr val="7030A0"/>
                </a:solidFill>
              </a:rPr>
              <a:t>asal 33 ayat (2) dan ayat (3) UUD NRI Tahun 1945</a:t>
            </a:r>
            <a:r>
              <a:rPr lang="id-ID" sz="2800" dirty="0" smtClean="0">
                <a:solidFill>
                  <a:srgbClr val="7030A0"/>
                </a:solidFill>
              </a:rPr>
              <a:t> </a:t>
            </a:r>
            <a:r>
              <a:rPr lang="en-US" sz="2800" dirty="0" smtClean="0">
                <a:solidFill>
                  <a:srgbClr val="7030A0"/>
                </a:solidFill>
              </a:rPr>
              <a:t>menjelaskan bahwa seluruh kekayaan alam yang menguasai hajat hidup orang banyak dikuasai oleh negara dan dipergunakan untuk kemakmuran rakyat Indonesia. </a:t>
            </a:r>
            <a:endParaRPr lang="en-US" sz="2800" dirty="0">
              <a:solidFill>
                <a:srgbClr val="7030A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564904"/>
            <a:ext cx="7772400" cy="1470025"/>
          </a:xfrm>
        </p:spPr>
        <p:txBody>
          <a:bodyPr>
            <a:normAutofit/>
          </a:bodyPr>
          <a:lstStyle/>
          <a:p>
            <a:r>
              <a:rPr lang="id-ID" sz="7200" b="1" dirty="0" smtClean="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8100000" scaled="1"/>
                  <a:tileRect/>
                </a:gradFill>
                <a:latin typeface="Bauhaus 93" pitchFamily="82" charset="0"/>
              </a:rPr>
              <a:t>TERIMA KASIH</a:t>
            </a:r>
            <a:endParaRPr lang="en-US" sz="72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8100000" scaled="1"/>
                <a:tileRect/>
              </a:gradFill>
              <a:latin typeface="Bauhaus 93" pitchFamily="8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1231222</TotalTime>
  <Words>247</Words>
  <Application>Microsoft Office PowerPoint</Application>
  <PresentationFormat>On-screen Show (4:3)</PresentationFormat>
  <Paragraphs>34</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Theme1</vt:lpstr>
      <vt:lpstr>PPKN  SMESTER GANJIL TP 2019/2020  GURU PENGAJAR : SAMSUDIN, S.Pd.</vt:lpstr>
      <vt:lpstr>BAB IV</vt:lpstr>
      <vt:lpstr>Tujuan Pembelajaran </vt:lpstr>
      <vt:lpstr>PowerPoint Presentation</vt:lpstr>
      <vt:lpstr>1. Wilayah NKRI</vt:lpstr>
      <vt:lpstr>2. Batas Wilayah NKRI</vt:lpstr>
      <vt:lpstr>3. Kekayaan Alam Indonesia</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Azure</dc:creator>
  <cp:lastModifiedBy>ASUS</cp:lastModifiedBy>
  <cp:revision>389</cp:revision>
  <dcterms:created xsi:type="dcterms:W3CDTF">2019-05-20T01:51:34Z</dcterms:created>
  <dcterms:modified xsi:type="dcterms:W3CDTF">2020-10-12T07:09:00Z</dcterms:modified>
</cp:coreProperties>
</file>