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handoutMasterIdLst>
    <p:handoutMasterId r:id="rId14"/>
  </p:handoutMasterIdLst>
  <p:sldIdLst>
    <p:sldId id="340" r:id="rId2"/>
    <p:sldId id="282" r:id="rId3"/>
    <p:sldId id="391" r:id="rId4"/>
    <p:sldId id="442" r:id="rId5"/>
    <p:sldId id="397" r:id="rId6"/>
    <p:sldId id="398" r:id="rId7"/>
    <p:sldId id="399" r:id="rId8"/>
    <p:sldId id="400" r:id="rId9"/>
    <p:sldId id="401" r:id="rId10"/>
    <p:sldId id="402" r:id="rId11"/>
    <p:sldId id="441" r:id="rId12"/>
  </p:sldIdLst>
  <p:sldSz cx="9144000" cy="6858000" type="screen4x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30" autoAdjust="0"/>
    <p:restoredTop sz="94660"/>
  </p:normalViewPr>
  <p:slideViewPr>
    <p:cSldViewPr>
      <p:cViewPr>
        <p:scale>
          <a:sx n="60" d="100"/>
          <a:sy n="60" d="100"/>
        </p:scale>
        <p:origin x="-1662" y="-2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76842B-A889-4529-8C5D-BC12D1793951}" type="doc">
      <dgm:prSet loTypeId="urn:microsoft.com/office/officeart/2005/8/layout/lProcess1" loCatId="process" qsTypeId="urn:microsoft.com/office/officeart/2005/8/quickstyle/3d3" qsCatId="3D" csTypeId="urn:microsoft.com/office/officeart/2005/8/colors/accent2_5" csCatId="accent2" phldr="1"/>
      <dgm:spPr/>
      <dgm:t>
        <a:bodyPr/>
        <a:lstStyle/>
        <a:p>
          <a:endParaRPr lang="en-US"/>
        </a:p>
      </dgm:t>
    </dgm:pt>
    <dgm:pt modelId="{24061962-290B-4B5D-89F9-2128EC704514}">
      <dgm:prSet phldrT="[Text]" custT="1"/>
      <dgm:spPr/>
      <dgm:t>
        <a:bodyPr/>
        <a:lstStyle/>
        <a:p>
          <a:r>
            <a:rPr lang="id-ID" sz="2800" b="1" dirty="0" smtClean="0"/>
            <a:t>1. </a:t>
          </a:r>
          <a:r>
            <a:rPr lang="en-US" sz="2800" b="1" dirty="0" smtClean="0"/>
            <a:t>Warga Negara Indonesia</a:t>
          </a:r>
          <a:endParaRPr lang="en-US" sz="2800" dirty="0"/>
        </a:p>
      </dgm:t>
    </dgm:pt>
    <dgm:pt modelId="{62EF9D97-1AEB-4467-9DD9-ADF50423AF6A}" type="parTrans" cxnId="{7CC20E1E-550A-449B-87CA-451C17FB9311}">
      <dgm:prSet/>
      <dgm:spPr/>
      <dgm:t>
        <a:bodyPr/>
        <a:lstStyle/>
        <a:p>
          <a:endParaRPr lang="en-US"/>
        </a:p>
      </dgm:t>
    </dgm:pt>
    <dgm:pt modelId="{08507B05-2D75-4C61-A4C1-EDEDA0E243D5}" type="sibTrans" cxnId="{7CC20E1E-550A-449B-87CA-451C17FB9311}">
      <dgm:prSet/>
      <dgm:spPr/>
      <dgm:t>
        <a:bodyPr/>
        <a:lstStyle/>
        <a:p>
          <a:endParaRPr lang="en-US"/>
        </a:p>
      </dgm:t>
    </dgm:pt>
    <dgm:pt modelId="{D75B1AF0-8D11-4460-9713-51D6A467CA8E}">
      <dgm:prSet phldrT="[Text]" custT="1"/>
      <dgm:spPr/>
      <dgm:t>
        <a:bodyPr/>
        <a:lstStyle/>
        <a:p>
          <a:r>
            <a:rPr lang="en-US" sz="2500" b="0" dirty="0" smtClean="0"/>
            <a:t>Warga negara adalah warga suatu negara yang ditetapkan berdasarkan peraturan perundang-undangan. Dalam UUD NRI Tahun 1945, warga negara atau penduduk dijelaskan dalam BAB X pasal 26 dan pasal 27.</a:t>
          </a:r>
          <a:endParaRPr lang="en-US" sz="2500" b="0" dirty="0"/>
        </a:p>
      </dgm:t>
    </dgm:pt>
    <dgm:pt modelId="{C6306C8A-74F9-4211-9D0D-21228AD21B77}" type="parTrans" cxnId="{5FCE38CE-C3C3-4D4B-A102-97584D29A10C}">
      <dgm:prSet/>
      <dgm:spPr/>
      <dgm:t>
        <a:bodyPr/>
        <a:lstStyle/>
        <a:p>
          <a:endParaRPr lang="en-US"/>
        </a:p>
      </dgm:t>
    </dgm:pt>
    <dgm:pt modelId="{52A0E62D-B7CC-4DAD-A913-812B19C1E57F}" type="sibTrans" cxnId="{5FCE38CE-C3C3-4D4B-A102-97584D29A10C}">
      <dgm:prSet/>
      <dgm:spPr/>
      <dgm:t>
        <a:bodyPr/>
        <a:lstStyle/>
        <a:p>
          <a:endParaRPr lang="en-US"/>
        </a:p>
      </dgm:t>
    </dgm:pt>
    <dgm:pt modelId="{F752F2F4-A399-4147-B9A5-F16D7A54EEE0}" type="pres">
      <dgm:prSet presAssocID="{C676842B-A889-4529-8C5D-BC12D1793951}" presName="Name0" presStyleCnt="0">
        <dgm:presLayoutVars>
          <dgm:dir/>
          <dgm:animLvl val="lvl"/>
          <dgm:resizeHandles val="exact"/>
        </dgm:presLayoutVars>
      </dgm:prSet>
      <dgm:spPr/>
      <dgm:t>
        <a:bodyPr/>
        <a:lstStyle/>
        <a:p>
          <a:endParaRPr lang="en-US"/>
        </a:p>
      </dgm:t>
    </dgm:pt>
    <dgm:pt modelId="{38E45AA7-F057-42B8-AF8B-F72C7AC02082}" type="pres">
      <dgm:prSet presAssocID="{24061962-290B-4B5D-89F9-2128EC704514}" presName="vertFlow" presStyleCnt="0"/>
      <dgm:spPr/>
    </dgm:pt>
    <dgm:pt modelId="{35A0D968-79B5-488A-BA20-57E99DD1FB6A}" type="pres">
      <dgm:prSet presAssocID="{24061962-290B-4B5D-89F9-2128EC704514}" presName="header" presStyleLbl="node1" presStyleIdx="0" presStyleCnt="1" custScaleY="50644"/>
      <dgm:spPr/>
      <dgm:t>
        <a:bodyPr/>
        <a:lstStyle/>
        <a:p>
          <a:endParaRPr lang="en-US"/>
        </a:p>
      </dgm:t>
    </dgm:pt>
    <dgm:pt modelId="{9A5FC6C1-43B8-4774-A390-19C5272DF1AF}" type="pres">
      <dgm:prSet presAssocID="{C6306C8A-74F9-4211-9D0D-21228AD21B77}" presName="parTrans" presStyleLbl="sibTrans2D1" presStyleIdx="0" presStyleCnt="1" custScaleX="131177" custScaleY="165096"/>
      <dgm:spPr/>
      <dgm:t>
        <a:bodyPr/>
        <a:lstStyle/>
        <a:p>
          <a:endParaRPr lang="en-US"/>
        </a:p>
      </dgm:t>
    </dgm:pt>
    <dgm:pt modelId="{2D7F1191-D4CA-4F65-8EB2-DAF8DBF5663F}" type="pres">
      <dgm:prSet presAssocID="{D75B1AF0-8D11-4460-9713-51D6A467CA8E}" presName="child" presStyleLbl="alignAccFollowNode1" presStyleIdx="0" presStyleCnt="1">
        <dgm:presLayoutVars>
          <dgm:chMax val="0"/>
          <dgm:bulletEnabled val="1"/>
        </dgm:presLayoutVars>
      </dgm:prSet>
      <dgm:spPr/>
      <dgm:t>
        <a:bodyPr/>
        <a:lstStyle/>
        <a:p>
          <a:endParaRPr lang="en-US"/>
        </a:p>
      </dgm:t>
    </dgm:pt>
  </dgm:ptLst>
  <dgm:cxnLst>
    <dgm:cxn modelId="{A94B767F-C150-4C1E-9BA3-E4387728092A}" type="presOf" srcId="{D75B1AF0-8D11-4460-9713-51D6A467CA8E}" destId="{2D7F1191-D4CA-4F65-8EB2-DAF8DBF5663F}" srcOrd="0" destOrd="0" presId="urn:microsoft.com/office/officeart/2005/8/layout/lProcess1"/>
    <dgm:cxn modelId="{7CC20E1E-550A-449B-87CA-451C17FB9311}" srcId="{C676842B-A889-4529-8C5D-BC12D1793951}" destId="{24061962-290B-4B5D-89F9-2128EC704514}" srcOrd="0" destOrd="0" parTransId="{62EF9D97-1AEB-4467-9DD9-ADF50423AF6A}" sibTransId="{08507B05-2D75-4C61-A4C1-EDEDA0E243D5}"/>
    <dgm:cxn modelId="{0B099966-62E9-4662-BBC4-AFBA4FE45C3F}" type="presOf" srcId="{24061962-290B-4B5D-89F9-2128EC704514}" destId="{35A0D968-79B5-488A-BA20-57E99DD1FB6A}" srcOrd="0" destOrd="0" presId="urn:microsoft.com/office/officeart/2005/8/layout/lProcess1"/>
    <dgm:cxn modelId="{5FCE38CE-C3C3-4D4B-A102-97584D29A10C}" srcId="{24061962-290B-4B5D-89F9-2128EC704514}" destId="{D75B1AF0-8D11-4460-9713-51D6A467CA8E}" srcOrd="0" destOrd="0" parTransId="{C6306C8A-74F9-4211-9D0D-21228AD21B77}" sibTransId="{52A0E62D-B7CC-4DAD-A913-812B19C1E57F}"/>
    <dgm:cxn modelId="{6F31F74C-0D0C-4DAF-99A0-AEB93BCC1F05}" type="presOf" srcId="{C6306C8A-74F9-4211-9D0D-21228AD21B77}" destId="{9A5FC6C1-43B8-4774-A390-19C5272DF1AF}" srcOrd="0" destOrd="0" presId="urn:microsoft.com/office/officeart/2005/8/layout/lProcess1"/>
    <dgm:cxn modelId="{585CE994-807F-40CE-8861-9F7A37E4AC2C}" type="presOf" srcId="{C676842B-A889-4529-8C5D-BC12D1793951}" destId="{F752F2F4-A399-4147-B9A5-F16D7A54EEE0}" srcOrd="0" destOrd="0" presId="urn:microsoft.com/office/officeart/2005/8/layout/lProcess1"/>
    <dgm:cxn modelId="{911C169B-B2D1-47B1-B7F9-498BAF8955F5}" type="presParOf" srcId="{F752F2F4-A399-4147-B9A5-F16D7A54EEE0}" destId="{38E45AA7-F057-42B8-AF8B-F72C7AC02082}" srcOrd="0" destOrd="0" presId="urn:microsoft.com/office/officeart/2005/8/layout/lProcess1"/>
    <dgm:cxn modelId="{5084B592-0534-4B93-BE54-F53A56D7F0F3}" type="presParOf" srcId="{38E45AA7-F057-42B8-AF8B-F72C7AC02082}" destId="{35A0D968-79B5-488A-BA20-57E99DD1FB6A}" srcOrd="0" destOrd="0" presId="urn:microsoft.com/office/officeart/2005/8/layout/lProcess1"/>
    <dgm:cxn modelId="{4EFB3EF1-35A8-40B3-A169-E2501688F63E}" type="presParOf" srcId="{38E45AA7-F057-42B8-AF8B-F72C7AC02082}" destId="{9A5FC6C1-43B8-4774-A390-19C5272DF1AF}" srcOrd="1" destOrd="0" presId="urn:microsoft.com/office/officeart/2005/8/layout/lProcess1"/>
    <dgm:cxn modelId="{DB4C5DF5-4925-4044-8466-43F03CA44D23}" type="presParOf" srcId="{38E45AA7-F057-42B8-AF8B-F72C7AC02082}" destId="{2D7F1191-D4CA-4F65-8EB2-DAF8DBF5663F}" srcOrd="2" destOrd="0" presId="urn:microsoft.com/office/officeart/2005/8/layout/l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425959-9742-49D1-A836-64B021804043}" type="doc">
      <dgm:prSet loTypeId="urn:microsoft.com/office/officeart/2005/8/layout/vList5" loCatId="list" qsTypeId="urn:microsoft.com/office/officeart/2005/8/quickstyle/3d3" qsCatId="3D" csTypeId="urn:microsoft.com/office/officeart/2005/8/colors/accent2_2" csCatId="accent2" phldr="1"/>
      <dgm:spPr/>
      <dgm:t>
        <a:bodyPr/>
        <a:lstStyle/>
        <a:p>
          <a:endParaRPr lang="en-US"/>
        </a:p>
      </dgm:t>
    </dgm:pt>
    <dgm:pt modelId="{F450456B-E27D-4921-A49D-8B36E212DFE9}">
      <dgm:prSet phldrT="[Text]"/>
      <dgm:spPr/>
      <dgm:t>
        <a:bodyPr/>
        <a:lstStyle/>
        <a:p>
          <a:r>
            <a:rPr lang="en-US" b="1" dirty="0" smtClean="0"/>
            <a:t>Cara Memperoleh Kewarganegaraan Indonesia</a:t>
          </a:r>
          <a:endParaRPr lang="en-US" dirty="0"/>
        </a:p>
      </dgm:t>
    </dgm:pt>
    <dgm:pt modelId="{4B098254-8732-4494-A8F7-B851A21DAEE0}" type="parTrans" cxnId="{8F800A24-7997-4CCC-87B0-B8E23A202C93}">
      <dgm:prSet/>
      <dgm:spPr/>
      <dgm:t>
        <a:bodyPr/>
        <a:lstStyle/>
        <a:p>
          <a:endParaRPr lang="en-US"/>
        </a:p>
      </dgm:t>
    </dgm:pt>
    <dgm:pt modelId="{3F6143E6-5B9D-4AD8-92B4-7DECAAE4D5B3}" type="sibTrans" cxnId="{8F800A24-7997-4CCC-87B0-B8E23A202C93}">
      <dgm:prSet/>
      <dgm:spPr/>
      <dgm:t>
        <a:bodyPr/>
        <a:lstStyle/>
        <a:p>
          <a:endParaRPr lang="en-US"/>
        </a:p>
      </dgm:t>
    </dgm:pt>
    <dgm:pt modelId="{F549CF44-85FC-492F-82E9-9496947CFE69}">
      <dgm:prSet phldrT="[Text]" custT="1"/>
      <dgm:spPr/>
      <dgm:t>
        <a:bodyPr/>
        <a:lstStyle/>
        <a:p>
          <a:r>
            <a:rPr lang="id-ID" sz="2800" dirty="0" smtClean="0"/>
            <a:t>Kelahiran</a:t>
          </a:r>
          <a:endParaRPr lang="en-US" sz="2800" dirty="0"/>
        </a:p>
      </dgm:t>
    </dgm:pt>
    <dgm:pt modelId="{99CE6954-FF96-450E-90FF-5AC5FAB7CC05}" type="parTrans" cxnId="{415275B5-F3F4-4FB8-A48E-E9A55781525B}">
      <dgm:prSet/>
      <dgm:spPr/>
      <dgm:t>
        <a:bodyPr/>
        <a:lstStyle/>
        <a:p>
          <a:endParaRPr lang="en-US"/>
        </a:p>
      </dgm:t>
    </dgm:pt>
    <dgm:pt modelId="{D06E3C71-53B9-4284-8D16-1E93F1207A8E}" type="sibTrans" cxnId="{415275B5-F3F4-4FB8-A48E-E9A55781525B}">
      <dgm:prSet/>
      <dgm:spPr/>
      <dgm:t>
        <a:bodyPr/>
        <a:lstStyle/>
        <a:p>
          <a:endParaRPr lang="en-US"/>
        </a:p>
      </dgm:t>
    </dgm:pt>
    <dgm:pt modelId="{E5CCABD5-F4D8-4D75-976F-B4AAB543E117}">
      <dgm:prSet phldrT="[Text]" custT="1"/>
      <dgm:spPr/>
      <dgm:t>
        <a:bodyPr/>
        <a:lstStyle/>
        <a:p>
          <a:r>
            <a:rPr lang="id-ID" sz="2800" dirty="0" smtClean="0"/>
            <a:t>Pengangkatan</a:t>
          </a:r>
          <a:endParaRPr lang="en-US" sz="2800" dirty="0"/>
        </a:p>
      </dgm:t>
    </dgm:pt>
    <dgm:pt modelId="{551D60A5-3ABF-4256-ABEB-E7B412587C7E}" type="parTrans" cxnId="{1C85A99E-23FD-4982-BD16-B8415DFC27C8}">
      <dgm:prSet/>
      <dgm:spPr/>
      <dgm:t>
        <a:bodyPr/>
        <a:lstStyle/>
        <a:p>
          <a:endParaRPr lang="en-US"/>
        </a:p>
      </dgm:t>
    </dgm:pt>
    <dgm:pt modelId="{F2D7D4E9-1279-4E82-9F1C-E6D8491E88C6}" type="sibTrans" cxnId="{1C85A99E-23FD-4982-BD16-B8415DFC27C8}">
      <dgm:prSet/>
      <dgm:spPr/>
      <dgm:t>
        <a:bodyPr/>
        <a:lstStyle/>
        <a:p>
          <a:endParaRPr lang="en-US"/>
        </a:p>
      </dgm:t>
    </dgm:pt>
    <dgm:pt modelId="{4A5E0077-09C7-46E3-83E7-204BF7A5BFCB}">
      <dgm:prSet phldrT="[Text]" custT="1"/>
      <dgm:spPr/>
      <dgm:t>
        <a:bodyPr/>
        <a:lstStyle/>
        <a:p>
          <a:r>
            <a:rPr lang="id-ID" sz="2800" dirty="0" smtClean="0"/>
            <a:t>Naturalisasi</a:t>
          </a:r>
          <a:endParaRPr lang="en-US" sz="2800" dirty="0"/>
        </a:p>
      </dgm:t>
    </dgm:pt>
    <dgm:pt modelId="{F3AC4159-C485-41EF-A159-826B085516FC}" type="parTrans" cxnId="{5D24BCA1-AC66-4AC2-992D-6C16F5755C0F}">
      <dgm:prSet/>
      <dgm:spPr/>
      <dgm:t>
        <a:bodyPr/>
        <a:lstStyle/>
        <a:p>
          <a:endParaRPr lang="en-US"/>
        </a:p>
      </dgm:t>
    </dgm:pt>
    <dgm:pt modelId="{3E3261EE-1C41-4544-917E-389DA130A92D}" type="sibTrans" cxnId="{5D24BCA1-AC66-4AC2-992D-6C16F5755C0F}">
      <dgm:prSet/>
      <dgm:spPr/>
      <dgm:t>
        <a:bodyPr/>
        <a:lstStyle/>
        <a:p>
          <a:endParaRPr lang="en-US"/>
        </a:p>
      </dgm:t>
    </dgm:pt>
    <dgm:pt modelId="{75B6502F-9DEA-473E-A06D-4ABEADBBC147}">
      <dgm:prSet phldrT="[Text]" custT="1"/>
      <dgm:spPr/>
      <dgm:t>
        <a:bodyPr/>
        <a:lstStyle/>
        <a:p>
          <a:r>
            <a:rPr lang="id-ID" sz="2800" dirty="0" smtClean="0"/>
            <a:t>Pernyataan memilih</a:t>
          </a:r>
          <a:endParaRPr lang="en-US" sz="2800" dirty="0"/>
        </a:p>
      </dgm:t>
    </dgm:pt>
    <dgm:pt modelId="{5BA1F231-DCFB-4E62-A141-6EDEC3D590C8}" type="parTrans" cxnId="{92B117DF-9BA3-484A-90CC-08A2477B42D4}">
      <dgm:prSet/>
      <dgm:spPr/>
      <dgm:t>
        <a:bodyPr/>
        <a:lstStyle/>
        <a:p>
          <a:endParaRPr lang="en-US"/>
        </a:p>
      </dgm:t>
    </dgm:pt>
    <dgm:pt modelId="{0AD272F1-DFEC-4C3B-AF46-1C1A3B84CD5C}" type="sibTrans" cxnId="{92B117DF-9BA3-484A-90CC-08A2477B42D4}">
      <dgm:prSet/>
      <dgm:spPr/>
      <dgm:t>
        <a:bodyPr/>
        <a:lstStyle/>
        <a:p>
          <a:endParaRPr lang="en-US"/>
        </a:p>
      </dgm:t>
    </dgm:pt>
    <dgm:pt modelId="{96BF57FF-A92C-459D-93C5-FFA6DD7EFBF4}" type="pres">
      <dgm:prSet presAssocID="{C8425959-9742-49D1-A836-64B021804043}" presName="Name0" presStyleCnt="0">
        <dgm:presLayoutVars>
          <dgm:dir/>
          <dgm:animLvl val="lvl"/>
          <dgm:resizeHandles val="exact"/>
        </dgm:presLayoutVars>
      </dgm:prSet>
      <dgm:spPr/>
      <dgm:t>
        <a:bodyPr/>
        <a:lstStyle/>
        <a:p>
          <a:endParaRPr lang="en-US"/>
        </a:p>
      </dgm:t>
    </dgm:pt>
    <dgm:pt modelId="{64DBEA6F-DC77-42EF-BF05-918C7DD7E0E3}" type="pres">
      <dgm:prSet presAssocID="{F450456B-E27D-4921-A49D-8B36E212DFE9}" presName="linNode" presStyleCnt="0"/>
      <dgm:spPr/>
    </dgm:pt>
    <dgm:pt modelId="{80FFEFD8-64BD-4C9B-B4C9-273EE8DCB0BD}" type="pres">
      <dgm:prSet presAssocID="{F450456B-E27D-4921-A49D-8B36E212DFE9}" presName="parentText" presStyleLbl="node1" presStyleIdx="0" presStyleCnt="1" custScaleY="59460" custLinFactNeighborX="1837" custLinFactNeighborY="-1351">
        <dgm:presLayoutVars>
          <dgm:chMax val="1"/>
          <dgm:bulletEnabled val="1"/>
        </dgm:presLayoutVars>
      </dgm:prSet>
      <dgm:spPr/>
      <dgm:t>
        <a:bodyPr/>
        <a:lstStyle/>
        <a:p>
          <a:endParaRPr lang="en-US"/>
        </a:p>
      </dgm:t>
    </dgm:pt>
    <dgm:pt modelId="{DE1DE923-394B-424E-9EFD-D80426636404}" type="pres">
      <dgm:prSet presAssocID="{F450456B-E27D-4921-A49D-8B36E212DFE9}" presName="descendantText" presStyleLbl="alignAccFollowNode1" presStyleIdx="0" presStyleCnt="1" custScaleY="70945" custLinFactNeighborX="-2169" custLinFactNeighborY="-1689">
        <dgm:presLayoutVars>
          <dgm:bulletEnabled val="1"/>
        </dgm:presLayoutVars>
      </dgm:prSet>
      <dgm:spPr/>
      <dgm:t>
        <a:bodyPr/>
        <a:lstStyle/>
        <a:p>
          <a:endParaRPr lang="en-US"/>
        </a:p>
      </dgm:t>
    </dgm:pt>
  </dgm:ptLst>
  <dgm:cxnLst>
    <dgm:cxn modelId="{92B117DF-9BA3-484A-90CC-08A2477B42D4}" srcId="{F450456B-E27D-4921-A49D-8B36E212DFE9}" destId="{75B6502F-9DEA-473E-A06D-4ABEADBBC147}" srcOrd="3" destOrd="0" parTransId="{5BA1F231-DCFB-4E62-A141-6EDEC3D590C8}" sibTransId="{0AD272F1-DFEC-4C3B-AF46-1C1A3B84CD5C}"/>
    <dgm:cxn modelId="{7B204583-D435-4BF1-9E2D-21718344D166}" type="presOf" srcId="{75B6502F-9DEA-473E-A06D-4ABEADBBC147}" destId="{DE1DE923-394B-424E-9EFD-D80426636404}" srcOrd="0" destOrd="3" presId="urn:microsoft.com/office/officeart/2005/8/layout/vList5"/>
    <dgm:cxn modelId="{B509C687-79CF-4A83-9A07-FC30A16C23FB}" type="presOf" srcId="{F549CF44-85FC-492F-82E9-9496947CFE69}" destId="{DE1DE923-394B-424E-9EFD-D80426636404}" srcOrd="0" destOrd="0" presId="urn:microsoft.com/office/officeart/2005/8/layout/vList5"/>
    <dgm:cxn modelId="{75CC5AD1-38FF-4DD3-96F1-E8671916D2B5}" type="presOf" srcId="{F450456B-E27D-4921-A49D-8B36E212DFE9}" destId="{80FFEFD8-64BD-4C9B-B4C9-273EE8DCB0BD}" srcOrd="0" destOrd="0" presId="urn:microsoft.com/office/officeart/2005/8/layout/vList5"/>
    <dgm:cxn modelId="{1C85A99E-23FD-4982-BD16-B8415DFC27C8}" srcId="{F450456B-E27D-4921-A49D-8B36E212DFE9}" destId="{E5CCABD5-F4D8-4D75-976F-B4AAB543E117}" srcOrd="1" destOrd="0" parTransId="{551D60A5-3ABF-4256-ABEB-E7B412587C7E}" sibTransId="{F2D7D4E9-1279-4E82-9F1C-E6D8491E88C6}"/>
    <dgm:cxn modelId="{5D24BCA1-AC66-4AC2-992D-6C16F5755C0F}" srcId="{F450456B-E27D-4921-A49D-8B36E212DFE9}" destId="{4A5E0077-09C7-46E3-83E7-204BF7A5BFCB}" srcOrd="2" destOrd="0" parTransId="{F3AC4159-C485-41EF-A159-826B085516FC}" sibTransId="{3E3261EE-1C41-4544-917E-389DA130A92D}"/>
    <dgm:cxn modelId="{8F800A24-7997-4CCC-87B0-B8E23A202C93}" srcId="{C8425959-9742-49D1-A836-64B021804043}" destId="{F450456B-E27D-4921-A49D-8B36E212DFE9}" srcOrd="0" destOrd="0" parTransId="{4B098254-8732-4494-A8F7-B851A21DAEE0}" sibTransId="{3F6143E6-5B9D-4AD8-92B4-7DECAAE4D5B3}"/>
    <dgm:cxn modelId="{7BB09897-E0C1-4A88-A7F9-9A8A1FFA1CD5}" type="presOf" srcId="{E5CCABD5-F4D8-4D75-976F-B4AAB543E117}" destId="{DE1DE923-394B-424E-9EFD-D80426636404}" srcOrd="0" destOrd="1" presId="urn:microsoft.com/office/officeart/2005/8/layout/vList5"/>
    <dgm:cxn modelId="{415275B5-F3F4-4FB8-A48E-E9A55781525B}" srcId="{F450456B-E27D-4921-A49D-8B36E212DFE9}" destId="{F549CF44-85FC-492F-82E9-9496947CFE69}" srcOrd="0" destOrd="0" parTransId="{99CE6954-FF96-450E-90FF-5AC5FAB7CC05}" sibTransId="{D06E3C71-53B9-4284-8D16-1E93F1207A8E}"/>
    <dgm:cxn modelId="{3202AE4B-4762-4436-A8CE-CF37F0022D2D}" type="presOf" srcId="{4A5E0077-09C7-46E3-83E7-204BF7A5BFCB}" destId="{DE1DE923-394B-424E-9EFD-D80426636404}" srcOrd="0" destOrd="2" presId="urn:microsoft.com/office/officeart/2005/8/layout/vList5"/>
    <dgm:cxn modelId="{3B922B34-7F04-467E-AF6C-1FF5B61A2C4B}" type="presOf" srcId="{C8425959-9742-49D1-A836-64B021804043}" destId="{96BF57FF-A92C-459D-93C5-FFA6DD7EFBF4}" srcOrd="0" destOrd="0" presId="urn:microsoft.com/office/officeart/2005/8/layout/vList5"/>
    <dgm:cxn modelId="{EEA9AC58-BAC6-45B1-9F64-1C28576E311A}" type="presParOf" srcId="{96BF57FF-A92C-459D-93C5-FFA6DD7EFBF4}" destId="{64DBEA6F-DC77-42EF-BF05-918C7DD7E0E3}" srcOrd="0" destOrd="0" presId="urn:microsoft.com/office/officeart/2005/8/layout/vList5"/>
    <dgm:cxn modelId="{D0D66D00-F940-4BC5-8A9A-D9D98BBD0934}" type="presParOf" srcId="{64DBEA6F-DC77-42EF-BF05-918C7DD7E0E3}" destId="{80FFEFD8-64BD-4C9B-B4C9-273EE8DCB0BD}" srcOrd="0" destOrd="0" presId="urn:microsoft.com/office/officeart/2005/8/layout/vList5"/>
    <dgm:cxn modelId="{0FB2BB3C-830F-4E4B-8E20-C76736F28291}" type="presParOf" srcId="{64DBEA6F-DC77-42EF-BF05-918C7DD7E0E3}" destId="{DE1DE923-394B-424E-9EFD-D80426636404}"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1665268-4494-4EDE-A5AD-91D213BA0CE0}" type="doc">
      <dgm:prSet loTypeId="urn:microsoft.com/office/officeart/2005/8/layout/process4" loCatId="list" qsTypeId="urn:microsoft.com/office/officeart/2005/8/quickstyle/3d3" qsCatId="3D" csTypeId="urn:microsoft.com/office/officeart/2005/8/colors/accent2_3" csCatId="accent2" phldr="1"/>
      <dgm:spPr/>
      <dgm:t>
        <a:bodyPr/>
        <a:lstStyle/>
        <a:p>
          <a:endParaRPr lang="en-US"/>
        </a:p>
      </dgm:t>
    </dgm:pt>
    <dgm:pt modelId="{4D69F515-EE72-4AFA-83A8-83D02A4FBECF}">
      <dgm:prSet phldrT="[Text]" custT="1"/>
      <dgm:spPr/>
      <dgm:t>
        <a:bodyPr/>
        <a:lstStyle/>
        <a:p>
          <a:r>
            <a:rPr lang="en-US" sz="3200" b="1" dirty="0" smtClean="0"/>
            <a:t>Hilangnya Kewarganegaraan Indonesia</a:t>
          </a:r>
          <a:endParaRPr lang="en-US" sz="3200" dirty="0"/>
        </a:p>
      </dgm:t>
    </dgm:pt>
    <dgm:pt modelId="{F2FD6B33-DC6D-4BF0-9702-9732E346BAF4}" type="parTrans" cxnId="{1085B59C-2D36-4EED-830C-57CE428FEFCE}">
      <dgm:prSet/>
      <dgm:spPr/>
      <dgm:t>
        <a:bodyPr/>
        <a:lstStyle/>
        <a:p>
          <a:endParaRPr lang="en-US"/>
        </a:p>
      </dgm:t>
    </dgm:pt>
    <dgm:pt modelId="{A35C04E2-003D-4C02-8EC3-7D870DCC1B65}" type="sibTrans" cxnId="{1085B59C-2D36-4EED-830C-57CE428FEFCE}">
      <dgm:prSet/>
      <dgm:spPr/>
      <dgm:t>
        <a:bodyPr/>
        <a:lstStyle/>
        <a:p>
          <a:endParaRPr lang="en-US"/>
        </a:p>
      </dgm:t>
    </dgm:pt>
    <dgm:pt modelId="{5A12AB22-7DA1-4AFB-94D5-8A43B9B1853B}">
      <dgm:prSet phldrT="[Text]" custT="1"/>
      <dgm:spPr/>
      <dgm:t>
        <a:bodyPr/>
        <a:lstStyle/>
        <a:p>
          <a:r>
            <a:rPr lang="en-US" sz="2500" dirty="0" smtClean="0"/>
            <a:t>Selain dapat memperoleh kewarganegaraan Indonesia, seseorang bisa kehilangan kewarganegaraan Indonesia. Faktor penyebab seseorang kehilangan kewarganegaraan dijelaskan dalam pasal 23 UndangUndang Nomor 12 Tahun 2006</a:t>
          </a:r>
          <a:endParaRPr lang="en-US" sz="2500" dirty="0"/>
        </a:p>
      </dgm:t>
    </dgm:pt>
    <dgm:pt modelId="{589DDAD7-F20A-4299-AE7B-AB210FDA88F5}" type="parTrans" cxnId="{EFBB7388-8821-4B7A-A9D6-AEE46BF31819}">
      <dgm:prSet/>
      <dgm:spPr/>
      <dgm:t>
        <a:bodyPr/>
        <a:lstStyle/>
        <a:p>
          <a:endParaRPr lang="en-US"/>
        </a:p>
      </dgm:t>
    </dgm:pt>
    <dgm:pt modelId="{0D58F373-B87E-49AC-A7C5-5FF529E12ABB}" type="sibTrans" cxnId="{EFBB7388-8821-4B7A-A9D6-AEE46BF31819}">
      <dgm:prSet/>
      <dgm:spPr/>
      <dgm:t>
        <a:bodyPr/>
        <a:lstStyle/>
        <a:p>
          <a:endParaRPr lang="en-US"/>
        </a:p>
      </dgm:t>
    </dgm:pt>
    <dgm:pt modelId="{8A0F67FC-09B1-46E8-8209-1BD0AEAAC3E5}" type="pres">
      <dgm:prSet presAssocID="{D1665268-4494-4EDE-A5AD-91D213BA0CE0}" presName="Name0" presStyleCnt="0">
        <dgm:presLayoutVars>
          <dgm:dir/>
          <dgm:animLvl val="lvl"/>
          <dgm:resizeHandles val="exact"/>
        </dgm:presLayoutVars>
      </dgm:prSet>
      <dgm:spPr/>
      <dgm:t>
        <a:bodyPr/>
        <a:lstStyle/>
        <a:p>
          <a:endParaRPr lang="en-US"/>
        </a:p>
      </dgm:t>
    </dgm:pt>
    <dgm:pt modelId="{002DF1B1-3012-49D4-8036-AA6A976158F8}" type="pres">
      <dgm:prSet presAssocID="{5A12AB22-7DA1-4AFB-94D5-8A43B9B1853B}" presName="boxAndChildren" presStyleCnt="0"/>
      <dgm:spPr/>
      <dgm:t>
        <a:bodyPr/>
        <a:lstStyle/>
        <a:p>
          <a:endParaRPr lang="en-US"/>
        </a:p>
      </dgm:t>
    </dgm:pt>
    <dgm:pt modelId="{4B294482-0FEF-44D9-A62B-0DF738E7E1D8}" type="pres">
      <dgm:prSet presAssocID="{5A12AB22-7DA1-4AFB-94D5-8A43B9B1853B}" presName="parentTextBox" presStyleLbl="node1" presStyleIdx="0" presStyleCnt="2"/>
      <dgm:spPr/>
      <dgm:t>
        <a:bodyPr/>
        <a:lstStyle/>
        <a:p>
          <a:endParaRPr lang="en-US"/>
        </a:p>
      </dgm:t>
    </dgm:pt>
    <dgm:pt modelId="{07ECDCB8-79FB-40FC-8A95-38EBCAEE245B}" type="pres">
      <dgm:prSet presAssocID="{A35C04E2-003D-4C02-8EC3-7D870DCC1B65}" presName="sp" presStyleCnt="0"/>
      <dgm:spPr/>
      <dgm:t>
        <a:bodyPr/>
        <a:lstStyle/>
        <a:p>
          <a:endParaRPr lang="en-US"/>
        </a:p>
      </dgm:t>
    </dgm:pt>
    <dgm:pt modelId="{BDC0BB2F-2CA9-47A8-A624-81EBF537227B}" type="pres">
      <dgm:prSet presAssocID="{4D69F515-EE72-4AFA-83A8-83D02A4FBECF}" presName="arrowAndChildren" presStyleCnt="0"/>
      <dgm:spPr/>
      <dgm:t>
        <a:bodyPr/>
        <a:lstStyle/>
        <a:p>
          <a:endParaRPr lang="en-US"/>
        </a:p>
      </dgm:t>
    </dgm:pt>
    <dgm:pt modelId="{1467009C-AD37-454A-95F4-7CC6BA795E39}" type="pres">
      <dgm:prSet presAssocID="{4D69F515-EE72-4AFA-83A8-83D02A4FBECF}" presName="parentTextArrow" presStyleLbl="node1" presStyleIdx="1" presStyleCnt="2" custScaleY="34436"/>
      <dgm:spPr/>
      <dgm:t>
        <a:bodyPr/>
        <a:lstStyle/>
        <a:p>
          <a:endParaRPr lang="en-US"/>
        </a:p>
      </dgm:t>
    </dgm:pt>
  </dgm:ptLst>
  <dgm:cxnLst>
    <dgm:cxn modelId="{1085B59C-2D36-4EED-830C-57CE428FEFCE}" srcId="{D1665268-4494-4EDE-A5AD-91D213BA0CE0}" destId="{4D69F515-EE72-4AFA-83A8-83D02A4FBECF}" srcOrd="0" destOrd="0" parTransId="{F2FD6B33-DC6D-4BF0-9702-9732E346BAF4}" sibTransId="{A35C04E2-003D-4C02-8EC3-7D870DCC1B65}"/>
    <dgm:cxn modelId="{080CD235-785E-4940-9F7C-CF9A20E03462}" type="presOf" srcId="{D1665268-4494-4EDE-A5AD-91D213BA0CE0}" destId="{8A0F67FC-09B1-46E8-8209-1BD0AEAAC3E5}" srcOrd="0" destOrd="0" presId="urn:microsoft.com/office/officeart/2005/8/layout/process4"/>
    <dgm:cxn modelId="{6C2D4E7B-ADEA-48F3-96CB-E0BA096ED026}" type="presOf" srcId="{4D69F515-EE72-4AFA-83A8-83D02A4FBECF}" destId="{1467009C-AD37-454A-95F4-7CC6BA795E39}" srcOrd="0" destOrd="0" presId="urn:microsoft.com/office/officeart/2005/8/layout/process4"/>
    <dgm:cxn modelId="{EFBB7388-8821-4B7A-A9D6-AEE46BF31819}" srcId="{D1665268-4494-4EDE-A5AD-91D213BA0CE0}" destId="{5A12AB22-7DA1-4AFB-94D5-8A43B9B1853B}" srcOrd="1" destOrd="0" parTransId="{589DDAD7-F20A-4299-AE7B-AB210FDA88F5}" sibTransId="{0D58F373-B87E-49AC-A7C5-5FF529E12ABB}"/>
    <dgm:cxn modelId="{C88D26E9-3D5E-4251-B495-9655791DD0F3}" type="presOf" srcId="{5A12AB22-7DA1-4AFB-94D5-8A43B9B1853B}" destId="{4B294482-0FEF-44D9-A62B-0DF738E7E1D8}" srcOrd="0" destOrd="0" presId="urn:microsoft.com/office/officeart/2005/8/layout/process4"/>
    <dgm:cxn modelId="{A8B34C44-57EF-4A30-9F7B-5EBA40D7EFA2}" type="presParOf" srcId="{8A0F67FC-09B1-46E8-8209-1BD0AEAAC3E5}" destId="{002DF1B1-3012-49D4-8036-AA6A976158F8}" srcOrd="0" destOrd="0" presId="urn:microsoft.com/office/officeart/2005/8/layout/process4"/>
    <dgm:cxn modelId="{75D830E2-722A-4415-931C-6330F84C4EBF}" type="presParOf" srcId="{002DF1B1-3012-49D4-8036-AA6A976158F8}" destId="{4B294482-0FEF-44D9-A62B-0DF738E7E1D8}" srcOrd="0" destOrd="0" presId="urn:microsoft.com/office/officeart/2005/8/layout/process4"/>
    <dgm:cxn modelId="{99CD99D6-F640-4BA0-A8B1-649723D1BF07}" type="presParOf" srcId="{8A0F67FC-09B1-46E8-8209-1BD0AEAAC3E5}" destId="{07ECDCB8-79FB-40FC-8A95-38EBCAEE245B}" srcOrd="1" destOrd="0" presId="urn:microsoft.com/office/officeart/2005/8/layout/process4"/>
    <dgm:cxn modelId="{4785A602-3CCF-4BB5-85C9-4CAC041E5577}" type="presParOf" srcId="{8A0F67FC-09B1-46E8-8209-1BD0AEAAC3E5}" destId="{BDC0BB2F-2CA9-47A8-A624-81EBF537227B}" srcOrd="2" destOrd="0" presId="urn:microsoft.com/office/officeart/2005/8/layout/process4"/>
    <dgm:cxn modelId="{1B2D2D36-67D0-4B20-A6E5-FE773015AB84}" type="presParOf" srcId="{BDC0BB2F-2CA9-47A8-A624-81EBF537227B}" destId="{1467009C-AD37-454A-95F4-7CC6BA795E39}"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A0D968-79B5-488A-BA20-57E99DD1FB6A}">
      <dsp:nvSpPr>
        <dsp:cNvPr id="0" name=""/>
        <dsp:cNvSpPr/>
      </dsp:nvSpPr>
      <dsp:spPr>
        <a:xfrm>
          <a:off x="4289" y="432163"/>
          <a:ext cx="7912300" cy="1001776"/>
        </a:xfrm>
        <a:prstGeom prst="roundRect">
          <a:avLst>
            <a:gd name="adj" fmla="val 10000"/>
          </a:avLst>
        </a:prstGeom>
        <a:solidFill>
          <a:schemeClr val="accent2">
            <a:alpha val="90000"/>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id-ID" sz="2800" b="1" kern="1200" dirty="0" smtClean="0"/>
            <a:t>1. </a:t>
          </a:r>
          <a:r>
            <a:rPr lang="en-US" sz="2800" b="1" kern="1200" dirty="0" smtClean="0"/>
            <a:t>Warga Negara Indonesia</a:t>
          </a:r>
          <a:endParaRPr lang="en-US" sz="2800" kern="1200" dirty="0"/>
        </a:p>
      </dsp:txBody>
      <dsp:txXfrm>
        <a:off x="33630" y="461504"/>
        <a:ext cx="7853618" cy="943094"/>
      </dsp:txXfrm>
    </dsp:sp>
    <dsp:sp modelId="{9A5FC6C1-43B8-4774-A390-19C5272DF1AF}">
      <dsp:nvSpPr>
        <dsp:cNvPr id="0" name=""/>
        <dsp:cNvSpPr/>
      </dsp:nvSpPr>
      <dsp:spPr>
        <a:xfrm rot="5400000">
          <a:off x="3733396" y="1494351"/>
          <a:ext cx="454086" cy="571501"/>
        </a:xfrm>
        <a:prstGeom prst="rightArrow">
          <a:avLst>
            <a:gd name="adj1" fmla="val 66700"/>
            <a:gd name="adj2" fmla="val 50000"/>
          </a:avLst>
        </a:prstGeom>
        <a:solidFill>
          <a:schemeClr val="accent2">
            <a:shade val="9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sp>
    <dsp:sp modelId="{2D7F1191-D4CA-4F65-8EB2-DAF8DBF5663F}">
      <dsp:nvSpPr>
        <dsp:cNvPr id="0" name=""/>
        <dsp:cNvSpPr/>
      </dsp:nvSpPr>
      <dsp:spPr>
        <a:xfrm>
          <a:off x="4289" y="2126265"/>
          <a:ext cx="7912300" cy="1978075"/>
        </a:xfrm>
        <a:prstGeom prst="roundRect">
          <a:avLst>
            <a:gd name="adj" fmla="val 10000"/>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n-US" sz="2500" b="0" kern="1200" dirty="0" smtClean="0"/>
            <a:t>Warga negara adalah warga suatu negara yang ditetapkan berdasarkan peraturan perundang-undangan. Dalam UUD NRI Tahun 1945, warga negara atau penduduk dijelaskan dalam BAB X pasal 26 dan pasal 27.</a:t>
          </a:r>
          <a:endParaRPr lang="en-US" sz="2500" b="0" kern="1200" dirty="0"/>
        </a:p>
      </dsp:txBody>
      <dsp:txXfrm>
        <a:off x="62225" y="2184201"/>
        <a:ext cx="7796428" cy="18622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1DE923-394B-424E-9EFD-D80426636404}">
      <dsp:nvSpPr>
        <dsp:cNvPr id="0" name=""/>
        <dsp:cNvSpPr/>
      </dsp:nvSpPr>
      <dsp:spPr>
        <a:xfrm rot="5400000">
          <a:off x="4465302" y="-253297"/>
          <a:ext cx="3024295" cy="5691187"/>
        </a:xfrm>
        <a:prstGeom prst="round2SameRect">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Char char="••"/>
          </a:pPr>
          <a:r>
            <a:rPr lang="id-ID" sz="2800" kern="1200" dirty="0" smtClean="0"/>
            <a:t>Kelahiran</a:t>
          </a:r>
          <a:endParaRPr lang="en-US" sz="2800" kern="1200" dirty="0"/>
        </a:p>
        <a:p>
          <a:pPr marL="285750" lvl="1" indent="-285750" algn="l" defTabSz="1244600">
            <a:lnSpc>
              <a:spcPct val="90000"/>
            </a:lnSpc>
            <a:spcBef>
              <a:spcPct val="0"/>
            </a:spcBef>
            <a:spcAft>
              <a:spcPct val="15000"/>
            </a:spcAft>
            <a:buChar char="••"/>
          </a:pPr>
          <a:r>
            <a:rPr lang="id-ID" sz="2800" kern="1200" dirty="0" smtClean="0"/>
            <a:t>Pengangkatan</a:t>
          </a:r>
          <a:endParaRPr lang="en-US" sz="2800" kern="1200" dirty="0"/>
        </a:p>
        <a:p>
          <a:pPr marL="285750" lvl="1" indent="-285750" algn="l" defTabSz="1244600">
            <a:lnSpc>
              <a:spcPct val="90000"/>
            </a:lnSpc>
            <a:spcBef>
              <a:spcPct val="0"/>
            </a:spcBef>
            <a:spcAft>
              <a:spcPct val="15000"/>
            </a:spcAft>
            <a:buChar char="••"/>
          </a:pPr>
          <a:r>
            <a:rPr lang="id-ID" sz="2800" kern="1200" dirty="0" smtClean="0"/>
            <a:t>Naturalisasi</a:t>
          </a:r>
          <a:endParaRPr lang="en-US" sz="2800" kern="1200" dirty="0"/>
        </a:p>
        <a:p>
          <a:pPr marL="285750" lvl="1" indent="-285750" algn="l" defTabSz="1244600">
            <a:lnSpc>
              <a:spcPct val="90000"/>
            </a:lnSpc>
            <a:spcBef>
              <a:spcPct val="0"/>
            </a:spcBef>
            <a:spcAft>
              <a:spcPct val="15000"/>
            </a:spcAft>
            <a:buChar char="••"/>
          </a:pPr>
          <a:r>
            <a:rPr lang="id-ID" sz="2800" kern="1200" dirty="0" smtClean="0"/>
            <a:t>Pernyataan memilih</a:t>
          </a:r>
          <a:endParaRPr lang="en-US" sz="2800" kern="1200" dirty="0"/>
        </a:p>
      </dsp:txBody>
      <dsp:txXfrm rot="-5400000">
        <a:off x="3131856" y="1227783"/>
        <a:ext cx="5543553" cy="2729027"/>
      </dsp:txXfrm>
    </dsp:sp>
    <dsp:sp modelId="{80FFEFD8-64BD-4C9B-B4C9-273EE8DCB0BD}">
      <dsp:nvSpPr>
        <dsp:cNvPr id="0" name=""/>
        <dsp:cNvSpPr/>
      </dsp:nvSpPr>
      <dsp:spPr>
        <a:xfrm>
          <a:off x="104547" y="1008116"/>
          <a:ext cx="3201292" cy="3168380"/>
        </a:xfrm>
        <a:prstGeom prst="roundRect">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sz="2800" b="1" kern="1200" dirty="0" smtClean="0"/>
            <a:t>Cara Memperoleh Kewarganegaraan Indonesia</a:t>
          </a:r>
          <a:endParaRPr lang="en-US" sz="2800" kern="1200" dirty="0"/>
        </a:p>
      </dsp:txBody>
      <dsp:txXfrm>
        <a:off x="259215" y="1162784"/>
        <a:ext cx="2891956" cy="28590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294482-0FEF-44D9-A62B-0DF738E7E1D8}">
      <dsp:nvSpPr>
        <dsp:cNvPr id="0" name=""/>
        <dsp:cNvSpPr/>
      </dsp:nvSpPr>
      <dsp:spPr>
        <a:xfrm>
          <a:off x="0" y="1688257"/>
          <a:ext cx="7992888" cy="3280020"/>
        </a:xfrm>
        <a:prstGeom prst="rect">
          <a:avLst/>
        </a:prstGeom>
        <a:solidFill>
          <a:schemeClr val="accent2">
            <a:shade val="80000"/>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0" tIns="177800" rIns="177800" bIns="177800" numCol="1" spcCol="1270" anchor="ctr" anchorCtr="0">
          <a:noAutofit/>
        </a:bodyPr>
        <a:lstStyle/>
        <a:p>
          <a:pPr lvl="0" algn="ctr" defTabSz="1111250">
            <a:lnSpc>
              <a:spcPct val="90000"/>
            </a:lnSpc>
            <a:spcBef>
              <a:spcPct val="0"/>
            </a:spcBef>
            <a:spcAft>
              <a:spcPct val="35000"/>
            </a:spcAft>
          </a:pPr>
          <a:r>
            <a:rPr lang="en-US" sz="2500" kern="1200" dirty="0" smtClean="0"/>
            <a:t>Selain dapat memperoleh kewarganegaraan Indonesia, seseorang bisa kehilangan kewarganegaraan Indonesia. Faktor penyebab seseorang kehilangan kewarganegaraan dijelaskan dalam pasal 23 UndangUndang Nomor 12 Tahun 2006</a:t>
          </a:r>
          <a:endParaRPr lang="en-US" sz="2500" kern="1200" dirty="0"/>
        </a:p>
      </dsp:txBody>
      <dsp:txXfrm>
        <a:off x="0" y="1688257"/>
        <a:ext cx="7992888" cy="3280020"/>
      </dsp:txXfrm>
    </dsp:sp>
    <dsp:sp modelId="{1467009C-AD37-454A-95F4-7CC6BA795E39}">
      <dsp:nvSpPr>
        <dsp:cNvPr id="0" name=""/>
        <dsp:cNvSpPr/>
      </dsp:nvSpPr>
      <dsp:spPr>
        <a:xfrm rot="10800000">
          <a:off x="0" y="274"/>
          <a:ext cx="7992888" cy="1737183"/>
        </a:xfrm>
        <a:prstGeom prst="upArrowCallout">
          <a:avLst/>
        </a:prstGeom>
        <a:solidFill>
          <a:schemeClr val="accent2">
            <a:shade val="80000"/>
            <a:hueOff val="-35872"/>
            <a:satOff val="-4024"/>
            <a:lumOff val="2568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n-US" sz="3200" b="1" kern="1200" dirty="0" smtClean="0"/>
            <a:t>Hilangnya Kewarganegaraan Indonesia</a:t>
          </a:r>
          <a:endParaRPr lang="en-US" sz="3200" kern="1200" dirty="0"/>
        </a:p>
      </dsp:txBody>
      <dsp:txXfrm rot="10800000">
        <a:off x="0" y="274"/>
        <a:ext cx="7992888" cy="1128769"/>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8D966782-D727-43DB-BA09-3FE07C7D7ABF}" type="datetimeFigureOut">
              <a:rPr lang="en-US" smtClean="0"/>
              <a:pPr/>
              <a:t>10/19/2020</a:t>
            </a:fld>
            <a:endParaRPr lang="en-US"/>
          </a:p>
        </p:txBody>
      </p:sp>
      <p:sp>
        <p:nvSpPr>
          <p:cNvPr id="4" name="Footer Placeholder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5AA5DEC3-E518-4FD5-AA14-E98F4AF8A541}" type="slidenum">
              <a:rPr lang="en-US" smtClean="0"/>
              <a:pPr/>
              <a:t>‹#›</a:t>
            </a:fld>
            <a:endParaRPr lang="en-US"/>
          </a:p>
        </p:txBody>
      </p:sp>
    </p:spTree>
    <p:extLst>
      <p:ext uri="{BB962C8B-B14F-4D97-AF65-F5344CB8AC3E}">
        <p14:creationId xmlns:p14="http://schemas.microsoft.com/office/powerpoint/2010/main" val="271747805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64438870-BDAA-4C91-8542-2A99AA9D4B0B}" type="datetimeFigureOut">
              <a:rPr lang="en-US" smtClean="0"/>
              <a:pPr/>
              <a:t>10/19/2020</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450" y="4716463"/>
            <a:ext cx="5438775" cy="44672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2B09F839-BBF8-4656-8E6E-BF8AA06B2496}" type="slidenum">
              <a:rPr lang="en-US" smtClean="0"/>
              <a:pPr/>
              <a:t>‹#›</a:t>
            </a:fld>
            <a:endParaRPr lang="en-US"/>
          </a:p>
        </p:txBody>
      </p:sp>
    </p:spTree>
    <p:extLst>
      <p:ext uri="{BB962C8B-B14F-4D97-AF65-F5344CB8AC3E}">
        <p14:creationId xmlns:p14="http://schemas.microsoft.com/office/powerpoint/2010/main" val="4106808306"/>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CBFAEB-5A7F-43A3-8856-217AA93D4E0E}" type="datetime1">
              <a:rPr lang="en-US" smtClean="0"/>
              <a:pPr/>
              <a:t>10/19/2020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30C998-1D1A-4454-8366-F886B548767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8CFBCD-A970-4170-8755-5A6954299AE0}" type="datetime1">
              <a:rPr lang="en-US" smtClean="0"/>
              <a:pPr/>
              <a:t>10/19/2020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30C998-1D1A-4454-8366-F886B548767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73FD3F-987C-4EE7-93F8-F3B9EE90480E}" type="datetime1">
              <a:rPr lang="en-US" smtClean="0"/>
              <a:pPr/>
              <a:t>10/19/2020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30C998-1D1A-4454-8366-F886B548767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874578-B163-4F4E-994E-043DCA09937F}" type="datetime1">
              <a:rPr lang="en-US" smtClean="0"/>
              <a:pPr/>
              <a:t>10/19/2020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30C998-1D1A-4454-8366-F886B548767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AC148E-CDE0-4431-A2B4-6E0D7C8FDACF}" type="datetime1">
              <a:rPr lang="en-US" smtClean="0"/>
              <a:pPr/>
              <a:t>10/19/2020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30C998-1D1A-4454-8366-F886B548767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A0B2938-7A9C-4E7B-ACD7-537DDAAF3F79}" type="datetime1">
              <a:rPr lang="en-US" smtClean="0"/>
              <a:pPr/>
              <a:t>10/19/2020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30C998-1D1A-4454-8366-F886B548767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17073D-784B-4653-941D-353B46581866}" type="datetime1">
              <a:rPr lang="en-US" smtClean="0"/>
              <a:pPr/>
              <a:t>10/19/2020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30C998-1D1A-4454-8366-F886B548767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1242393-958B-4345-9DB9-0BFE18B35760}" type="datetime1">
              <a:rPr lang="en-US" smtClean="0"/>
              <a:pPr/>
              <a:t>10/19/2020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30C998-1D1A-4454-8366-F886B548767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4718F1-F463-406E-8B11-8B9A2EB2D036}" type="datetime1">
              <a:rPr lang="en-US" smtClean="0"/>
              <a:pPr/>
              <a:t>10/19/2020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30C998-1D1A-4454-8366-F886B548767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840938-7AA2-4C6A-92F0-35A3C95209FE}" type="datetime1">
              <a:rPr lang="en-US" smtClean="0"/>
              <a:pPr/>
              <a:t>10/19/2020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30C998-1D1A-4454-8366-F886B548767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0597E3-7F77-433B-81FC-B199DE7EA904}" type="datetime1">
              <a:rPr lang="en-US" smtClean="0"/>
              <a:pPr/>
              <a:t>10/19/2020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30C998-1D1A-4454-8366-F886B548767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8B8A58-2B17-4012-AD60-704DC5420BD5}" type="datetime1">
              <a:rPr lang="en-US" smtClean="0"/>
              <a:pPr/>
              <a:t>10/19/2020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30C998-1D1A-4454-8366-F886B548767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tiff"/></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slide" Target="slide9.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7.jpeg"/><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8.jpeg"/><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ctrTitle"/>
          </p:nvPr>
        </p:nvSpPr>
        <p:spPr>
          <a:xfrm>
            <a:off x="4788024" y="2852936"/>
            <a:ext cx="2952328" cy="2448272"/>
          </a:xfrm>
        </p:spPr>
        <p:txBody>
          <a:bodyPr>
            <a:normAutofit/>
          </a:bodyPr>
          <a:lstStyle/>
          <a:p>
            <a:r>
              <a:rPr lang="en-ID" sz="1800" b="1" dirty="0" smtClean="0">
                <a:latin typeface="+mn-lt"/>
              </a:rPr>
              <a:t>untuk SM</a:t>
            </a:r>
            <a:r>
              <a:rPr lang="id-ID" sz="1800" b="1" dirty="0" smtClean="0">
                <a:latin typeface="+mn-lt"/>
              </a:rPr>
              <a:t>K</a:t>
            </a:r>
            <a:r>
              <a:rPr lang="en-ID" sz="1800" b="1" dirty="0" smtClean="0">
                <a:latin typeface="+mn-lt"/>
              </a:rPr>
              <a:t>/MA</a:t>
            </a:r>
            <a:r>
              <a:rPr lang="id-ID" sz="1800" b="1" dirty="0" smtClean="0">
                <a:latin typeface="+mn-lt"/>
              </a:rPr>
              <a:t>K</a:t>
            </a:r>
            <a:r>
              <a:rPr lang="en-ID" sz="1800" b="1" dirty="0" smtClean="0">
                <a:latin typeface="+mn-lt"/>
              </a:rPr>
              <a:t/>
            </a:r>
            <a:br>
              <a:rPr lang="en-ID" sz="1800" b="1" dirty="0" smtClean="0">
                <a:latin typeface="+mn-lt"/>
              </a:rPr>
            </a:br>
            <a:r>
              <a:rPr lang="en-ID" sz="1800" b="1" dirty="0" smtClean="0">
                <a:latin typeface="+mn-lt"/>
              </a:rPr>
              <a:t>Kelas X</a:t>
            </a:r>
            <a:r>
              <a:rPr lang="id-ID" sz="1800" b="1" dirty="0" smtClean="0">
                <a:latin typeface="+mn-lt"/>
              </a:rPr>
              <a:t> Semester 1</a:t>
            </a:r>
            <a:r>
              <a:rPr lang="en-ID" sz="1800" b="1" dirty="0" smtClean="0">
                <a:latin typeface="+mn-lt"/>
              </a:rPr>
              <a:t/>
            </a:r>
            <a:br>
              <a:rPr lang="en-ID" sz="1800" b="1" dirty="0" smtClean="0">
                <a:latin typeface="+mn-lt"/>
              </a:rPr>
            </a:br>
            <a:r>
              <a:rPr lang="en-ID" sz="1800" b="1" dirty="0" smtClean="0">
                <a:latin typeface="+mn-lt"/>
              </a:rPr>
              <a:t>oleh:</a:t>
            </a:r>
            <a:br>
              <a:rPr lang="en-ID" sz="1800" b="1" dirty="0" smtClean="0">
                <a:latin typeface="+mn-lt"/>
              </a:rPr>
            </a:br>
            <a:r>
              <a:rPr lang="en-ID" sz="1800" b="1" dirty="0" smtClean="0">
                <a:latin typeface="+mn-lt"/>
              </a:rPr>
              <a:t/>
            </a:r>
            <a:br>
              <a:rPr lang="en-ID" sz="1800" b="1" dirty="0" smtClean="0">
                <a:latin typeface="+mn-lt"/>
              </a:rPr>
            </a:br>
            <a:r>
              <a:rPr lang="id-ID" sz="1800" dirty="0" smtClean="0"/>
              <a:t>Khilya Fa’izia</a:t>
            </a:r>
            <a:r>
              <a:rPr lang="en-ID" sz="1800" dirty="0" smtClean="0"/>
              <a:t/>
            </a:r>
            <a:br>
              <a:rPr lang="en-ID" sz="1800" dirty="0" smtClean="0"/>
            </a:br>
            <a:r>
              <a:rPr lang="en-ID" sz="1800" dirty="0" smtClean="0"/>
              <a:t>Aprilia Nur Kurniawati</a:t>
            </a:r>
            <a:br>
              <a:rPr lang="en-ID" sz="1800" dirty="0" smtClean="0"/>
            </a:br>
            <a:r>
              <a:rPr lang="id-ID" sz="1800" dirty="0" smtClean="0"/>
              <a:t>Nur Khasanah</a:t>
            </a:r>
            <a:endParaRPr lang="en-US" sz="1800" b="1" dirty="0">
              <a:latin typeface="+mn-lt"/>
            </a:endParaRPr>
          </a:p>
        </p:txBody>
      </p:sp>
      <p:sp>
        <p:nvSpPr>
          <p:cNvPr id="7" name="Rectangle 6"/>
          <p:cNvSpPr/>
          <p:nvPr/>
        </p:nvSpPr>
        <p:spPr>
          <a:xfrm>
            <a:off x="4572000" y="908720"/>
            <a:ext cx="3600400" cy="2062103"/>
          </a:xfrm>
          <a:prstGeom prst="rect">
            <a:avLst/>
          </a:prstGeom>
        </p:spPr>
        <p:txBody>
          <a:bodyPr wrap="square">
            <a:spAutoFit/>
          </a:bodyPr>
          <a:lstStyle/>
          <a:p>
            <a:pPr algn="ctr"/>
            <a:r>
              <a:rPr lang="en-ID" sz="3200" b="1" dirty="0" smtClean="0">
                <a:latin typeface="Comic Sans MS" pitchFamily="66" charset="0"/>
              </a:rPr>
              <a:t>PR Pendidikan Pancasila dan Kewarganegaraan</a:t>
            </a:r>
          </a:p>
          <a:p>
            <a:pPr algn="ctr"/>
            <a:endParaRPr lang="en-US" sz="3200" dirty="0">
              <a:latin typeface="Comic Sans MS" pitchFamily="66" charset="0"/>
            </a:endParaRPr>
          </a:p>
        </p:txBody>
      </p:sp>
      <p:pic>
        <p:nvPicPr>
          <p:cNvPr id="2051" name="Picture 3" descr="D:\PPT Sigit\Cover PR PPKn XA SMK copy.tif"/>
          <p:cNvPicPr>
            <a:picLocks noChangeAspect="1" noChangeArrowheads="1"/>
          </p:cNvPicPr>
          <p:nvPr/>
        </p:nvPicPr>
        <p:blipFill>
          <a:blip r:embed="rId4" cstate="print"/>
          <a:srcRect/>
          <a:stretch>
            <a:fillRect/>
          </a:stretch>
        </p:blipFill>
        <p:spPr bwMode="auto">
          <a:xfrm>
            <a:off x="1119561" y="836712"/>
            <a:ext cx="3452438" cy="5040560"/>
          </a:xfrm>
          <a:prstGeom prst="rect">
            <a:avLst/>
          </a:prstGeom>
          <a:noFill/>
        </p:spPr>
      </p:pic>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22000" r="-22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11560" y="446807"/>
            <a:ext cx="7772400" cy="1470025"/>
          </a:xfrm>
        </p:spPr>
        <p:txBody>
          <a:bodyPr>
            <a:normAutofit/>
          </a:bodyPr>
          <a:lstStyle/>
          <a:p>
            <a:r>
              <a:rPr lang="id-ID" sz="3200" b="1" dirty="0" smtClean="0">
                <a:solidFill>
                  <a:srgbClr val="7030A0"/>
                </a:solidFill>
              </a:rPr>
              <a:t>2</a:t>
            </a:r>
            <a:r>
              <a:rPr lang="en-US" sz="3200" b="1" dirty="0" smtClean="0">
                <a:solidFill>
                  <a:srgbClr val="7030A0"/>
                </a:solidFill>
              </a:rPr>
              <a:t>.</a:t>
            </a:r>
            <a:r>
              <a:rPr lang="id-ID" sz="3200" b="1" dirty="0" smtClean="0">
                <a:solidFill>
                  <a:srgbClr val="7030A0"/>
                </a:solidFill>
              </a:rPr>
              <a:t> </a:t>
            </a:r>
            <a:r>
              <a:rPr lang="en-US" sz="3200" b="1" dirty="0" smtClean="0">
                <a:solidFill>
                  <a:srgbClr val="7030A0"/>
                </a:solidFill>
              </a:rPr>
              <a:t>Membina Kerukunan Beragama</a:t>
            </a:r>
            <a:endParaRPr lang="en-US" sz="3200" dirty="0">
              <a:solidFill>
                <a:srgbClr val="7030A0"/>
              </a:solidFill>
            </a:endParaRPr>
          </a:p>
        </p:txBody>
      </p:sp>
      <p:sp>
        <p:nvSpPr>
          <p:cNvPr id="3" name="Subtitle 2"/>
          <p:cNvSpPr>
            <a:spLocks noGrp="1"/>
          </p:cNvSpPr>
          <p:nvPr>
            <p:ph type="subTitle" idx="1"/>
          </p:nvPr>
        </p:nvSpPr>
        <p:spPr>
          <a:xfrm>
            <a:off x="467544" y="1988840"/>
            <a:ext cx="7848872" cy="3289920"/>
          </a:xfrm>
        </p:spPr>
        <p:txBody>
          <a:bodyPr>
            <a:normAutofit fontScale="77500" lnSpcReduction="20000"/>
          </a:bodyPr>
          <a:lstStyle/>
          <a:p>
            <a:pPr marL="514350" indent="-514350" algn="l">
              <a:buFont typeface="+mj-lt"/>
              <a:buAutoNum type="alphaLcPeriod"/>
            </a:pPr>
            <a:r>
              <a:rPr lang="en-US" dirty="0" smtClean="0">
                <a:solidFill>
                  <a:srgbClr val="7030A0"/>
                </a:solidFill>
              </a:rPr>
              <a:t>Memberi kesempatan umat beragama untuk beribadah.</a:t>
            </a:r>
          </a:p>
          <a:p>
            <a:pPr marL="514350" indent="-514350" algn="l">
              <a:buFont typeface="+mj-lt"/>
              <a:buAutoNum type="alphaLcPeriod"/>
            </a:pPr>
            <a:r>
              <a:rPr lang="en-US" dirty="0" smtClean="0">
                <a:solidFill>
                  <a:srgbClr val="7030A0"/>
                </a:solidFill>
              </a:rPr>
              <a:t>Menjaga ketenangan saat umat beragama melaksanakan ibadah.</a:t>
            </a:r>
          </a:p>
          <a:p>
            <a:pPr marL="514350" indent="-514350" algn="l">
              <a:buFont typeface="+mj-lt"/>
              <a:buAutoNum type="alphaLcPeriod"/>
            </a:pPr>
            <a:r>
              <a:rPr lang="en-US" dirty="0" smtClean="0">
                <a:solidFill>
                  <a:srgbClr val="7030A0"/>
                </a:solidFill>
              </a:rPr>
              <a:t>Mengutamakan kepentingan umum dalam masyarakat.</a:t>
            </a:r>
          </a:p>
          <a:p>
            <a:pPr marL="514350" indent="-514350" algn="l">
              <a:buFont typeface="+mj-lt"/>
              <a:buAutoNum type="alphaLcPeriod"/>
            </a:pPr>
            <a:r>
              <a:rPr lang="en-US" dirty="0" smtClean="0">
                <a:solidFill>
                  <a:srgbClr val="7030A0"/>
                </a:solidFill>
              </a:rPr>
              <a:t>Menjalin pertemanan dengan siapa pun tanpa membeda-bedakan sara.</a:t>
            </a:r>
          </a:p>
          <a:p>
            <a:pPr marL="514350" indent="-514350" algn="l">
              <a:buFont typeface="+mj-lt"/>
              <a:buAutoNum type="alphaLcPeriod"/>
            </a:pPr>
            <a:r>
              <a:rPr lang="en-US" dirty="0" smtClean="0">
                <a:solidFill>
                  <a:srgbClr val="7030A0"/>
                </a:solidFill>
              </a:rPr>
              <a:t>Membiasakan hidup gotong royong saling membantu.</a:t>
            </a:r>
            <a:endParaRPr lang="en-US" dirty="0">
              <a:solidFill>
                <a:srgbClr val="7030A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55576" y="2564904"/>
            <a:ext cx="7772400" cy="1470025"/>
          </a:xfrm>
        </p:spPr>
        <p:txBody>
          <a:bodyPr>
            <a:normAutofit/>
          </a:bodyPr>
          <a:lstStyle/>
          <a:p>
            <a:r>
              <a:rPr lang="id-ID" sz="7200" b="1" dirty="0" smtClean="0">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8100000" scaled="1"/>
                  <a:tileRect/>
                </a:gradFill>
                <a:latin typeface="Bauhaus 93" pitchFamily="82" charset="0"/>
              </a:rPr>
              <a:t>TERIMA KASIH</a:t>
            </a:r>
            <a:endParaRPr lang="en-US" sz="7200" b="1" dirty="0">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8100000" scaled="1"/>
                <a:tileRect/>
              </a:gradFill>
              <a:latin typeface="Bauhaus 93" pitchFamily="82"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1547664" y="1006138"/>
            <a:ext cx="6948772" cy="45005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solidFill>
                  <a:srgbClr val="FF0000"/>
                </a:solidFill>
              </a:rPr>
              <a:t>PERTEMUAN KE -2</a:t>
            </a:r>
            <a:endParaRPr lang="en-US" sz="4000" b="1" dirty="0">
              <a:solidFill>
                <a:schemeClr val="tx1"/>
              </a:solidFill>
            </a:endParaRP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with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ppt_w</p:attrName>
                                        </p:attrNameLst>
                                      </p:cBhvr>
                                      <p:tavLst>
                                        <p:tav tm="0" fmla="#ppt_w*sin(2.5*pi*$)">
                                          <p:val>
                                            <p:fltVal val="0"/>
                                          </p:val>
                                        </p:tav>
                                        <p:tav tm="100000">
                                          <p:val>
                                            <p:fltVal val="1"/>
                                          </p:val>
                                        </p:tav>
                                      </p:tavLst>
                                    </p:anim>
                                    <p:anim calcmode="lin" valueType="num">
                                      <p:cBhvr>
                                        <p:cTn id="9"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27000" r="-2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529608" y="1097310"/>
            <a:ext cx="5614392" cy="1539602"/>
          </a:xfrm>
        </p:spPr>
        <p:txBody>
          <a:bodyPr>
            <a:normAutofit/>
          </a:bodyPr>
          <a:lstStyle/>
          <a:p>
            <a:r>
              <a:rPr lang="id-ID" b="1" dirty="0" smtClean="0">
                <a:solidFill>
                  <a:srgbClr val="7030A0"/>
                </a:solidFill>
              </a:rPr>
              <a:t>BAB IV</a:t>
            </a:r>
            <a:endParaRPr lang="en-US" b="1" dirty="0">
              <a:solidFill>
                <a:srgbClr val="7030A0"/>
              </a:solidFill>
            </a:endParaRPr>
          </a:p>
        </p:txBody>
      </p:sp>
      <p:sp>
        <p:nvSpPr>
          <p:cNvPr id="4" name="Subtitle 3"/>
          <p:cNvSpPr>
            <a:spLocks noGrp="1"/>
          </p:cNvSpPr>
          <p:nvPr>
            <p:ph type="subTitle" idx="1"/>
          </p:nvPr>
        </p:nvSpPr>
        <p:spPr>
          <a:xfrm>
            <a:off x="3347864" y="2420888"/>
            <a:ext cx="5796136" cy="2520280"/>
          </a:xfrm>
        </p:spPr>
        <p:txBody>
          <a:bodyPr/>
          <a:lstStyle/>
          <a:p>
            <a:r>
              <a:rPr lang="en-US" b="1" dirty="0" smtClean="0">
                <a:solidFill>
                  <a:srgbClr val="002060"/>
                </a:solidFill>
              </a:rPr>
              <a:t>Ketentuan Kehidupan Berbangsa dan Bernegara dalam UUD NRI Tahun 1945</a:t>
            </a:r>
            <a:endParaRPr lang="en-US" dirty="0">
              <a:solidFill>
                <a:srgbClr val="00206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7504" y="130622"/>
            <a:ext cx="3682752" cy="994122"/>
          </a:xfrm>
        </p:spPr>
        <p:txBody>
          <a:bodyPr>
            <a:normAutofit fontScale="90000"/>
          </a:bodyPr>
          <a:lstStyle/>
          <a:p>
            <a:r>
              <a:rPr lang="en-ID" b="1" i="1" dirty="0" smtClean="0"/>
              <a:t>Tujuan Pembelajaran </a:t>
            </a:r>
            <a:endParaRPr lang="en-US" b="1" i="1" dirty="0"/>
          </a:p>
        </p:txBody>
      </p:sp>
      <p:sp>
        <p:nvSpPr>
          <p:cNvPr id="4" name="Teardrop 3"/>
          <p:cNvSpPr/>
          <p:nvPr/>
        </p:nvSpPr>
        <p:spPr>
          <a:xfrm>
            <a:off x="35496" y="1196752"/>
            <a:ext cx="8100392" cy="5544616"/>
          </a:xfrm>
          <a:prstGeom prst="teardrop">
            <a:avLst/>
          </a:prstGeom>
          <a:ln w="76200"/>
        </p:spPr>
        <p:style>
          <a:lnRef idx="2">
            <a:schemeClr val="accent2"/>
          </a:lnRef>
          <a:fillRef idx="1">
            <a:schemeClr val="lt1"/>
          </a:fillRef>
          <a:effectRef idx="0">
            <a:schemeClr val="accent2"/>
          </a:effectRef>
          <a:fontRef idx="minor">
            <a:schemeClr val="dk1"/>
          </a:fontRef>
        </p:style>
        <p:txBody>
          <a:bodyPr rtlCol="0" anchor="ctr"/>
          <a:lstStyle/>
          <a:p>
            <a:pPr marL="269875" indent="-269875">
              <a:buFont typeface="Arial" pitchFamily="34" charset="0"/>
              <a:buChar char="•"/>
            </a:pPr>
            <a:r>
              <a:rPr lang="en-US" sz="1600" dirty="0" smtClean="0"/>
              <a:t>Setelah memahami materi tentang ketentuan dalam UUD NRI Tahun 1945 dalam kegiatan diskusi dan tanya jawab, peserta didik mampu menguraikan ketentuan tentang wilayah, warga negara dan penduduk, agama dan kepercayaan, serta pertahanan dan keamanan dengan tepat. </a:t>
            </a:r>
            <a:endParaRPr lang="id-ID" sz="1600" dirty="0" smtClean="0"/>
          </a:p>
          <a:p>
            <a:pPr marL="269875" indent="-269875">
              <a:buFont typeface="Arial" pitchFamily="34" charset="0"/>
              <a:buChar char="•"/>
            </a:pPr>
            <a:r>
              <a:rPr lang="en-US" sz="1600" dirty="0" smtClean="0"/>
              <a:t>Melalui proyek membuat grup memanfaatkan media sosial, peserta didik mampu menunjukkan sikap mendukung terhadap peraturan dan ketentuan dalam UUD NRI Tahun 1945 dengan baik. </a:t>
            </a:r>
            <a:endParaRPr lang="id-ID" sz="1600" dirty="0" smtClean="0"/>
          </a:p>
          <a:p>
            <a:pPr marL="269875" indent="-269875">
              <a:buFont typeface="Arial" pitchFamily="34" charset="0"/>
              <a:buChar char="•"/>
            </a:pPr>
            <a:r>
              <a:rPr lang="en-US" sz="1600" dirty="0" smtClean="0"/>
              <a:t>Setelah mengerjakan tugas secara mandiri, peserta didik mampu menganalisis ketentuan UUD NRI Tahun 1945 tentang wilayah, warga negara dan penduduk, agama dan kepercayaan, serta pertahanan dan keamanan dengan benar. </a:t>
            </a:r>
            <a:endParaRPr lang="id-ID" sz="1600" dirty="0" smtClean="0"/>
          </a:p>
          <a:p>
            <a:pPr marL="269875" indent="-269875">
              <a:buFont typeface="Arial" pitchFamily="34" charset="0"/>
              <a:buChar char="•"/>
            </a:pPr>
            <a:r>
              <a:rPr lang="en-US" sz="1600" dirty="0" smtClean="0"/>
              <a:t>Melalui pengerjaan tugas dan soal-soal secara jujur dan disiplin, peserta didik mampu menunjukkan dukungan terhadap nilai ketentuan dalam UUD NRI Tahun 1945 dengan baik.</a:t>
            </a:r>
          </a:p>
        </p:txBody>
      </p:sp>
      <p:sp>
        <p:nvSpPr>
          <p:cNvPr id="6" name="Folded Corner 5"/>
          <p:cNvSpPr/>
          <p:nvPr/>
        </p:nvSpPr>
        <p:spPr>
          <a:xfrm>
            <a:off x="5724128" y="0"/>
            <a:ext cx="2088232" cy="1556792"/>
          </a:xfrm>
          <a:prstGeom prst="foldedCorne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hlinkClick r:id="" action="ppaction://noaction"/>
              </a:rPr>
              <a:t>A. Wilayah Negara Indonesia</a:t>
            </a:r>
            <a:endParaRPr lang="en-US" dirty="0" smtClean="0"/>
          </a:p>
        </p:txBody>
      </p:sp>
      <p:sp>
        <p:nvSpPr>
          <p:cNvPr id="7" name="Folded Corner 6"/>
          <p:cNvSpPr/>
          <p:nvPr/>
        </p:nvSpPr>
        <p:spPr>
          <a:xfrm>
            <a:off x="6876256" y="1628800"/>
            <a:ext cx="2088232" cy="2088232"/>
          </a:xfrm>
          <a:prstGeom prst="foldedCorner">
            <a:avLst/>
          </a:prstGeom>
        </p:spPr>
        <p:style>
          <a:lnRef idx="1">
            <a:schemeClr val="accent6"/>
          </a:lnRef>
          <a:fillRef idx="2">
            <a:schemeClr val="accent6"/>
          </a:fillRef>
          <a:effectRef idx="1">
            <a:schemeClr val="accent6"/>
          </a:effectRef>
          <a:fontRef idx="minor">
            <a:schemeClr val="dk1"/>
          </a:fontRef>
        </p:style>
        <p:txBody>
          <a:bodyPr rtlCol="0" anchor="ctr"/>
          <a:lstStyle/>
          <a:p>
            <a:endParaRPr lang="en-US" dirty="0" smtClean="0">
              <a:hlinkClick r:id="rId3" action="ppaction://hlinksldjump"/>
            </a:endParaRPr>
          </a:p>
          <a:p>
            <a:pPr algn="ctr"/>
            <a:r>
              <a:rPr lang="en-US" dirty="0" smtClean="0">
                <a:hlinkClick r:id="rId3" action="ppaction://hlinksldjump"/>
              </a:rPr>
              <a:t>B. Warga Negara dan Penduduk Indonesia</a:t>
            </a:r>
            <a:endParaRPr lang="en-US" dirty="0" smtClean="0"/>
          </a:p>
        </p:txBody>
      </p:sp>
      <p:sp>
        <p:nvSpPr>
          <p:cNvPr id="8" name="Folded Corner 7"/>
          <p:cNvSpPr/>
          <p:nvPr/>
        </p:nvSpPr>
        <p:spPr>
          <a:xfrm>
            <a:off x="7308304" y="3933056"/>
            <a:ext cx="1656184" cy="1224136"/>
          </a:xfrm>
          <a:prstGeom prst="foldedCorner">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hlinkClick r:id="rId4" action="ppaction://hlinksldjump"/>
              </a:rPr>
              <a:t>C. </a:t>
            </a:r>
            <a:r>
              <a:rPr lang="id-ID" dirty="0" smtClean="0">
                <a:hlinkClick r:id="rId4" action="ppaction://hlinksldjump"/>
              </a:rPr>
              <a:t>Agama dan Kepercayaan</a:t>
            </a:r>
            <a:endParaRPr lang="en-US" dirty="0" smtClean="0"/>
          </a:p>
        </p:txBody>
      </p:sp>
      <p:sp>
        <p:nvSpPr>
          <p:cNvPr id="9" name="Folded Corner 8"/>
          <p:cNvSpPr/>
          <p:nvPr/>
        </p:nvSpPr>
        <p:spPr>
          <a:xfrm>
            <a:off x="6876256" y="5301208"/>
            <a:ext cx="1944216" cy="1368152"/>
          </a:xfrm>
          <a:prstGeom prst="foldedCorner">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hlinkClick r:id="" action="ppaction://noaction"/>
              </a:rPr>
              <a:t>D. </a:t>
            </a:r>
            <a:r>
              <a:rPr lang="id-ID" dirty="0" smtClean="0">
                <a:hlinkClick r:id="" action="ppaction://noaction"/>
              </a:rPr>
              <a:t>Pertahanan dan Keamanan Republik Indonesia</a:t>
            </a:r>
            <a:endParaRPr lang="en-US" dirty="0"/>
          </a:p>
        </p:txBody>
      </p:sp>
    </p:spTree>
  </p:cSld>
  <p:clrMapOvr>
    <a:masterClrMapping/>
  </p:clrMapOvr>
  <p:transition>
    <p:plu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54" presetClass="entr" presetSubtype="0" accel="10000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1000" fill="hold"/>
                                        <p:tgtEl>
                                          <p:spTgt spid="4"/>
                                        </p:tgtEl>
                                        <p:attrNameLst>
                                          <p:attrName>ppt_w</p:attrName>
                                        </p:attrNameLst>
                                      </p:cBhvr>
                                      <p:tavLst>
                                        <p:tav tm="0">
                                          <p:val>
                                            <p:strVal val="#ppt_w*0.05"/>
                                          </p:val>
                                        </p:tav>
                                        <p:tav tm="100000">
                                          <p:val>
                                            <p:strVal val="#ppt_w"/>
                                          </p:val>
                                        </p:tav>
                                      </p:tavLst>
                                    </p:anim>
                                    <p:anim calcmode="lin" valueType="num">
                                      <p:cBhvr>
                                        <p:cTn id="12" dur="1000" fill="hold"/>
                                        <p:tgtEl>
                                          <p:spTgt spid="4"/>
                                        </p:tgtEl>
                                        <p:attrNameLst>
                                          <p:attrName>ppt_h</p:attrName>
                                        </p:attrNameLst>
                                      </p:cBhvr>
                                      <p:tavLst>
                                        <p:tav tm="0">
                                          <p:val>
                                            <p:strVal val="#ppt_h"/>
                                          </p:val>
                                        </p:tav>
                                        <p:tav tm="100000">
                                          <p:val>
                                            <p:strVal val="#ppt_h"/>
                                          </p:val>
                                        </p:tav>
                                      </p:tavLst>
                                    </p:anim>
                                    <p:anim calcmode="lin" valueType="num">
                                      <p:cBhvr>
                                        <p:cTn id="13" dur="1000" fill="hold"/>
                                        <p:tgtEl>
                                          <p:spTgt spid="4"/>
                                        </p:tgtEl>
                                        <p:attrNameLst>
                                          <p:attrName>ppt_x</p:attrName>
                                        </p:attrNameLst>
                                      </p:cBhvr>
                                      <p:tavLst>
                                        <p:tav tm="0">
                                          <p:val>
                                            <p:strVal val="#ppt_x-.2"/>
                                          </p:val>
                                        </p:tav>
                                        <p:tav tm="100000">
                                          <p:val>
                                            <p:strVal val="#ppt_x"/>
                                          </p:val>
                                        </p:tav>
                                      </p:tavLst>
                                    </p:anim>
                                    <p:anim calcmode="lin" valueType="num">
                                      <p:cBhvr>
                                        <p:cTn id="14" dur="1000" fill="hold"/>
                                        <p:tgtEl>
                                          <p:spTgt spid="4"/>
                                        </p:tgtEl>
                                        <p:attrNameLst>
                                          <p:attrName>ppt_y</p:attrName>
                                        </p:attrNameLst>
                                      </p:cBhvr>
                                      <p:tavLst>
                                        <p:tav tm="0">
                                          <p:val>
                                            <p:strVal val="#ppt_y"/>
                                          </p:val>
                                        </p:tav>
                                        <p:tav tm="100000">
                                          <p:val>
                                            <p:strVal val="#ppt_y"/>
                                          </p:val>
                                        </p:tav>
                                      </p:tavLst>
                                    </p:anim>
                                    <p:animEffect transition="in" filter="fade">
                                      <p:cBhvr>
                                        <p:cTn id="15" dur="1000"/>
                                        <p:tgtEl>
                                          <p:spTgt spid="4"/>
                                        </p:tgtEl>
                                      </p:cBhvr>
                                    </p:animEffect>
                                  </p:childTnLst>
                                </p:cTn>
                              </p:par>
                            </p:childTnLst>
                          </p:cTn>
                        </p:par>
                        <p:par>
                          <p:cTn id="16" fill="hold">
                            <p:stCondLst>
                              <p:cond delay="1500"/>
                            </p:stCondLst>
                            <p:childTnLst>
                              <p:par>
                                <p:cTn id="17" presetID="35"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style.rotation</p:attrName>
                                        </p:attrNameLst>
                                      </p:cBhvr>
                                      <p:tavLst>
                                        <p:tav tm="0">
                                          <p:val>
                                            <p:fltVal val="720"/>
                                          </p:val>
                                        </p:tav>
                                        <p:tav tm="100000">
                                          <p:val>
                                            <p:fltVal val="0"/>
                                          </p:val>
                                        </p:tav>
                                      </p:tavLst>
                                    </p:anim>
                                    <p:anim calcmode="lin" valueType="num">
                                      <p:cBhvr>
                                        <p:cTn id="21" dur="1000" fill="hold"/>
                                        <p:tgtEl>
                                          <p:spTgt spid="6"/>
                                        </p:tgtEl>
                                        <p:attrNameLst>
                                          <p:attrName>ppt_h</p:attrName>
                                        </p:attrNameLst>
                                      </p:cBhvr>
                                      <p:tavLst>
                                        <p:tav tm="0">
                                          <p:val>
                                            <p:fltVal val="0"/>
                                          </p:val>
                                        </p:tav>
                                        <p:tav tm="100000">
                                          <p:val>
                                            <p:strVal val="#ppt_h"/>
                                          </p:val>
                                        </p:tav>
                                      </p:tavLst>
                                    </p:anim>
                                    <p:anim calcmode="lin" valueType="num">
                                      <p:cBhvr>
                                        <p:cTn id="22" dur="1000" fill="hold"/>
                                        <p:tgtEl>
                                          <p:spTgt spid="6"/>
                                        </p:tgtEl>
                                        <p:attrNameLst>
                                          <p:attrName>ppt_w</p:attrName>
                                        </p:attrNameLst>
                                      </p:cBhvr>
                                      <p:tavLst>
                                        <p:tav tm="0">
                                          <p:val>
                                            <p:fltVal val="0"/>
                                          </p:val>
                                        </p:tav>
                                        <p:tav tm="100000">
                                          <p:val>
                                            <p:strVal val="#ppt_w"/>
                                          </p:val>
                                        </p:tav>
                                      </p:tavLst>
                                    </p:anim>
                                  </p:childTnLst>
                                </p:cTn>
                              </p:par>
                            </p:childTnLst>
                          </p:cTn>
                        </p:par>
                        <p:par>
                          <p:cTn id="23" fill="hold">
                            <p:stCondLst>
                              <p:cond delay="2500"/>
                            </p:stCondLst>
                            <p:childTnLst>
                              <p:par>
                                <p:cTn id="24" presetID="35" presetClass="entr" presetSubtype="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style.rotation</p:attrName>
                                        </p:attrNameLst>
                                      </p:cBhvr>
                                      <p:tavLst>
                                        <p:tav tm="0">
                                          <p:val>
                                            <p:fltVal val="720"/>
                                          </p:val>
                                        </p:tav>
                                        <p:tav tm="100000">
                                          <p:val>
                                            <p:fltVal val="0"/>
                                          </p:val>
                                        </p:tav>
                                      </p:tavLst>
                                    </p:anim>
                                    <p:anim calcmode="lin" valueType="num">
                                      <p:cBhvr>
                                        <p:cTn id="28" dur="1000" fill="hold"/>
                                        <p:tgtEl>
                                          <p:spTgt spid="7"/>
                                        </p:tgtEl>
                                        <p:attrNameLst>
                                          <p:attrName>ppt_h</p:attrName>
                                        </p:attrNameLst>
                                      </p:cBhvr>
                                      <p:tavLst>
                                        <p:tav tm="0">
                                          <p:val>
                                            <p:fltVal val="0"/>
                                          </p:val>
                                        </p:tav>
                                        <p:tav tm="100000">
                                          <p:val>
                                            <p:strVal val="#ppt_h"/>
                                          </p:val>
                                        </p:tav>
                                      </p:tavLst>
                                    </p:anim>
                                    <p:anim calcmode="lin" valueType="num">
                                      <p:cBhvr>
                                        <p:cTn id="29" dur="1000" fill="hold"/>
                                        <p:tgtEl>
                                          <p:spTgt spid="7"/>
                                        </p:tgtEl>
                                        <p:attrNameLst>
                                          <p:attrName>ppt_w</p:attrName>
                                        </p:attrNameLst>
                                      </p:cBhvr>
                                      <p:tavLst>
                                        <p:tav tm="0">
                                          <p:val>
                                            <p:fltVal val="0"/>
                                          </p:val>
                                        </p:tav>
                                        <p:tav tm="100000">
                                          <p:val>
                                            <p:strVal val="#ppt_w"/>
                                          </p:val>
                                        </p:tav>
                                      </p:tavLst>
                                    </p:anim>
                                  </p:childTnLst>
                                </p:cTn>
                              </p:par>
                            </p:childTnLst>
                          </p:cTn>
                        </p:par>
                        <p:par>
                          <p:cTn id="30" fill="hold">
                            <p:stCondLst>
                              <p:cond delay="3500"/>
                            </p:stCondLst>
                            <p:childTnLst>
                              <p:par>
                                <p:cTn id="31" presetID="35" presetClass="entr" presetSubtype="0"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1000"/>
                                        <p:tgtEl>
                                          <p:spTgt spid="8"/>
                                        </p:tgtEl>
                                      </p:cBhvr>
                                    </p:animEffect>
                                    <p:anim calcmode="lin" valueType="num">
                                      <p:cBhvr>
                                        <p:cTn id="34" dur="1000" fill="hold"/>
                                        <p:tgtEl>
                                          <p:spTgt spid="8"/>
                                        </p:tgtEl>
                                        <p:attrNameLst>
                                          <p:attrName>style.rotation</p:attrName>
                                        </p:attrNameLst>
                                      </p:cBhvr>
                                      <p:tavLst>
                                        <p:tav tm="0">
                                          <p:val>
                                            <p:fltVal val="720"/>
                                          </p:val>
                                        </p:tav>
                                        <p:tav tm="100000">
                                          <p:val>
                                            <p:fltVal val="0"/>
                                          </p:val>
                                        </p:tav>
                                      </p:tavLst>
                                    </p:anim>
                                    <p:anim calcmode="lin" valueType="num">
                                      <p:cBhvr>
                                        <p:cTn id="35" dur="1000" fill="hold"/>
                                        <p:tgtEl>
                                          <p:spTgt spid="8"/>
                                        </p:tgtEl>
                                        <p:attrNameLst>
                                          <p:attrName>ppt_h</p:attrName>
                                        </p:attrNameLst>
                                      </p:cBhvr>
                                      <p:tavLst>
                                        <p:tav tm="0">
                                          <p:val>
                                            <p:fltVal val="0"/>
                                          </p:val>
                                        </p:tav>
                                        <p:tav tm="100000">
                                          <p:val>
                                            <p:strVal val="#ppt_h"/>
                                          </p:val>
                                        </p:tav>
                                      </p:tavLst>
                                    </p:anim>
                                    <p:anim calcmode="lin" valueType="num">
                                      <p:cBhvr>
                                        <p:cTn id="36" dur="1000" fill="hold"/>
                                        <p:tgtEl>
                                          <p:spTgt spid="8"/>
                                        </p:tgtEl>
                                        <p:attrNameLst>
                                          <p:attrName>ppt_w</p:attrName>
                                        </p:attrNameLst>
                                      </p:cBhvr>
                                      <p:tavLst>
                                        <p:tav tm="0">
                                          <p:val>
                                            <p:fltVal val="0"/>
                                          </p:val>
                                        </p:tav>
                                        <p:tav tm="100000">
                                          <p:val>
                                            <p:strVal val="#ppt_w"/>
                                          </p:val>
                                        </p:tav>
                                      </p:tavLst>
                                    </p:anim>
                                  </p:childTnLst>
                                </p:cTn>
                              </p:par>
                            </p:childTnLst>
                          </p:cTn>
                        </p:par>
                        <p:par>
                          <p:cTn id="37" fill="hold">
                            <p:stCondLst>
                              <p:cond delay="4500"/>
                            </p:stCondLst>
                            <p:childTnLst>
                              <p:par>
                                <p:cTn id="38" presetID="35" presetClass="entr" presetSubtype="0" fill="hold" grpId="0" nodeType="after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1000"/>
                                        <p:tgtEl>
                                          <p:spTgt spid="9"/>
                                        </p:tgtEl>
                                      </p:cBhvr>
                                    </p:animEffect>
                                    <p:anim calcmode="lin" valueType="num">
                                      <p:cBhvr>
                                        <p:cTn id="41" dur="1000" fill="hold"/>
                                        <p:tgtEl>
                                          <p:spTgt spid="9"/>
                                        </p:tgtEl>
                                        <p:attrNameLst>
                                          <p:attrName>style.rotation</p:attrName>
                                        </p:attrNameLst>
                                      </p:cBhvr>
                                      <p:tavLst>
                                        <p:tav tm="0">
                                          <p:val>
                                            <p:fltVal val="720"/>
                                          </p:val>
                                        </p:tav>
                                        <p:tav tm="100000">
                                          <p:val>
                                            <p:fltVal val="0"/>
                                          </p:val>
                                        </p:tav>
                                      </p:tavLst>
                                    </p:anim>
                                    <p:anim calcmode="lin" valueType="num">
                                      <p:cBhvr>
                                        <p:cTn id="42" dur="1000" fill="hold"/>
                                        <p:tgtEl>
                                          <p:spTgt spid="9"/>
                                        </p:tgtEl>
                                        <p:attrNameLst>
                                          <p:attrName>ppt_h</p:attrName>
                                        </p:attrNameLst>
                                      </p:cBhvr>
                                      <p:tavLst>
                                        <p:tav tm="0">
                                          <p:val>
                                            <p:fltVal val="0"/>
                                          </p:val>
                                        </p:tav>
                                        <p:tav tm="100000">
                                          <p:val>
                                            <p:strVal val="#ppt_h"/>
                                          </p:val>
                                        </p:tav>
                                      </p:tavLst>
                                    </p:anim>
                                    <p:anim calcmode="lin" valueType="num">
                                      <p:cBhvr>
                                        <p:cTn id="43" dur="1000" fill="hold"/>
                                        <p:tgtEl>
                                          <p:spTgt spid="9"/>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6" grpId="0" animBg="1"/>
      <p:bldP spid="7" grpId="0" animBg="1"/>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3568" y="260648"/>
            <a:ext cx="7772400" cy="1470025"/>
          </a:xfrm>
        </p:spPr>
        <p:txBody>
          <a:bodyPr>
            <a:normAutofit/>
          </a:bodyPr>
          <a:lstStyle/>
          <a:p>
            <a:r>
              <a:rPr lang="en-US" sz="3200" b="1" dirty="0" smtClean="0"/>
              <a:t>B.</a:t>
            </a:r>
            <a:r>
              <a:rPr lang="id-ID" sz="3200" b="1" dirty="0" smtClean="0"/>
              <a:t> </a:t>
            </a:r>
            <a:r>
              <a:rPr lang="en-US" sz="3200" b="1" dirty="0" smtClean="0"/>
              <a:t>Warga Negara dan Penduduk Indonesia</a:t>
            </a:r>
            <a:endParaRPr lang="en-US" sz="3200" dirty="0"/>
          </a:p>
        </p:txBody>
      </p:sp>
      <p:graphicFrame>
        <p:nvGraphicFramePr>
          <p:cNvPr id="4" name="Diagram 3"/>
          <p:cNvGraphicFramePr/>
          <p:nvPr/>
        </p:nvGraphicFramePr>
        <p:xfrm>
          <a:off x="755576" y="1628800"/>
          <a:ext cx="7920880" cy="45365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graphicFrame>
        <p:nvGraphicFramePr>
          <p:cNvPr id="4" name="Diagram 3"/>
          <p:cNvGraphicFramePr/>
          <p:nvPr/>
        </p:nvGraphicFramePr>
        <p:xfrm>
          <a:off x="0" y="980728"/>
          <a:ext cx="8892480" cy="53285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7000" r="-7000"/>
          </a:stretch>
        </a:blipFill>
        <a:effectLst/>
      </p:bgPr>
    </p:bg>
    <p:spTree>
      <p:nvGrpSpPr>
        <p:cNvPr id="1" name=""/>
        <p:cNvGrpSpPr/>
        <p:nvPr/>
      </p:nvGrpSpPr>
      <p:grpSpPr>
        <a:xfrm>
          <a:off x="0" y="0"/>
          <a:ext cx="0" cy="0"/>
          <a:chOff x="0" y="0"/>
          <a:chExt cx="0" cy="0"/>
        </a:xfrm>
      </p:grpSpPr>
      <p:graphicFrame>
        <p:nvGraphicFramePr>
          <p:cNvPr id="4" name="Diagram 3"/>
          <p:cNvGraphicFramePr/>
          <p:nvPr/>
        </p:nvGraphicFramePr>
        <p:xfrm>
          <a:off x="611560" y="1052736"/>
          <a:ext cx="7992888" cy="49685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11000" r="-1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79512" y="1"/>
            <a:ext cx="7632848" cy="1196752"/>
          </a:xfrm>
        </p:spPr>
        <p:txBody>
          <a:bodyPr>
            <a:normAutofit/>
          </a:bodyPr>
          <a:lstStyle/>
          <a:p>
            <a:r>
              <a:rPr lang="en-US" sz="2800" b="1" dirty="0" smtClean="0"/>
              <a:t>Hak Warga Negara</a:t>
            </a:r>
            <a:endParaRPr lang="en-US" sz="2800" dirty="0"/>
          </a:p>
        </p:txBody>
      </p:sp>
      <p:sp>
        <p:nvSpPr>
          <p:cNvPr id="4" name="Subtitle 3"/>
          <p:cNvSpPr>
            <a:spLocks noGrp="1"/>
          </p:cNvSpPr>
          <p:nvPr>
            <p:ph type="subTitle" idx="1"/>
          </p:nvPr>
        </p:nvSpPr>
        <p:spPr>
          <a:xfrm>
            <a:off x="144016" y="1412776"/>
            <a:ext cx="7524328" cy="3528392"/>
          </a:xfrm>
        </p:spPr>
        <p:txBody>
          <a:bodyPr>
            <a:normAutofit/>
          </a:bodyPr>
          <a:lstStyle/>
          <a:p>
            <a:pPr algn="l"/>
            <a:r>
              <a:rPr lang="en-US" sz="2500" b="1" dirty="0" smtClean="0">
                <a:solidFill>
                  <a:srgbClr val="FF0000"/>
                </a:solidFill>
              </a:rPr>
              <a:t>Hak dan kewajiban tidak bisa dipisahkan. Hak adalah segala sesuatu yang bersifat mutlak (semestinya didapat). Kewajiban adalah segala sesuatu yang harus dilakukan dengan penuh tanggung jawab. Seseorang dapat menuntut hak apabila dia telah melakukan kewajibannya terlebih dahulu. Ketentuan mengenai hak warga negara diatur dalam UUD NRI Tahun 1945</a:t>
            </a:r>
            <a:r>
              <a:rPr lang="id-ID" sz="2500" b="1" dirty="0" smtClean="0">
                <a:solidFill>
                  <a:srgbClr val="FF0000"/>
                </a:solidFill>
              </a:rPr>
              <a:t>.</a:t>
            </a:r>
            <a:endParaRPr lang="en-US" sz="2500" b="1" dirty="0">
              <a:solidFill>
                <a:srgbClr val="FF00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25000" b="-25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rot="20453228">
            <a:off x="1539165" y="1801947"/>
            <a:ext cx="7416824" cy="1196752"/>
          </a:xfrm>
        </p:spPr>
        <p:txBody>
          <a:bodyPr>
            <a:normAutofit/>
          </a:bodyPr>
          <a:lstStyle/>
          <a:p>
            <a:r>
              <a:rPr lang="en-US" sz="3600" b="1" dirty="0" smtClean="0"/>
              <a:t>C.	Agama dan Kepercayaan</a:t>
            </a:r>
            <a:endParaRPr lang="en-US" sz="3600" dirty="0"/>
          </a:p>
        </p:txBody>
      </p:sp>
      <p:sp>
        <p:nvSpPr>
          <p:cNvPr id="3" name="Subtitle 2"/>
          <p:cNvSpPr>
            <a:spLocks noGrp="1"/>
          </p:cNvSpPr>
          <p:nvPr>
            <p:ph type="subTitle" idx="1"/>
          </p:nvPr>
        </p:nvSpPr>
        <p:spPr>
          <a:xfrm rot="20398181">
            <a:off x="2962612" y="2762974"/>
            <a:ext cx="6400800" cy="3505944"/>
          </a:xfrm>
        </p:spPr>
        <p:txBody>
          <a:bodyPr>
            <a:normAutofit/>
          </a:bodyPr>
          <a:lstStyle/>
          <a:p>
            <a:pPr marL="514350" indent="-514350" algn="l">
              <a:buAutoNum type="arabicPeriod"/>
            </a:pPr>
            <a:r>
              <a:rPr lang="en-US" b="1" dirty="0" smtClean="0">
                <a:solidFill>
                  <a:srgbClr val="0070C0"/>
                </a:solidFill>
              </a:rPr>
              <a:t>Jaminan Kebebasan Beragama</a:t>
            </a:r>
            <a:endParaRPr lang="id-ID" b="1" dirty="0" smtClean="0">
              <a:solidFill>
                <a:srgbClr val="0070C0"/>
              </a:solidFill>
            </a:endParaRPr>
          </a:p>
          <a:p>
            <a:pPr marL="514350" indent="-514350" algn="l"/>
            <a:r>
              <a:rPr lang="id-ID" b="1" dirty="0" smtClean="0"/>
              <a:t>	</a:t>
            </a:r>
            <a:r>
              <a:rPr lang="en-US" dirty="0" smtClean="0">
                <a:solidFill>
                  <a:srgbClr val="0070C0"/>
                </a:solidFill>
              </a:rPr>
              <a:t>Ketentuan mengenai agama terdapat dalam pasal 28E ayat (1) dan ayat (2) serta pasal 29 Bab XI UUD NRI Tahun 1945</a:t>
            </a:r>
            <a:r>
              <a:rPr lang="id-ID" dirty="0" smtClean="0">
                <a:solidFill>
                  <a:srgbClr val="0070C0"/>
                </a:solidFill>
              </a:rPr>
              <a:t>.</a:t>
            </a:r>
            <a:endParaRPr lang="en-US" dirty="0">
              <a:solidFill>
                <a:srgbClr val="0070C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1231217</TotalTime>
  <Words>367</Words>
  <Application>Microsoft Office PowerPoint</Application>
  <PresentationFormat>On-screen Show (4:3)</PresentationFormat>
  <Paragraphs>37</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Theme1</vt:lpstr>
      <vt:lpstr>untuk SMK/MAK Kelas X Semester 1 oleh:  Khilya Fa’izia Aprilia Nur Kurniawati Nur Khasanah</vt:lpstr>
      <vt:lpstr>PowerPoint Presentation</vt:lpstr>
      <vt:lpstr>BAB IV</vt:lpstr>
      <vt:lpstr>Tujuan Pembelajaran </vt:lpstr>
      <vt:lpstr>B. Warga Negara dan Penduduk Indonesia</vt:lpstr>
      <vt:lpstr>PowerPoint Presentation</vt:lpstr>
      <vt:lpstr>PowerPoint Presentation</vt:lpstr>
      <vt:lpstr>Hak Warga Negara</vt:lpstr>
      <vt:lpstr>C. Agama dan Kepercayaan</vt:lpstr>
      <vt:lpstr>2. Membina Kerukunan Beragama</vt:lpstr>
      <vt:lpstr>TERIMA KASIH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Azure</dc:creator>
  <cp:lastModifiedBy>ASUS</cp:lastModifiedBy>
  <cp:revision>390</cp:revision>
  <dcterms:created xsi:type="dcterms:W3CDTF">2019-05-20T01:51:34Z</dcterms:created>
  <dcterms:modified xsi:type="dcterms:W3CDTF">2020-10-19T07:40:59Z</dcterms:modified>
</cp:coreProperties>
</file>