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72" r:id="rId2"/>
  </p:sldMasterIdLst>
  <p:notesMasterIdLst>
    <p:notesMasterId r:id="rId12"/>
  </p:notesMasterIdLst>
  <p:handoutMasterIdLst>
    <p:handoutMasterId r:id="rId13"/>
  </p:handoutMasterIdLst>
  <p:sldIdLst>
    <p:sldId id="340" r:id="rId3"/>
    <p:sldId id="403" r:id="rId4"/>
    <p:sldId id="442" r:id="rId5"/>
    <p:sldId id="404" r:id="rId6"/>
    <p:sldId id="405" r:id="rId7"/>
    <p:sldId id="439" r:id="rId8"/>
    <p:sldId id="407" r:id="rId9"/>
    <p:sldId id="408" r:id="rId10"/>
    <p:sldId id="441" r:id="rId11"/>
  </p:sldIdLst>
  <p:sldSz cx="9144000" cy="6858000" type="screen4x3"/>
  <p:notesSz cx="6797675" cy="992822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66"/>
    <a:srgbClr val="00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430" autoAdjust="0"/>
    <p:restoredTop sz="94660"/>
  </p:normalViewPr>
  <p:slideViewPr>
    <p:cSldViewPr>
      <p:cViewPr>
        <p:scale>
          <a:sx n="60" d="100"/>
          <a:sy n="60" d="100"/>
        </p:scale>
        <p:origin x="-1662" y="-2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handoutMaster" Target="handoutMasters/handoutMaster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241327E-6610-4FC9-B8A1-6E102DE596A3}" type="doc">
      <dgm:prSet loTypeId="urn:microsoft.com/office/officeart/2005/8/layout/hList1" loCatId="list" qsTypeId="urn:microsoft.com/office/officeart/2005/8/quickstyle/3d3" qsCatId="3D" csTypeId="urn:microsoft.com/office/officeart/2005/8/colors/accent2_2" csCatId="accent2" phldr="1"/>
      <dgm:spPr/>
      <dgm:t>
        <a:bodyPr/>
        <a:lstStyle/>
        <a:p>
          <a:endParaRPr lang="en-US"/>
        </a:p>
      </dgm:t>
    </dgm:pt>
    <dgm:pt modelId="{638059C2-88F4-4B6E-9FED-04D69622C039}">
      <dgm:prSet phldrT="[Text]" custT="1"/>
      <dgm:spPr/>
      <dgm:t>
        <a:bodyPr/>
        <a:lstStyle/>
        <a:p>
          <a:r>
            <a:rPr lang="id-ID" sz="3200" b="1" dirty="0" smtClean="0"/>
            <a:t>c. </a:t>
          </a:r>
          <a:r>
            <a:rPr lang="en-US" sz="3200" b="1" dirty="0" smtClean="0"/>
            <a:t>Bentuk-Bentuk Usaha Pertahanan Negara </a:t>
          </a:r>
          <a:endParaRPr lang="en-US" sz="3200" dirty="0"/>
        </a:p>
      </dgm:t>
    </dgm:pt>
    <dgm:pt modelId="{CA931B10-87CF-482E-9159-E55BBEF20FD4}" type="parTrans" cxnId="{6A413886-569A-4C75-9AE0-FF66144C1383}">
      <dgm:prSet/>
      <dgm:spPr/>
      <dgm:t>
        <a:bodyPr/>
        <a:lstStyle/>
        <a:p>
          <a:endParaRPr lang="en-US"/>
        </a:p>
      </dgm:t>
    </dgm:pt>
    <dgm:pt modelId="{2E4BD78B-ADD4-42EB-9AFE-C07043F7C3C8}" type="sibTrans" cxnId="{6A413886-569A-4C75-9AE0-FF66144C1383}">
      <dgm:prSet/>
      <dgm:spPr/>
      <dgm:t>
        <a:bodyPr/>
        <a:lstStyle/>
        <a:p>
          <a:endParaRPr lang="en-US"/>
        </a:p>
      </dgm:t>
    </dgm:pt>
    <dgm:pt modelId="{9C1A151E-CB41-4EC4-A189-06A3A012EC5F}">
      <dgm:prSet phldrT="[Text]" custT="1"/>
      <dgm:spPr/>
      <dgm:t>
        <a:bodyPr/>
        <a:lstStyle/>
        <a:p>
          <a:r>
            <a:rPr lang="en-US" sz="2800" b="1" i="1" dirty="0" smtClean="0"/>
            <a:t>Pendidikan Kewarganegaraan</a:t>
          </a:r>
          <a:endParaRPr lang="en-US" sz="2800" dirty="0"/>
        </a:p>
      </dgm:t>
    </dgm:pt>
    <dgm:pt modelId="{D12091E5-9F22-48B8-B21E-2AA27798FD70}" type="parTrans" cxnId="{933863DA-91A2-4F23-BB1B-B268B3EA285B}">
      <dgm:prSet/>
      <dgm:spPr/>
      <dgm:t>
        <a:bodyPr/>
        <a:lstStyle/>
        <a:p>
          <a:endParaRPr lang="en-US"/>
        </a:p>
      </dgm:t>
    </dgm:pt>
    <dgm:pt modelId="{D93C6EE1-3263-4E81-B493-8304EC4E5915}" type="sibTrans" cxnId="{933863DA-91A2-4F23-BB1B-B268B3EA285B}">
      <dgm:prSet/>
      <dgm:spPr/>
      <dgm:t>
        <a:bodyPr/>
        <a:lstStyle/>
        <a:p>
          <a:endParaRPr lang="en-US"/>
        </a:p>
      </dgm:t>
    </dgm:pt>
    <dgm:pt modelId="{ED378CC9-6A8E-444A-8B18-E0EE774AF0DC}">
      <dgm:prSet custT="1"/>
      <dgm:spPr/>
      <dgm:t>
        <a:bodyPr/>
        <a:lstStyle/>
        <a:p>
          <a:r>
            <a:rPr lang="en-US" sz="2800" b="1" i="1" dirty="0" smtClean="0"/>
            <a:t>Pelatihan Dasar Kemiliteran</a:t>
          </a:r>
          <a:endParaRPr lang="id-ID" sz="2800" b="1" i="1" dirty="0" smtClean="0"/>
        </a:p>
      </dgm:t>
    </dgm:pt>
    <dgm:pt modelId="{CD1646C9-C880-4C25-BF32-A8B115E4D4DF}" type="parTrans" cxnId="{D97E8E8D-F234-4926-A3E7-725FAEE6EED9}">
      <dgm:prSet/>
      <dgm:spPr/>
      <dgm:t>
        <a:bodyPr/>
        <a:lstStyle/>
        <a:p>
          <a:endParaRPr lang="en-US"/>
        </a:p>
      </dgm:t>
    </dgm:pt>
    <dgm:pt modelId="{42F6817A-B0A6-4B42-8406-5A8C71FEBBB2}" type="sibTrans" cxnId="{D97E8E8D-F234-4926-A3E7-725FAEE6EED9}">
      <dgm:prSet/>
      <dgm:spPr/>
      <dgm:t>
        <a:bodyPr/>
        <a:lstStyle/>
        <a:p>
          <a:endParaRPr lang="en-US"/>
        </a:p>
      </dgm:t>
    </dgm:pt>
    <dgm:pt modelId="{D3156C23-CED4-4A4B-BD64-C365DACB769A}">
      <dgm:prSet custT="1"/>
      <dgm:spPr/>
      <dgm:t>
        <a:bodyPr/>
        <a:lstStyle/>
        <a:p>
          <a:r>
            <a:rPr lang="en-US" sz="2800" b="1" i="1" smtClean="0"/>
            <a:t>Pengabdian sebagai Prajurit Tentara Nasional Indonesia</a:t>
          </a:r>
          <a:endParaRPr lang="id-ID" sz="2800" b="1" i="1" dirty="0" smtClean="0"/>
        </a:p>
      </dgm:t>
    </dgm:pt>
    <dgm:pt modelId="{81534E7F-E4EF-45A7-BBCE-6E250F67CF98}" type="parTrans" cxnId="{37FE67BC-2469-4E44-AACF-EF32BF555CDF}">
      <dgm:prSet/>
      <dgm:spPr/>
      <dgm:t>
        <a:bodyPr/>
        <a:lstStyle/>
        <a:p>
          <a:endParaRPr lang="en-US"/>
        </a:p>
      </dgm:t>
    </dgm:pt>
    <dgm:pt modelId="{F00F62EF-D61D-467C-81D5-E2DA49726E11}" type="sibTrans" cxnId="{37FE67BC-2469-4E44-AACF-EF32BF555CDF}">
      <dgm:prSet/>
      <dgm:spPr/>
      <dgm:t>
        <a:bodyPr/>
        <a:lstStyle/>
        <a:p>
          <a:endParaRPr lang="en-US"/>
        </a:p>
      </dgm:t>
    </dgm:pt>
    <dgm:pt modelId="{33537CE4-2211-47D4-BE22-A0BBBBFD8979}">
      <dgm:prSet custT="1"/>
      <dgm:spPr/>
      <dgm:t>
        <a:bodyPr/>
        <a:lstStyle/>
        <a:p>
          <a:r>
            <a:rPr lang="en-US" sz="2800" b="1" i="1" dirty="0" smtClean="0"/>
            <a:t>Pengabdian Secara Profesi</a:t>
          </a:r>
          <a:endParaRPr lang="en-US" sz="2800" dirty="0"/>
        </a:p>
      </dgm:t>
    </dgm:pt>
    <dgm:pt modelId="{B90A052E-F635-4425-B280-850AF2D44814}" type="parTrans" cxnId="{19234114-07DA-4F49-A5F6-A72EFB6E1221}">
      <dgm:prSet/>
      <dgm:spPr/>
      <dgm:t>
        <a:bodyPr/>
        <a:lstStyle/>
        <a:p>
          <a:endParaRPr lang="en-US"/>
        </a:p>
      </dgm:t>
    </dgm:pt>
    <dgm:pt modelId="{D65B98B3-1614-4E4C-8F48-8C57053C5DAD}" type="sibTrans" cxnId="{19234114-07DA-4F49-A5F6-A72EFB6E1221}">
      <dgm:prSet/>
      <dgm:spPr/>
      <dgm:t>
        <a:bodyPr/>
        <a:lstStyle/>
        <a:p>
          <a:endParaRPr lang="en-US"/>
        </a:p>
      </dgm:t>
    </dgm:pt>
    <dgm:pt modelId="{4FCEF64A-5234-4BB1-BA9D-B9D0B0CDD774}" type="pres">
      <dgm:prSet presAssocID="{4241327E-6610-4FC9-B8A1-6E102DE596A3}" presName="Name0" presStyleCnt="0">
        <dgm:presLayoutVars>
          <dgm:dir/>
          <dgm:animLvl val="lvl"/>
          <dgm:resizeHandles val="exact"/>
        </dgm:presLayoutVars>
      </dgm:prSet>
      <dgm:spPr/>
      <dgm:t>
        <a:bodyPr/>
        <a:lstStyle/>
        <a:p>
          <a:endParaRPr lang="en-US"/>
        </a:p>
      </dgm:t>
    </dgm:pt>
    <dgm:pt modelId="{03768831-8703-4BFD-A90F-CE63408987A3}" type="pres">
      <dgm:prSet presAssocID="{638059C2-88F4-4B6E-9FED-04D69622C039}" presName="composite" presStyleCnt="0"/>
      <dgm:spPr/>
    </dgm:pt>
    <dgm:pt modelId="{37314338-0EBF-438E-80C0-2C4E58B717D6}" type="pres">
      <dgm:prSet presAssocID="{638059C2-88F4-4B6E-9FED-04D69622C039}" presName="parTx" presStyleLbl="alignNode1" presStyleIdx="0" presStyleCnt="1">
        <dgm:presLayoutVars>
          <dgm:chMax val="0"/>
          <dgm:chPref val="0"/>
          <dgm:bulletEnabled val="1"/>
        </dgm:presLayoutVars>
      </dgm:prSet>
      <dgm:spPr/>
      <dgm:t>
        <a:bodyPr/>
        <a:lstStyle/>
        <a:p>
          <a:endParaRPr lang="en-US"/>
        </a:p>
      </dgm:t>
    </dgm:pt>
    <dgm:pt modelId="{77C2F310-44DA-4595-9D5A-ED35F1A0E69F}" type="pres">
      <dgm:prSet presAssocID="{638059C2-88F4-4B6E-9FED-04D69622C039}" presName="desTx" presStyleLbl="alignAccFollowNode1" presStyleIdx="0" presStyleCnt="1">
        <dgm:presLayoutVars>
          <dgm:bulletEnabled val="1"/>
        </dgm:presLayoutVars>
      </dgm:prSet>
      <dgm:spPr/>
      <dgm:t>
        <a:bodyPr/>
        <a:lstStyle/>
        <a:p>
          <a:endParaRPr lang="en-US"/>
        </a:p>
      </dgm:t>
    </dgm:pt>
  </dgm:ptLst>
  <dgm:cxnLst>
    <dgm:cxn modelId="{933863DA-91A2-4F23-BB1B-B268B3EA285B}" srcId="{638059C2-88F4-4B6E-9FED-04D69622C039}" destId="{9C1A151E-CB41-4EC4-A189-06A3A012EC5F}" srcOrd="0" destOrd="0" parTransId="{D12091E5-9F22-48B8-B21E-2AA27798FD70}" sibTransId="{D93C6EE1-3263-4E81-B493-8304EC4E5915}"/>
    <dgm:cxn modelId="{6A413886-569A-4C75-9AE0-FF66144C1383}" srcId="{4241327E-6610-4FC9-B8A1-6E102DE596A3}" destId="{638059C2-88F4-4B6E-9FED-04D69622C039}" srcOrd="0" destOrd="0" parTransId="{CA931B10-87CF-482E-9159-E55BBEF20FD4}" sibTransId="{2E4BD78B-ADD4-42EB-9AFE-C07043F7C3C8}"/>
    <dgm:cxn modelId="{72C6B606-5480-4C73-9676-CD41C4CC3B83}" type="presOf" srcId="{638059C2-88F4-4B6E-9FED-04D69622C039}" destId="{37314338-0EBF-438E-80C0-2C4E58B717D6}" srcOrd="0" destOrd="0" presId="urn:microsoft.com/office/officeart/2005/8/layout/hList1"/>
    <dgm:cxn modelId="{B58FAC50-E71B-4DD3-AD3E-885CAB1ED263}" type="presOf" srcId="{D3156C23-CED4-4A4B-BD64-C365DACB769A}" destId="{77C2F310-44DA-4595-9D5A-ED35F1A0E69F}" srcOrd="0" destOrd="2" presId="urn:microsoft.com/office/officeart/2005/8/layout/hList1"/>
    <dgm:cxn modelId="{06B08E75-DC3B-4E16-B301-66AC0C159234}" type="presOf" srcId="{ED378CC9-6A8E-444A-8B18-E0EE774AF0DC}" destId="{77C2F310-44DA-4595-9D5A-ED35F1A0E69F}" srcOrd="0" destOrd="1" presId="urn:microsoft.com/office/officeart/2005/8/layout/hList1"/>
    <dgm:cxn modelId="{76B445C6-D30B-4E92-AEC1-443F80178281}" type="presOf" srcId="{4241327E-6610-4FC9-B8A1-6E102DE596A3}" destId="{4FCEF64A-5234-4BB1-BA9D-B9D0B0CDD774}" srcOrd="0" destOrd="0" presId="urn:microsoft.com/office/officeart/2005/8/layout/hList1"/>
    <dgm:cxn modelId="{37FE67BC-2469-4E44-AACF-EF32BF555CDF}" srcId="{638059C2-88F4-4B6E-9FED-04D69622C039}" destId="{D3156C23-CED4-4A4B-BD64-C365DACB769A}" srcOrd="2" destOrd="0" parTransId="{81534E7F-E4EF-45A7-BBCE-6E250F67CF98}" sibTransId="{F00F62EF-D61D-467C-81D5-E2DA49726E11}"/>
    <dgm:cxn modelId="{D97E8E8D-F234-4926-A3E7-725FAEE6EED9}" srcId="{638059C2-88F4-4B6E-9FED-04D69622C039}" destId="{ED378CC9-6A8E-444A-8B18-E0EE774AF0DC}" srcOrd="1" destOrd="0" parTransId="{CD1646C9-C880-4C25-BF32-A8B115E4D4DF}" sibTransId="{42F6817A-B0A6-4B42-8406-5A8C71FEBBB2}"/>
    <dgm:cxn modelId="{F2C4B502-4C0D-4522-B313-58798A10D879}" type="presOf" srcId="{33537CE4-2211-47D4-BE22-A0BBBBFD8979}" destId="{77C2F310-44DA-4595-9D5A-ED35F1A0E69F}" srcOrd="0" destOrd="3" presId="urn:microsoft.com/office/officeart/2005/8/layout/hList1"/>
    <dgm:cxn modelId="{CCE7AD8E-B61C-4CEE-8832-A10D4F095A6B}" type="presOf" srcId="{9C1A151E-CB41-4EC4-A189-06A3A012EC5F}" destId="{77C2F310-44DA-4595-9D5A-ED35F1A0E69F}" srcOrd="0" destOrd="0" presId="urn:microsoft.com/office/officeart/2005/8/layout/hList1"/>
    <dgm:cxn modelId="{19234114-07DA-4F49-A5F6-A72EFB6E1221}" srcId="{638059C2-88F4-4B6E-9FED-04D69622C039}" destId="{33537CE4-2211-47D4-BE22-A0BBBBFD8979}" srcOrd="3" destOrd="0" parTransId="{B90A052E-F635-4425-B280-850AF2D44814}" sibTransId="{D65B98B3-1614-4E4C-8F48-8C57053C5DAD}"/>
    <dgm:cxn modelId="{9CF48A21-A633-446C-8460-0F45534E8902}" type="presParOf" srcId="{4FCEF64A-5234-4BB1-BA9D-B9D0B0CDD774}" destId="{03768831-8703-4BFD-A90F-CE63408987A3}" srcOrd="0" destOrd="0" presId="urn:microsoft.com/office/officeart/2005/8/layout/hList1"/>
    <dgm:cxn modelId="{6A890750-39F0-4C28-AE33-A4B436A87FA1}" type="presParOf" srcId="{03768831-8703-4BFD-A90F-CE63408987A3}" destId="{37314338-0EBF-438E-80C0-2C4E58B717D6}" srcOrd="0" destOrd="0" presId="urn:microsoft.com/office/officeart/2005/8/layout/hList1"/>
    <dgm:cxn modelId="{BE2C9B82-010F-45F0-94AE-0AF7122A41F7}" type="presParOf" srcId="{03768831-8703-4BFD-A90F-CE63408987A3}" destId="{77C2F310-44DA-4595-9D5A-ED35F1A0E69F}"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314338-0EBF-438E-80C0-2C4E58B717D6}">
      <dsp:nvSpPr>
        <dsp:cNvPr id="0" name=""/>
        <dsp:cNvSpPr/>
      </dsp:nvSpPr>
      <dsp:spPr>
        <a:xfrm>
          <a:off x="0" y="228887"/>
          <a:ext cx="6229200" cy="1872000"/>
        </a:xfrm>
        <a:prstGeom prst="rect">
          <a:avLst/>
        </a:prstGeom>
        <a:solidFill>
          <a:schemeClr val="accent2">
            <a:hueOff val="0"/>
            <a:satOff val="0"/>
            <a:lumOff val="0"/>
            <a:alphaOff val="0"/>
          </a:schemeClr>
        </a:solidFill>
        <a:ln>
          <a:noFill/>
        </a:ln>
        <a:effectLst>
          <a:outerShdw blurRad="40000" dist="23000" dir="5400000" rotWithShape="0">
            <a:srgbClr val="000000">
              <a:alpha val="35000"/>
            </a:srgbClr>
          </a:outerShdw>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27584" tIns="130048" rIns="227584" bIns="130048" numCol="1" spcCol="1270" anchor="ctr" anchorCtr="0">
          <a:noAutofit/>
        </a:bodyPr>
        <a:lstStyle/>
        <a:p>
          <a:pPr lvl="0" algn="ctr" defTabSz="1422400">
            <a:lnSpc>
              <a:spcPct val="90000"/>
            </a:lnSpc>
            <a:spcBef>
              <a:spcPct val="0"/>
            </a:spcBef>
            <a:spcAft>
              <a:spcPct val="35000"/>
            </a:spcAft>
          </a:pPr>
          <a:r>
            <a:rPr lang="id-ID" sz="3200" b="1" kern="1200" dirty="0" smtClean="0"/>
            <a:t>c. </a:t>
          </a:r>
          <a:r>
            <a:rPr lang="en-US" sz="3200" b="1" kern="1200" dirty="0" smtClean="0"/>
            <a:t>Bentuk-Bentuk Usaha Pertahanan Negara </a:t>
          </a:r>
          <a:endParaRPr lang="en-US" sz="3200" kern="1200" dirty="0"/>
        </a:p>
      </dsp:txBody>
      <dsp:txXfrm>
        <a:off x="0" y="228887"/>
        <a:ext cx="6229200" cy="1872000"/>
      </dsp:txXfrm>
    </dsp:sp>
    <dsp:sp modelId="{77C2F310-44DA-4595-9D5A-ED35F1A0E69F}">
      <dsp:nvSpPr>
        <dsp:cNvPr id="0" name=""/>
        <dsp:cNvSpPr/>
      </dsp:nvSpPr>
      <dsp:spPr>
        <a:xfrm>
          <a:off x="0" y="2100887"/>
          <a:ext cx="6229200" cy="2854800"/>
        </a:xfrm>
        <a:prstGeom prst="rect">
          <a:avLst/>
        </a:prstGeom>
        <a:solidFill>
          <a:schemeClr val="accent2">
            <a:alpha val="90000"/>
            <a:tint val="4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a:lnSpc>
              <a:spcPct val="90000"/>
            </a:lnSpc>
            <a:spcBef>
              <a:spcPct val="0"/>
            </a:spcBef>
            <a:spcAft>
              <a:spcPct val="15000"/>
            </a:spcAft>
            <a:buChar char="••"/>
          </a:pPr>
          <a:r>
            <a:rPr lang="en-US" sz="2800" b="1" i="1" kern="1200" dirty="0" smtClean="0"/>
            <a:t>Pendidikan Kewarganegaraan</a:t>
          </a:r>
          <a:endParaRPr lang="en-US" sz="2800" kern="1200" dirty="0"/>
        </a:p>
        <a:p>
          <a:pPr marL="285750" lvl="1" indent="-285750" algn="l" defTabSz="1244600">
            <a:lnSpc>
              <a:spcPct val="90000"/>
            </a:lnSpc>
            <a:spcBef>
              <a:spcPct val="0"/>
            </a:spcBef>
            <a:spcAft>
              <a:spcPct val="15000"/>
            </a:spcAft>
            <a:buChar char="••"/>
          </a:pPr>
          <a:r>
            <a:rPr lang="en-US" sz="2800" b="1" i="1" kern="1200" dirty="0" smtClean="0"/>
            <a:t>Pelatihan Dasar Kemiliteran</a:t>
          </a:r>
          <a:endParaRPr lang="id-ID" sz="2800" b="1" i="1" kern="1200" dirty="0" smtClean="0"/>
        </a:p>
        <a:p>
          <a:pPr marL="285750" lvl="1" indent="-285750" algn="l" defTabSz="1244600">
            <a:lnSpc>
              <a:spcPct val="90000"/>
            </a:lnSpc>
            <a:spcBef>
              <a:spcPct val="0"/>
            </a:spcBef>
            <a:spcAft>
              <a:spcPct val="15000"/>
            </a:spcAft>
            <a:buChar char="••"/>
          </a:pPr>
          <a:r>
            <a:rPr lang="en-US" sz="2800" b="1" i="1" kern="1200" smtClean="0"/>
            <a:t>Pengabdian sebagai Prajurit Tentara Nasional Indonesia</a:t>
          </a:r>
          <a:endParaRPr lang="id-ID" sz="2800" b="1" i="1" kern="1200" dirty="0" smtClean="0"/>
        </a:p>
        <a:p>
          <a:pPr marL="285750" lvl="1" indent="-285750" algn="l" defTabSz="1244600">
            <a:lnSpc>
              <a:spcPct val="90000"/>
            </a:lnSpc>
            <a:spcBef>
              <a:spcPct val="0"/>
            </a:spcBef>
            <a:spcAft>
              <a:spcPct val="15000"/>
            </a:spcAft>
            <a:buChar char="••"/>
          </a:pPr>
          <a:r>
            <a:rPr lang="en-US" sz="2800" b="1" i="1" kern="1200" dirty="0" smtClean="0"/>
            <a:t>Pengabdian Secara Profesi</a:t>
          </a:r>
          <a:endParaRPr lang="en-US" sz="2800" kern="1200" dirty="0"/>
        </a:p>
      </dsp:txBody>
      <dsp:txXfrm>
        <a:off x="0" y="2100887"/>
        <a:ext cx="6229200" cy="2854800"/>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8D966782-D727-43DB-BA09-3FE07C7D7ABF}" type="datetimeFigureOut">
              <a:rPr lang="en-US" smtClean="0"/>
              <a:pPr/>
              <a:t>10/26/2020</a:t>
            </a:fld>
            <a:endParaRPr lang="en-US"/>
          </a:p>
        </p:txBody>
      </p:sp>
      <p:sp>
        <p:nvSpPr>
          <p:cNvPr id="4" name="Footer Placeholder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5AA5DEC3-E518-4FD5-AA14-E98F4AF8A541}" type="slidenum">
              <a:rPr lang="en-US" smtClean="0"/>
              <a:pPr/>
              <a:t>‹#›</a:t>
            </a:fld>
            <a:endParaRPr lang="en-US"/>
          </a:p>
        </p:txBody>
      </p:sp>
    </p:spTree>
    <p:extLst>
      <p:ext uri="{BB962C8B-B14F-4D97-AF65-F5344CB8AC3E}">
        <p14:creationId xmlns:p14="http://schemas.microsoft.com/office/powerpoint/2010/main" val="2429238163"/>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64438870-BDAA-4C91-8542-2A99AA9D4B0B}" type="datetimeFigureOut">
              <a:rPr lang="en-US" smtClean="0"/>
              <a:pPr/>
              <a:t>10/26/2020</a:t>
            </a:fld>
            <a:endParaRPr lang="en-US"/>
          </a:p>
        </p:txBody>
      </p:sp>
      <p:sp>
        <p:nvSpPr>
          <p:cNvPr id="4" name="Slide Image Placeholder 3"/>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79450" y="4716463"/>
            <a:ext cx="5438775" cy="4467225"/>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2B09F839-BBF8-4656-8E6E-BF8AA06B2496}" type="slidenum">
              <a:rPr lang="en-US" smtClean="0"/>
              <a:pPr/>
              <a:t>‹#›</a:t>
            </a:fld>
            <a:endParaRPr lang="en-US"/>
          </a:p>
        </p:txBody>
      </p:sp>
    </p:spTree>
    <p:extLst>
      <p:ext uri="{BB962C8B-B14F-4D97-AF65-F5344CB8AC3E}">
        <p14:creationId xmlns:p14="http://schemas.microsoft.com/office/powerpoint/2010/main" val="2429781102"/>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FAEB-5A7F-43A3-8856-217AA93D4E0E}" type="datetime1">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FBCD-A970-4170-8755-5A6954299AE0}" type="datetime1">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3FD3F-987C-4EE7-93F8-F3B9EE90480E}" type="datetime1">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EDCBFAEB-5A7F-43A3-8856-217AA93D4E0E}" type="datetime1">
              <a:rPr lang="en-US" smtClean="0">
                <a:solidFill>
                  <a:prstClr val="black">
                    <a:tint val="75000"/>
                  </a:prstClr>
                </a:solidFill>
              </a:rPr>
              <a:pPr/>
              <a:t>10/26/2020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92665678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4578-B163-4F4E-994E-043DCA09937F}" type="datetime1">
              <a:rPr lang="en-US" smtClean="0">
                <a:solidFill>
                  <a:prstClr val="black">
                    <a:tint val="75000"/>
                  </a:prstClr>
                </a:solidFill>
              </a:rPr>
              <a:pPr/>
              <a:t>10/26/2020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5290415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148E-CDE0-4431-A2B4-6E0D7C8FDACF}" type="datetime1">
              <a:rPr lang="en-US" smtClean="0">
                <a:solidFill>
                  <a:prstClr val="black">
                    <a:tint val="75000"/>
                  </a:prstClr>
                </a:solidFill>
              </a:rPr>
              <a:pPr/>
              <a:t>10/26/2020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20867289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B2938-7A9C-4E7B-ACD7-537DDAAF3F79}" type="datetime1">
              <a:rPr lang="en-US" smtClean="0">
                <a:solidFill>
                  <a:prstClr val="black">
                    <a:tint val="75000"/>
                  </a:prstClr>
                </a:solidFill>
              </a:rPr>
              <a:pPr/>
              <a:t>10/26/2020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73067740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7073D-784B-4653-941D-353B46581866}" type="datetime1">
              <a:rPr lang="en-US" smtClean="0">
                <a:solidFill>
                  <a:prstClr val="black">
                    <a:tint val="75000"/>
                  </a:prstClr>
                </a:solidFill>
              </a:rPr>
              <a:pPr/>
              <a:t>10/26/2020</a:t>
            </a:fld>
            <a:endParaRPr lang="en-US">
              <a:solidFill>
                <a:prstClr val="black">
                  <a:tint val="75000"/>
                </a:prstClr>
              </a:solidFill>
            </a:endParaRPr>
          </a:p>
        </p:txBody>
      </p:sp>
      <p:sp>
        <p:nvSpPr>
          <p:cNvPr id="8" name="Footer Placeholder 7"/>
          <p:cNvSpPr>
            <a:spLocks noGrp="1"/>
          </p:cNvSpPr>
          <p:nvPr>
            <p:ph type="ftr" sz="quarter" idx="11"/>
          </p:nvPr>
        </p:nvSpPr>
        <p:spPr/>
        <p:txBody>
          <a:bodyPr/>
          <a:lstStyle/>
          <a:p>
            <a:endParaRPr lang="en-US">
              <a:solidFill>
                <a:prstClr val="black">
                  <a:tint val="75000"/>
                </a:prstClr>
              </a:solidFill>
            </a:endParaRPr>
          </a:p>
        </p:txBody>
      </p:sp>
      <p:sp>
        <p:nvSpPr>
          <p:cNvPr id="9" name="Slide Number Placeholder 8"/>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679259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42393-958B-4345-9DB9-0BFE18B35760}" type="datetime1">
              <a:rPr lang="en-US" smtClean="0">
                <a:solidFill>
                  <a:prstClr val="black">
                    <a:tint val="75000"/>
                  </a:prstClr>
                </a:solidFill>
              </a:rPr>
              <a:pPr/>
              <a:t>10/26/2020</a:t>
            </a:fld>
            <a:endParaRPr lang="en-US">
              <a:solidFill>
                <a:prstClr val="black">
                  <a:tint val="75000"/>
                </a:prstClr>
              </a:solidFill>
            </a:endParaRPr>
          </a:p>
        </p:txBody>
      </p:sp>
      <p:sp>
        <p:nvSpPr>
          <p:cNvPr id="4" name="Footer Placeholder 3"/>
          <p:cNvSpPr>
            <a:spLocks noGrp="1"/>
          </p:cNvSpPr>
          <p:nvPr>
            <p:ph type="ftr" sz="quarter" idx="11"/>
          </p:nvPr>
        </p:nvSpPr>
        <p:spPr/>
        <p:txBody>
          <a:bodyPr/>
          <a:lstStyle/>
          <a:p>
            <a:endParaRPr lang="en-US">
              <a:solidFill>
                <a:prstClr val="black">
                  <a:tint val="75000"/>
                </a:prstClr>
              </a:solidFill>
            </a:endParaRPr>
          </a:p>
        </p:txBody>
      </p:sp>
      <p:sp>
        <p:nvSpPr>
          <p:cNvPr id="5" name="Slide Number Placeholder 4"/>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406245476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18F1-F463-406E-8B11-8B9A2EB2D036}" type="datetime1">
              <a:rPr lang="en-US" smtClean="0">
                <a:solidFill>
                  <a:prstClr val="black">
                    <a:tint val="75000"/>
                  </a:prstClr>
                </a:solidFill>
              </a:rPr>
              <a:pPr/>
              <a:t>10/26/2020</a:t>
            </a:fld>
            <a:endParaRPr lang="en-US">
              <a:solidFill>
                <a:prstClr val="black">
                  <a:tint val="75000"/>
                </a:prstClr>
              </a:solidFill>
            </a:endParaRPr>
          </a:p>
        </p:txBody>
      </p:sp>
      <p:sp>
        <p:nvSpPr>
          <p:cNvPr id="3" name="Footer Placeholder 2"/>
          <p:cNvSpPr>
            <a:spLocks noGrp="1"/>
          </p:cNvSpPr>
          <p:nvPr>
            <p:ph type="ftr" sz="quarter" idx="11"/>
          </p:nvPr>
        </p:nvSpPr>
        <p:spPr/>
        <p:txBody>
          <a:bodyPr/>
          <a:lstStyle/>
          <a:p>
            <a:endParaRPr lang="en-US">
              <a:solidFill>
                <a:prstClr val="black">
                  <a:tint val="75000"/>
                </a:prstClr>
              </a:solidFill>
            </a:endParaRPr>
          </a:p>
        </p:txBody>
      </p:sp>
      <p:sp>
        <p:nvSpPr>
          <p:cNvPr id="4" name="Slide Number Placeholder 3"/>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6776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40938-7AA2-4C6A-92F0-35A3C95209FE}" type="datetime1">
              <a:rPr lang="en-US" smtClean="0">
                <a:solidFill>
                  <a:prstClr val="black">
                    <a:tint val="75000"/>
                  </a:prstClr>
                </a:solidFill>
              </a:rPr>
              <a:pPr/>
              <a:t>10/26/2020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0775336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D1874578-B163-4F4E-994E-043DCA09937F}" type="datetime1">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597E3-7F77-433B-81FC-B199DE7EA904}" type="datetime1">
              <a:rPr lang="en-US" smtClean="0">
                <a:solidFill>
                  <a:prstClr val="black">
                    <a:tint val="75000"/>
                  </a:prstClr>
                </a:solidFill>
              </a:rPr>
              <a:pPr/>
              <a:t>10/26/2020</a:t>
            </a:fld>
            <a:endParaRPr lang="en-US">
              <a:solidFill>
                <a:prstClr val="black">
                  <a:tint val="75000"/>
                </a:prstClr>
              </a:solidFill>
            </a:endParaRPr>
          </a:p>
        </p:txBody>
      </p:sp>
      <p:sp>
        <p:nvSpPr>
          <p:cNvPr id="6" name="Footer Placeholder 5"/>
          <p:cNvSpPr>
            <a:spLocks noGrp="1"/>
          </p:cNvSpPr>
          <p:nvPr>
            <p:ph type="ftr" sz="quarter" idx="11"/>
          </p:nvPr>
        </p:nvSpPr>
        <p:spPr/>
        <p:txBody>
          <a:bodyPr/>
          <a:lstStyle/>
          <a:p>
            <a:endParaRPr lang="en-US">
              <a:solidFill>
                <a:prstClr val="black">
                  <a:tint val="75000"/>
                </a:prstClr>
              </a:solidFill>
            </a:endParaRPr>
          </a:p>
        </p:txBody>
      </p:sp>
      <p:sp>
        <p:nvSpPr>
          <p:cNvPr id="7" name="Slide Number Placeholder 6"/>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25276849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E48CFBCD-A970-4170-8755-5A6954299AE0}" type="datetime1">
              <a:rPr lang="en-US" smtClean="0">
                <a:solidFill>
                  <a:prstClr val="black">
                    <a:tint val="75000"/>
                  </a:prstClr>
                </a:solidFill>
              </a:rPr>
              <a:pPr/>
              <a:t>10/26/2020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50690929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173FD3F-987C-4EE7-93F8-F3B9EE90480E}" type="datetime1">
              <a:rPr lang="en-US" smtClean="0">
                <a:solidFill>
                  <a:prstClr val="black">
                    <a:tint val="75000"/>
                  </a:prstClr>
                </a:solidFill>
              </a:rPr>
              <a:pPr/>
              <a:t>10/26/2020</a:t>
            </a:fld>
            <a:endParaRPr lang="en-US">
              <a:solidFill>
                <a:prstClr val="black">
                  <a:tint val="75000"/>
                </a:prstClr>
              </a:solidFill>
            </a:endParaRPr>
          </a:p>
        </p:txBody>
      </p:sp>
      <p:sp>
        <p:nvSpPr>
          <p:cNvPr id="5" name="Footer Placeholder 4"/>
          <p:cNvSpPr>
            <a:spLocks noGrp="1"/>
          </p:cNvSpPr>
          <p:nvPr>
            <p:ph type="ftr" sz="quarter" idx="11"/>
          </p:nvPr>
        </p:nvSpPr>
        <p:spPr/>
        <p:txBody>
          <a:bodyPr/>
          <a:lstStyle/>
          <a:p>
            <a:endParaRPr lang="en-US">
              <a:solidFill>
                <a:prstClr val="black">
                  <a:tint val="75000"/>
                </a:prstClr>
              </a:solidFill>
            </a:endParaRPr>
          </a:p>
        </p:txBody>
      </p:sp>
      <p:sp>
        <p:nvSpPr>
          <p:cNvPr id="6" name="Slide Number Placeholder 5"/>
          <p:cNvSpPr>
            <a:spLocks noGrp="1"/>
          </p:cNvSpPr>
          <p:nvPr>
            <p:ph type="sldNum" sz="quarter" idx="12"/>
          </p:nvPr>
        </p:nvSpPr>
        <p:spPr/>
        <p:txBody>
          <a:body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31349612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31AC148E-CDE0-4431-A2B4-6E0D7C8FDACF}" type="datetime1">
              <a:rPr lang="en-US" smtClean="0"/>
              <a:pPr/>
              <a:t>10/26/2020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A0B2938-7A9C-4E7B-ACD7-537DDAAF3F79}" type="datetime1">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817073D-784B-4653-941D-353B46581866}" type="datetime1">
              <a:rPr lang="en-US" smtClean="0"/>
              <a:pPr/>
              <a:t>10/26/2020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1242393-958B-4345-9DB9-0BFE18B35760}" type="datetime1">
              <a:rPr lang="en-US" smtClean="0"/>
              <a:pPr/>
              <a:t>10/26/2020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94718F1-F463-406E-8B11-8B9A2EB2D036}" type="datetime1">
              <a:rPr lang="en-US" smtClean="0"/>
              <a:pPr/>
              <a:t>10/26/2020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6840938-7AA2-4C6A-92F0-35A3C95209FE}" type="datetime1">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A0597E3-7F77-433B-81FC-B199DE7EA904}" type="datetime1">
              <a:rPr lang="en-US" smtClean="0"/>
              <a:pPr/>
              <a:t>10/26/2020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F30C998-1D1A-4454-8366-F886B548767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8A58-2B17-4012-AD60-704DC5420BD5}" type="datetime1">
              <a:rPr lang="en-US" smtClean="0"/>
              <a:pPr/>
              <a:t>10/26/2020</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0C998-1D1A-4454-8366-F886B5487673}"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F8B8A58-2B17-4012-AD60-704DC5420BD5}" type="datetime1">
              <a:rPr lang="en-US" smtClean="0">
                <a:solidFill>
                  <a:prstClr val="black">
                    <a:tint val="75000"/>
                  </a:prstClr>
                </a:solidFill>
              </a:rPr>
              <a:pPr/>
              <a:t>10/26/2020</a:t>
            </a:fld>
            <a:endParaRPr lang="en-US">
              <a:solidFill>
                <a:prstClr val="black">
                  <a:tint val="75000"/>
                </a:prstClr>
              </a:solidFill>
            </a:endParaRPr>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solidFill>
                <a:prstClr val="black">
                  <a:tint val="75000"/>
                </a:prstClr>
              </a:solidFill>
            </a:endParaRP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F30C998-1D1A-4454-8366-F886B5487673}" type="slidenum">
              <a:rPr lang="en-US" smtClean="0">
                <a:solidFill>
                  <a:prstClr val="black">
                    <a:tint val="75000"/>
                  </a:prstClr>
                </a:solidFill>
              </a:rPr>
              <a:pPr/>
              <a:t>‹#›</a:t>
            </a:fld>
            <a:endParaRPr lang="en-US">
              <a:solidFill>
                <a:prstClr val="black">
                  <a:tint val="75000"/>
                </a:prstClr>
              </a:solidFill>
            </a:endParaRPr>
          </a:p>
        </p:txBody>
      </p:sp>
    </p:spTree>
    <p:extLst>
      <p:ext uri="{BB962C8B-B14F-4D97-AF65-F5344CB8AC3E}">
        <p14:creationId xmlns:p14="http://schemas.microsoft.com/office/powerpoint/2010/main" val="181043895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tiff"/></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7.jpeg"/><Relationship Id="rId1" Type="http://schemas.openxmlformats.org/officeDocument/2006/relationships/slideLayout" Target="../slideLayouts/slideLayout1.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cstate="print">
            <a:lum/>
          </a:blip>
          <a:srcRect/>
          <a:stretch>
            <a:fillRect/>
          </a:stretch>
        </a:blipFill>
        <a:effectLst/>
      </p:bgPr>
    </p:bg>
    <p:spTree>
      <p:nvGrpSpPr>
        <p:cNvPr id="1" name=""/>
        <p:cNvGrpSpPr/>
        <p:nvPr/>
      </p:nvGrpSpPr>
      <p:grpSpPr>
        <a:xfrm>
          <a:off x="0" y="0"/>
          <a:ext cx="0" cy="0"/>
          <a:chOff x="0" y="0"/>
          <a:chExt cx="0" cy="0"/>
        </a:xfrm>
      </p:grpSpPr>
      <p:sp>
        <p:nvSpPr>
          <p:cNvPr id="5" name="Title 4"/>
          <p:cNvSpPr>
            <a:spLocks noGrp="1"/>
          </p:cNvSpPr>
          <p:nvPr>
            <p:ph type="ctrTitle"/>
          </p:nvPr>
        </p:nvSpPr>
        <p:spPr>
          <a:xfrm>
            <a:off x="4788024" y="2852936"/>
            <a:ext cx="2952328" cy="2448272"/>
          </a:xfrm>
        </p:spPr>
        <p:txBody>
          <a:bodyPr>
            <a:normAutofit/>
          </a:bodyPr>
          <a:lstStyle/>
          <a:p>
            <a:r>
              <a:rPr lang="en-ID" sz="1800" b="1" dirty="0" smtClean="0">
                <a:latin typeface="+mn-lt"/>
              </a:rPr>
              <a:t>untuk SM</a:t>
            </a:r>
            <a:r>
              <a:rPr lang="id-ID" sz="1800" b="1" dirty="0" smtClean="0">
                <a:latin typeface="+mn-lt"/>
              </a:rPr>
              <a:t>K</a:t>
            </a:r>
            <a:r>
              <a:rPr lang="en-ID" sz="1800" b="1" dirty="0" smtClean="0">
                <a:latin typeface="+mn-lt"/>
              </a:rPr>
              <a:t>/MA</a:t>
            </a:r>
            <a:r>
              <a:rPr lang="id-ID" sz="1800" b="1" dirty="0" smtClean="0">
                <a:latin typeface="+mn-lt"/>
              </a:rPr>
              <a:t>K</a:t>
            </a:r>
            <a:r>
              <a:rPr lang="en-ID" sz="1800" b="1" dirty="0" smtClean="0">
                <a:latin typeface="+mn-lt"/>
              </a:rPr>
              <a:t/>
            </a:r>
            <a:br>
              <a:rPr lang="en-ID" sz="1800" b="1" dirty="0" smtClean="0">
                <a:latin typeface="+mn-lt"/>
              </a:rPr>
            </a:br>
            <a:r>
              <a:rPr lang="en-ID" sz="1800" b="1" dirty="0" smtClean="0">
                <a:latin typeface="+mn-lt"/>
              </a:rPr>
              <a:t>Kelas X</a:t>
            </a:r>
            <a:r>
              <a:rPr lang="id-ID" sz="1800" b="1" dirty="0" smtClean="0">
                <a:latin typeface="+mn-lt"/>
              </a:rPr>
              <a:t> Semester 1</a:t>
            </a:r>
            <a:r>
              <a:rPr lang="en-ID" sz="1800" b="1" dirty="0" smtClean="0">
                <a:latin typeface="+mn-lt"/>
              </a:rPr>
              <a:t/>
            </a:r>
            <a:br>
              <a:rPr lang="en-ID" sz="1800" b="1" dirty="0" smtClean="0">
                <a:latin typeface="+mn-lt"/>
              </a:rPr>
            </a:br>
            <a:r>
              <a:rPr lang="en-ID" sz="1800" b="1" dirty="0" smtClean="0">
                <a:latin typeface="+mn-lt"/>
              </a:rPr>
              <a:t>oleh:</a:t>
            </a:r>
            <a:br>
              <a:rPr lang="en-ID" sz="1800" b="1" dirty="0" smtClean="0">
                <a:latin typeface="+mn-lt"/>
              </a:rPr>
            </a:br>
            <a:r>
              <a:rPr lang="en-ID" sz="1800" b="1" dirty="0" smtClean="0">
                <a:latin typeface="+mn-lt"/>
              </a:rPr>
              <a:t/>
            </a:r>
            <a:br>
              <a:rPr lang="en-ID" sz="1800" b="1" dirty="0" smtClean="0">
                <a:latin typeface="+mn-lt"/>
              </a:rPr>
            </a:br>
            <a:r>
              <a:rPr lang="id-ID" sz="1800" dirty="0" smtClean="0"/>
              <a:t>Khilya Fa’izia</a:t>
            </a:r>
            <a:r>
              <a:rPr lang="en-ID" sz="1800" dirty="0" smtClean="0"/>
              <a:t/>
            </a:r>
            <a:br>
              <a:rPr lang="en-ID" sz="1800" dirty="0" smtClean="0"/>
            </a:br>
            <a:r>
              <a:rPr lang="en-ID" sz="1800" dirty="0" smtClean="0"/>
              <a:t>Aprilia Nur Kurniawati</a:t>
            </a:r>
            <a:br>
              <a:rPr lang="en-ID" sz="1800" dirty="0" smtClean="0"/>
            </a:br>
            <a:r>
              <a:rPr lang="id-ID" sz="1800" dirty="0" smtClean="0"/>
              <a:t>Nur Khasanah</a:t>
            </a:r>
            <a:endParaRPr lang="en-US" sz="1800" b="1" dirty="0">
              <a:latin typeface="+mn-lt"/>
            </a:endParaRPr>
          </a:p>
        </p:txBody>
      </p:sp>
      <p:sp>
        <p:nvSpPr>
          <p:cNvPr id="7" name="Rectangle 6"/>
          <p:cNvSpPr/>
          <p:nvPr/>
        </p:nvSpPr>
        <p:spPr>
          <a:xfrm>
            <a:off x="4572000" y="908720"/>
            <a:ext cx="3600400" cy="2062103"/>
          </a:xfrm>
          <a:prstGeom prst="rect">
            <a:avLst/>
          </a:prstGeom>
        </p:spPr>
        <p:txBody>
          <a:bodyPr wrap="square">
            <a:spAutoFit/>
          </a:bodyPr>
          <a:lstStyle/>
          <a:p>
            <a:pPr algn="ctr"/>
            <a:r>
              <a:rPr lang="en-ID" sz="3200" b="1" dirty="0" smtClean="0">
                <a:latin typeface="Comic Sans MS" pitchFamily="66" charset="0"/>
              </a:rPr>
              <a:t>PR Pendidikan Pancasila dan Kewarganegaraan</a:t>
            </a:r>
          </a:p>
          <a:p>
            <a:pPr algn="ctr"/>
            <a:endParaRPr lang="en-US" sz="3200" dirty="0">
              <a:latin typeface="Comic Sans MS" pitchFamily="66" charset="0"/>
            </a:endParaRPr>
          </a:p>
        </p:txBody>
      </p:sp>
      <p:pic>
        <p:nvPicPr>
          <p:cNvPr id="2051" name="Picture 3" descr="D:\PPT Sigit\Cover PR PPKn XA SMK copy.tif"/>
          <p:cNvPicPr>
            <a:picLocks noChangeAspect="1" noChangeArrowheads="1"/>
          </p:cNvPicPr>
          <p:nvPr/>
        </p:nvPicPr>
        <p:blipFill>
          <a:blip r:embed="rId4" cstate="print"/>
          <a:srcRect/>
          <a:stretch>
            <a:fillRect/>
          </a:stretch>
        </p:blipFill>
        <p:spPr bwMode="auto">
          <a:xfrm>
            <a:off x="1119561" y="836712"/>
            <a:ext cx="3452438" cy="5040560"/>
          </a:xfrm>
          <a:prstGeom prst="rect">
            <a:avLst/>
          </a:prstGeom>
          <a:noFill/>
        </p:spPr>
      </p:pic>
    </p:spTree>
  </p:cSld>
  <p:clrMapOvr>
    <a:masterClrMapping/>
  </p:clrMapOvr>
  <p:transition spd="med">
    <p:dissolv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41000" b="-41000"/>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p:nvPr>
        </p:nvSpPr>
        <p:spPr>
          <a:xfrm>
            <a:off x="899592" y="1556792"/>
            <a:ext cx="6872808" cy="2088232"/>
          </a:xfrm>
        </p:spPr>
        <p:txBody>
          <a:bodyPr>
            <a:normAutofit/>
          </a:bodyPr>
          <a:lstStyle/>
          <a:p>
            <a:endParaRPr lang="en-US" sz="3300" b="1" dirty="0" smtClean="0">
              <a:solidFill>
                <a:srgbClr val="7030A0"/>
              </a:solidFill>
            </a:endParaRPr>
          </a:p>
          <a:p>
            <a:pPr algn="l"/>
            <a:r>
              <a:rPr lang="en-US" sz="3600" b="1" dirty="0" smtClean="0">
                <a:solidFill>
                  <a:srgbClr val="7030A0"/>
                </a:solidFill>
              </a:rPr>
              <a:t>Bab IV</a:t>
            </a:r>
          </a:p>
          <a:p>
            <a:r>
              <a:rPr lang="en-US" sz="3600" b="1" dirty="0" smtClean="0">
                <a:solidFill>
                  <a:srgbClr val="7030A0"/>
                </a:solidFill>
              </a:rPr>
              <a:t>PERTEMUAN KE 3</a:t>
            </a:r>
            <a:endParaRPr lang="en-US" dirty="0">
              <a:solidFill>
                <a:srgbClr val="7030A0"/>
              </a:solidFill>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41000" b="-4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323528" y="0"/>
            <a:ext cx="7772400" cy="1470025"/>
          </a:xfrm>
        </p:spPr>
        <p:txBody>
          <a:bodyPr>
            <a:normAutofit/>
          </a:bodyPr>
          <a:lstStyle/>
          <a:p>
            <a:r>
              <a:rPr lang="en-US" sz="3200" b="1" dirty="0" smtClean="0"/>
              <a:t>D.</a:t>
            </a:r>
            <a:r>
              <a:rPr lang="id-ID" sz="3200" b="1" dirty="0" smtClean="0"/>
              <a:t> </a:t>
            </a:r>
            <a:r>
              <a:rPr lang="en-US" sz="3200" b="1" dirty="0" smtClean="0"/>
              <a:t>Pertahanan dan Keamanan Negara Republik Indonesia</a:t>
            </a:r>
            <a:endParaRPr lang="en-US" sz="3200" dirty="0"/>
          </a:p>
        </p:txBody>
      </p:sp>
      <p:sp>
        <p:nvSpPr>
          <p:cNvPr id="3" name="Subtitle 2"/>
          <p:cNvSpPr>
            <a:spLocks noGrp="1"/>
          </p:cNvSpPr>
          <p:nvPr>
            <p:ph type="subTitle" idx="1"/>
          </p:nvPr>
        </p:nvSpPr>
        <p:spPr>
          <a:xfrm>
            <a:off x="899592" y="1556792"/>
            <a:ext cx="6872808" cy="4082008"/>
          </a:xfrm>
        </p:spPr>
        <p:txBody>
          <a:bodyPr>
            <a:normAutofit fontScale="92500" lnSpcReduction="20000"/>
          </a:bodyPr>
          <a:lstStyle/>
          <a:p>
            <a:pPr marL="514350" indent="-514350" algn="l">
              <a:buAutoNum type="arabicPeriod"/>
            </a:pPr>
            <a:r>
              <a:rPr lang="en-US" sz="3300" b="1" dirty="0" smtClean="0">
                <a:solidFill>
                  <a:srgbClr val="7030A0"/>
                </a:solidFill>
              </a:rPr>
              <a:t>Makna Pertahanan dan Keamanan Negara</a:t>
            </a:r>
            <a:endParaRPr lang="id-ID" sz="3300" b="1" dirty="0" smtClean="0">
              <a:solidFill>
                <a:srgbClr val="7030A0"/>
              </a:solidFill>
            </a:endParaRPr>
          </a:p>
          <a:p>
            <a:pPr marL="514350" indent="-514350" algn="l"/>
            <a:r>
              <a:rPr lang="id-ID" b="1" dirty="0" smtClean="0"/>
              <a:t>	</a:t>
            </a:r>
            <a:r>
              <a:rPr lang="en-US" sz="2900" dirty="0" smtClean="0">
                <a:solidFill>
                  <a:srgbClr val="7030A0"/>
                </a:solidFill>
              </a:rPr>
              <a:t>Dalam pasal 1 angka 1 Undang-Undang Nomor 3 Tahun 2002 tentang Pertahanan Negara, dijelaskan bahwa pertahanan negara adalah segala usaha untuk mempertahankan kedaulatan negara, keutuhan wilayah Negara Kesatuan Republik Indonesia, dan keselamatan segenap bangsa dari ancaman dan gangguan terhadap keutuhan bangsa dan negara. </a:t>
            </a:r>
            <a:endParaRPr lang="en-US" sz="2900" dirty="0">
              <a:solidFill>
                <a:srgbClr val="7030A0"/>
              </a:solidFill>
            </a:endParaRPr>
          </a:p>
        </p:txBody>
      </p:sp>
    </p:spTree>
    <p:extLst>
      <p:ext uri="{BB962C8B-B14F-4D97-AF65-F5344CB8AC3E}">
        <p14:creationId xmlns:p14="http://schemas.microsoft.com/office/powerpoint/2010/main" val="22516015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251520" y="404664"/>
            <a:ext cx="7772400" cy="1470025"/>
          </a:xfrm>
        </p:spPr>
        <p:txBody>
          <a:bodyPr>
            <a:normAutofit/>
          </a:bodyPr>
          <a:lstStyle/>
          <a:p>
            <a:r>
              <a:rPr lang="id-ID" sz="3200" b="1" dirty="0" smtClean="0">
                <a:solidFill>
                  <a:srgbClr val="7030A0"/>
                </a:solidFill>
              </a:rPr>
              <a:t>2</a:t>
            </a:r>
            <a:r>
              <a:rPr lang="en-US" sz="3200" b="1" dirty="0" smtClean="0">
                <a:solidFill>
                  <a:srgbClr val="7030A0"/>
                </a:solidFill>
              </a:rPr>
              <a:t>.</a:t>
            </a:r>
            <a:r>
              <a:rPr lang="id-ID" sz="3200" b="1" dirty="0" smtClean="0">
                <a:solidFill>
                  <a:srgbClr val="7030A0"/>
                </a:solidFill>
              </a:rPr>
              <a:t> </a:t>
            </a:r>
            <a:r>
              <a:rPr lang="en-US" sz="3200" b="1" dirty="0" smtClean="0">
                <a:solidFill>
                  <a:srgbClr val="7030A0"/>
                </a:solidFill>
              </a:rPr>
              <a:t>Hakikat Dasar, Tujuan, dan Fungsi Pertahanan Negara</a:t>
            </a:r>
            <a:endParaRPr lang="en-US" sz="3200" dirty="0">
              <a:solidFill>
                <a:srgbClr val="7030A0"/>
              </a:solidFill>
            </a:endParaRPr>
          </a:p>
        </p:txBody>
      </p:sp>
      <p:sp>
        <p:nvSpPr>
          <p:cNvPr id="3" name="Subtitle 2"/>
          <p:cNvSpPr>
            <a:spLocks noGrp="1"/>
          </p:cNvSpPr>
          <p:nvPr>
            <p:ph type="subTitle" idx="1"/>
          </p:nvPr>
        </p:nvSpPr>
        <p:spPr>
          <a:xfrm>
            <a:off x="1043608" y="2060848"/>
            <a:ext cx="6400800" cy="4032448"/>
          </a:xfrm>
        </p:spPr>
        <p:txBody>
          <a:bodyPr>
            <a:normAutofit/>
          </a:bodyPr>
          <a:lstStyle/>
          <a:p>
            <a:pPr algn="l"/>
            <a:r>
              <a:rPr lang="en-US" sz="2500" dirty="0" smtClean="0">
                <a:solidFill>
                  <a:srgbClr val="FF0000"/>
                </a:solidFill>
              </a:rPr>
              <a:t>Hakikat, dasar, tujuan, dan fungsi pertahanan negara diatur dalam Bab II Undang-Undang Nomor 3 Tahun 2002 tentang Pertahanan Negara. Inti dari ketentuan Bab II Undang-Undang Nomor 3 Tahun 2002</a:t>
            </a:r>
            <a:r>
              <a:rPr lang="id-ID" sz="2500" dirty="0" smtClean="0">
                <a:solidFill>
                  <a:srgbClr val="FF0000"/>
                </a:solidFill>
              </a:rPr>
              <a:t>.</a:t>
            </a:r>
            <a:endParaRPr lang="en-US" sz="2500" dirty="0">
              <a:solidFill>
                <a:srgbClr val="FF0000"/>
              </a:solidFill>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6000" b="-6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11560" y="0"/>
            <a:ext cx="7772400" cy="1082601"/>
          </a:xfrm>
        </p:spPr>
        <p:txBody>
          <a:bodyPr>
            <a:normAutofit/>
          </a:bodyPr>
          <a:lstStyle/>
          <a:p>
            <a:r>
              <a:rPr lang="id-ID" sz="3200" b="1" dirty="0" smtClean="0">
                <a:solidFill>
                  <a:srgbClr val="7030A0"/>
                </a:solidFill>
              </a:rPr>
              <a:t>3</a:t>
            </a:r>
            <a:r>
              <a:rPr lang="en-US" sz="3200" b="1" dirty="0" smtClean="0">
                <a:solidFill>
                  <a:srgbClr val="7030A0"/>
                </a:solidFill>
              </a:rPr>
              <a:t>.</a:t>
            </a:r>
            <a:r>
              <a:rPr lang="id-ID" sz="3200" b="1" dirty="0" smtClean="0">
                <a:solidFill>
                  <a:srgbClr val="7030A0"/>
                </a:solidFill>
              </a:rPr>
              <a:t> </a:t>
            </a:r>
            <a:r>
              <a:rPr lang="en-US" sz="3200" b="1" dirty="0" smtClean="0">
                <a:solidFill>
                  <a:srgbClr val="7030A0"/>
                </a:solidFill>
              </a:rPr>
              <a:t>Kesadaran Bela Negara</a:t>
            </a:r>
            <a:endParaRPr lang="en-US" sz="3200" dirty="0">
              <a:solidFill>
                <a:srgbClr val="7030A0"/>
              </a:solidFill>
            </a:endParaRPr>
          </a:p>
        </p:txBody>
      </p:sp>
      <p:sp>
        <p:nvSpPr>
          <p:cNvPr id="3" name="Subtitle 2"/>
          <p:cNvSpPr>
            <a:spLocks noGrp="1"/>
          </p:cNvSpPr>
          <p:nvPr>
            <p:ph type="subTitle" idx="1"/>
          </p:nvPr>
        </p:nvSpPr>
        <p:spPr>
          <a:xfrm>
            <a:off x="1547664" y="1124744"/>
            <a:ext cx="7596336" cy="3960440"/>
          </a:xfrm>
        </p:spPr>
        <p:txBody>
          <a:bodyPr>
            <a:normAutofit/>
          </a:bodyPr>
          <a:lstStyle/>
          <a:p>
            <a:pPr algn="l"/>
            <a:r>
              <a:rPr lang="id-ID" sz="2800" dirty="0" smtClean="0">
                <a:solidFill>
                  <a:srgbClr val="FF0000"/>
                </a:solidFill>
              </a:rPr>
              <a:t>B</a:t>
            </a:r>
            <a:r>
              <a:rPr lang="en-US" sz="2800" dirty="0" smtClean="0">
                <a:solidFill>
                  <a:srgbClr val="FF0000"/>
                </a:solidFill>
              </a:rPr>
              <a:t>ela negara merupakan hak dan kewajiban seluruh rakyat Indonesia sesuai ketentuan pasal 9 ayat (1) Undang-Undang Nomor 3 Tahun 2002 tentang Pertahanan Negara. Dalam ketentuan itu dijelaskan bahwa setiap warga negara berhak dan wajib ikut serta dalam upaya bela negara yang diwujudkan dalam penyelenggaraan pertahanan negara.</a:t>
            </a:r>
            <a:endParaRPr lang="en-US" sz="2800" dirty="0">
              <a:solidFill>
                <a:srgbClr val="FF0000"/>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l="-11000" r="-11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27584" y="1"/>
            <a:ext cx="7772400" cy="980728"/>
          </a:xfrm>
        </p:spPr>
        <p:txBody>
          <a:bodyPr>
            <a:normAutofit/>
          </a:bodyPr>
          <a:lstStyle/>
          <a:p>
            <a:r>
              <a:rPr lang="id-ID" sz="3200" b="1" dirty="0" smtClean="0">
                <a:solidFill>
                  <a:srgbClr val="FF0000"/>
                </a:solidFill>
              </a:rPr>
              <a:t>a. </a:t>
            </a:r>
            <a:r>
              <a:rPr lang="en-US" sz="3200" b="1" dirty="0" smtClean="0">
                <a:solidFill>
                  <a:srgbClr val="FF0000"/>
                </a:solidFill>
              </a:rPr>
              <a:t>Penyelenggaraan Pertahanan Negara</a:t>
            </a:r>
            <a:endParaRPr lang="en-US" sz="3200" b="1" dirty="0">
              <a:solidFill>
                <a:srgbClr val="FF0000"/>
              </a:solidFill>
            </a:endParaRPr>
          </a:p>
        </p:txBody>
      </p:sp>
      <p:sp>
        <p:nvSpPr>
          <p:cNvPr id="3" name="Subtitle 2"/>
          <p:cNvSpPr>
            <a:spLocks noGrp="1"/>
          </p:cNvSpPr>
          <p:nvPr>
            <p:ph type="subTitle" idx="1"/>
          </p:nvPr>
        </p:nvSpPr>
        <p:spPr>
          <a:xfrm>
            <a:off x="539552" y="1052736"/>
            <a:ext cx="8424936" cy="3960440"/>
          </a:xfrm>
        </p:spPr>
        <p:txBody>
          <a:bodyPr>
            <a:normAutofit/>
          </a:bodyPr>
          <a:lstStyle/>
          <a:p>
            <a:pPr algn="l"/>
            <a:r>
              <a:rPr lang="en-US" sz="2500" dirty="0" smtClean="0">
                <a:solidFill>
                  <a:srgbClr val="FF0000"/>
                </a:solidFill>
              </a:rPr>
              <a:t>Penyelenggaraan pertahanan negara diatur dalam Bab III Undang-Undang Nomor 3 Tahun 2002 tentang Pertahanan Negara. Dalam pasal 6 dijelaskan bahwa pertahanan negara diselenggarakan melalui usaha membangun dan membina kemampuan, daya tangkal negara dan bangsa, serta menanggulangi setiap ancaman. Penyelenggaraan pertahanan negara merupakan segala kegiatan untuk melaksanakan kebijakan pertahanan negara.</a:t>
            </a:r>
            <a:endParaRPr lang="en-US" sz="2500" dirty="0">
              <a:solidFill>
                <a:srgbClr val="FF0000"/>
              </a:solidFill>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t="-43000" b="-43000"/>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476672"/>
            <a:ext cx="7772400" cy="1470025"/>
          </a:xfrm>
        </p:spPr>
        <p:txBody>
          <a:bodyPr>
            <a:normAutofit/>
          </a:bodyPr>
          <a:lstStyle/>
          <a:p>
            <a:r>
              <a:rPr lang="en-US" sz="3200" b="1" dirty="0" smtClean="0">
                <a:solidFill>
                  <a:srgbClr val="002060"/>
                </a:solidFill>
              </a:rPr>
              <a:t>b.</a:t>
            </a:r>
            <a:r>
              <a:rPr lang="id-ID" sz="3200" b="1" dirty="0" smtClean="0">
                <a:solidFill>
                  <a:srgbClr val="002060"/>
                </a:solidFill>
              </a:rPr>
              <a:t> </a:t>
            </a:r>
            <a:r>
              <a:rPr lang="en-US" sz="3200" b="1" dirty="0" smtClean="0">
                <a:solidFill>
                  <a:srgbClr val="002060"/>
                </a:solidFill>
              </a:rPr>
              <a:t>Sistem Pertahanan Negara Indonesia </a:t>
            </a:r>
            <a:endParaRPr lang="en-US" sz="3200" dirty="0">
              <a:solidFill>
                <a:srgbClr val="002060"/>
              </a:solidFill>
            </a:endParaRPr>
          </a:p>
        </p:txBody>
      </p:sp>
      <p:sp>
        <p:nvSpPr>
          <p:cNvPr id="3" name="Subtitle 2"/>
          <p:cNvSpPr>
            <a:spLocks noGrp="1"/>
          </p:cNvSpPr>
          <p:nvPr>
            <p:ph type="subTitle" idx="1"/>
          </p:nvPr>
        </p:nvSpPr>
        <p:spPr>
          <a:xfrm>
            <a:off x="1043608" y="2177480"/>
            <a:ext cx="7056784" cy="4680520"/>
          </a:xfrm>
        </p:spPr>
        <p:txBody>
          <a:bodyPr>
            <a:noAutofit/>
          </a:bodyPr>
          <a:lstStyle/>
          <a:p>
            <a:pPr algn="l"/>
            <a:r>
              <a:rPr lang="en-US" sz="2300" dirty="0" smtClean="0">
                <a:solidFill>
                  <a:srgbClr val="002060"/>
                </a:solidFill>
              </a:rPr>
              <a:t>Sistem pertahanan negara Indonesia adalah sistem pertahanan dan keamanan rakyat semesta sebagaimana dijelaskan dalam pasal 30 ayat (2) Undang-Undang Dasar Negara Republik Indonesia Tahun 1945. Sistem pertahanan lebih lanjut dijelaskan dalam pasal 1 angka 2 Undang-Undang Nomor 3 Tahun 2002 tentang</a:t>
            </a:r>
            <a:endParaRPr lang="en-US" sz="2300" dirty="0">
              <a:solidFill>
                <a:srgbClr val="002060"/>
              </a:solidFill>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graphicFrame>
        <p:nvGraphicFramePr>
          <p:cNvPr id="4" name="Diagram 3"/>
          <p:cNvGraphicFramePr/>
          <p:nvPr/>
        </p:nvGraphicFramePr>
        <p:xfrm>
          <a:off x="323528" y="980728"/>
          <a:ext cx="6229200" cy="518457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cstate="print">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755576" y="2564904"/>
            <a:ext cx="7772400" cy="1470025"/>
          </a:xfrm>
        </p:spPr>
        <p:txBody>
          <a:bodyPr>
            <a:normAutofit/>
          </a:bodyPr>
          <a:lstStyle/>
          <a:p>
            <a:r>
              <a:rPr lang="id-ID" sz="7200" b="1" dirty="0" smtClean="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rPr>
              <a:t>TERIMA KASIH</a:t>
            </a:r>
            <a:endParaRPr lang="en-US" sz="7200" b="1" dirty="0">
              <a:gradFill flip="none" rotWithShape="1">
                <a:gsLst>
                  <a:gs pos="0">
                    <a:srgbClr val="C00000">
                      <a:shade val="30000"/>
                      <a:satMod val="115000"/>
                    </a:srgbClr>
                  </a:gs>
                  <a:gs pos="50000">
                    <a:srgbClr val="C00000">
                      <a:shade val="67500"/>
                      <a:satMod val="115000"/>
                    </a:srgbClr>
                  </a:gs>
                  <a:gs pos="100000">
                    <a:srgbClr val="C00000">
                      <a:shade val="100000"/>
                      <a:satMod val="115000"/>
                    </a:srgbClr>
                  </a:gs>
                </a:gsLst>
                <a:lin ang="8100000" scaled="1"/>
                <a:tileRect/>
              </a:gradFill>
              <a:latin typeface="Bauhaus 93" pitchFamily="82" charset="0"/>
            </a:endParaRP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Theme1">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Theme1</Template>
  <TotalTime>1231219</TotalTime>
  <Words>260</Words>
  <Application>Microsoft Office PowerPoint</Application>
  <PresentationFormat>On-screen Show (4:3)</PresentationFormat>
  <Paragraphs>22</Paragraphs>
  <Slides>9</Slides>
  <Notes>1</Notes>
  <HiddenSlides>0</HiddenSlides>
  <MMClips>0</MMClips>
  <ScaleCrop>false</ScaleCrop>
  <HeadingPairs>
    <vt:vector size="4" baseType="variant">
      <vt:variant>
        <vt:lpstr>Theme</vt:lpstr>
      </vt:variant>
      <vt:variant>
        <vt:i4>2</vt:i4>
      </vt:variant>
      <vt:variant>
        <vt:lpstr>Slide Titles</vt:lpstr>
      </vt:variant>
      <vt:variant>
        <vt:i4>9</vt:i4>
      </vt:variant>
    </vt:vector>
  </HeadingPairs>
  <TitlesOfParts>
    <vt:vector size="11" baseType="lpstr">
      <vt:lpstr>Theme1</vt:lpstr>
      <vt:lpstr>1_Theme1</vt:lpstr>
      <vt:lpstr>untuk SMK/MAK Kelas X Semester 1 oleh:  Khilya Fa’izia Aprilia Nur Kurniawati Nur Khasanah</vt:lpstr>
      <vt:lpstr>PowerPoint Presentation</vt:lpstr>
      <vt:lpstr>D. Pertahanan dan Keamanan Negara Republik Indonesia</vt:lpstr>
      <vt:lpstr>2. Hakikat Dasar, Tujuan, dan Fungsi Pertahanan Negara</vt:lpstr>
      <vt:lpstr>3. Kesadaran Bela Negara</vt:lpstr>
      <vt:lpstr>a. Penyelenggaraan Pertahanan Negara</vt:lpstr>
      <vt:lpstr>b. Sistem Pertahanan Negara Indonesia </vt:lpstr>
      <vt:lpstr>PowerPoint Presentation</vt:lpstr>
      <vt:lpstr>TERIMA KASIH</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Azure</dc:creator>
  <cp:lastModifiedBy>ASUS</cp:lastModifiedBy>
  <cp:revision>389</cp:revision>
  <dcterms:created xsi:type="dcterms:W3CDTF">2019-05-20T01:51:34Z</dcterms:created>
  <dcterms:modified xsi:type="dcterms:W3CDTF">2020-10-26T03:58:09Z</dcterms:modified>
</cp:coreProperties>
</file>