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handoutMasterIdLst>
    <p:handoutMasterId r:id="rId13"/>
  </p:handoutMasterIdLst>
  <p:sldIdLst>
    <p:sldId id="340" r:id="rId3"/>
    <p:sldId id="443" r:id="rId4"/>
    <p:sldId id="415" r:id="rId5"/>
    <p:sldId id="413" r:id="rId6"/>
    <p:sldId id="416" r:id="rId7"/>
    <p:sldId id="440" r:id="rId8"/>
    <p:sldId id="418" r:id="rId9"/>
    <p:sldId id="419" r:id="rId10"/>
    <p:sldId id="441" r:id="rId11"/>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60"/>
  </p:normalViewPr>
  <p:slideViewPr>
    <p:cSldViewPr>
      <p:cViewPr>
        <p:scale>
          <a:sx n="60" d="100"/>
          <a:sy n="60" d="100"/>
        </p:scale>
        <p:origin x="-1662"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D69FFA-A29F-4376-A8FB-C25E8205F006}" type="doc">
      <dgm:prSet loTypeId="urn:microsoft.com/office/officeart/2005/8/layout/hList1" loCatId="list" qsTypeId="urn:microsoft.com/office/officeart/2005/8/quickstyle/3d3" qsCatId="3D" csTypeId="urn:microsoft.com/office/officeart/2005/8/colors/accent2_2" csCatId="accent2" phldr="1"/>
      <dgm:spPr/>
      <dgm:t>
        <a:bodyPr/>
        <a:lstStyle/>
        <a:p>
          <a:endParaRPr lang="en-US"/>
        </a:p>
      </dgm:t>
    </dgm:pt>
    <dgm:pt modelId="{86C3D90E-484C-40CC-BBFA-B32C1A282F71}">
      <dgm:prSet phldrT="[Text]" custT="1"/>
      <dgm:spPr/>
      <dgm:t>
        <a:bodyPr/>
        <a:lstStyle/>
        <a:p>
          <a:r>
            <a:rPr lang="en-US" sz="3200" b="1" dirty="0" smtClean="0"/>
            <a:t>Fungsi Infrastruktur Politik</a:t>
          </a:r>
          <a:endParaRPr lang="en-US" sz="3200" dirty="0"/>
        </a:p>
      </dgm:t>
    </dgm:pt>
    <dgm:pt modelId="{A67F02F0-6154-44DB-9367-62DA7EF15CE8}" type="parTrans" cxnId="{D2588BFB-26EA-4401-A8E1-6D313CEC72BA}">
      <dgm:prSet/>
      <dgm:spPr/>
      <dgm:t>
        <a:bodyPr/>
        <a:lstStyle/>
        <a:p>
          <a:endParaRPr lang="en-US"/>
        </a:p>
      </dgm:t>
    </dgm:pt>
    <dgm:pt modelId="{BBF7D27E-5BE5-4D59-98C1-3F46CC3E2522}" type="sibTrans" cxnId="{D2588BFB-26EA-4401-A8E1-6D313CEC72BA}">
      <dgm:prSet/>
      <dgm:spPr/>
      <dgm:t>
        <a:bodyPr/>
        <a:lstStyle/>
        <a:p>
          <a:endParaRPr lang="en-US"/>
        </a:p>
      </dgm:t>
    </dgm:pt>
    <dgm:pt modelId="{61F71366-A908-4451-9225-AB1460FE0836}">
      <dgm:prSet phldrT="[Text]" custT="1"/>
      <dgm:spPr/>
      <dgm:t>
        <a:bodyPr/>
        <a:lstStyle/>
        <a:p>
          <a:r>
            <a:rPr lang="en-US" sz="2800" dirty="0" smtClean="0"/>
            <a:t>Pendidikan</a:t>
          </a:r>
          <a:r>
            <a:rPr lang="id-ID" sz="2800" dirty="0" smtClean="0"/>
            <a:t> politik</a:t>
          </a:r>
          <a:endParaRPr lang="en-US" sz="2800" dirty="0"/>
        </a:p>
      </dgm:t>
    </dgm:pt>
    <dgm:pt modelId="{E78FC55C-E4BE-467C-9973-400A4281F8D7}" type="parTrans" cxnId="{7CAED25F-C3DE-478B-B10F-4285651DF185}">
      <dgm:prSet/>
      <dgm:spPr/>
      <dgm:t>
        <a:bodyPr/>
        <a:lstStyle/>
        <a:p>
          <a:endParaRPr lang="en-US"/>
        </a:p>
      </dgm:t>
    </dgm:pt>
    <dgm:pt modelId="{E7E6126A-F499-4484-8E03-3B77714EA609}" type="sibTrans" cxnId="{7CAED25F-C3DE-478B-B10F-4285651DF185}">
      <dgm:prSet/>
      <dgm:spPr/>
      <dgm:t>
        <a:bodyPr/>
        <a:lstStyle/>
        <a:p>
          <a:endParaRPr lang="en-US"/>
        </a:p>
      </dgm:t>
    </dgm:pt>
    <dgm:pt modelId="{57BFAFFE-FBF3-4B7D-9F47-AC0702503265}">
      <dgm:prSet custT="1"/>
      <dgm:spPr/>
      <dgm:t>
        <a:bodyPr/>
        <a:lstStyle/>
        <a:p>
          <a:r>
            <a:rPr lang="en-US" sz="2800" dirty="0" smtClean="0"/>
            <a:t>Mempertemukan kepentingan yang beraneka ragam dan kenyataan hidup dalam masyarakat</a:t>
          </a:r>
        </a:p>
      </dgm:t>
    </dgm:pt>
    <dgm:pt modelId="{49869313-D59C-4F84-AE24-824B90433ADB}" type="parTrans" cxnId="{366543E7-2509-4CB7-9CA3-794BE339EB2D}">
      <dgm:prSet/>
      <dgm:spPr/>
      <dgm:t>
        <a:bodyPr/>
        <a:lstStyle/>
        <a:p>
          <a:endParaRPr lang="en-US"/>
        </a:p>
      </dgm:t>
    </dgm:pt>
    <dgm:pt modelId="{86664A0C-5713-48B2-ABFE-E3AB24D391A1}" type="sibTrans" cxnId="{366543E7-2509-4CB7-9CA3-794BE339EB2D}">
      <dgm:prSet/>
      <dgm:spPr/>
      <dgm:t>
        <a:bodyPr/>
        <a:lstStyle/>
        <a:p>
          <a:endParaRPr lang="en-US"/>
        </a:p>
      </dgm:t>
    </dgm:pt>
    <dgm:pt modelId="{42F87BD2-9813-4311-BACD-5AE9F276D2DC}">
      <dgm:prSet custT="1"/>
      <dgm:spPr/>
      <dgm:t>
        <a:bodyPr/>
        <a:lstStyle/>
        <a:p>
          <a:r>
            <a:rPr lang="en-US" sz="2800" dirty="0" smtClean="0"/>
            <a:t>Agregasi kepentingan</a:t>
          </a:r>
        </a:p>
      </dgm:t>
    </dgm:pt>
    <dgm:pt modelId="{9C1FAD98-9CE2-4B93-832A-7176D40D9E4F}" type="parTrans" cxnId="{1C666339-A674-43C6-B520-F565002A9897}">
      <dgm:prSet/>
      <dgm:spPr/>
      <dgm:t>
        <a:bodyPr/>
        <a:lstStyle/>
        <a:p>
          <a:endParaRPr lang="en-US"/>
        </a:p>
      </dgm:t>
    </dgm:pt>
    <dgm:pt modelId="{F4D7EB1A-D262-4E1B-BE37-EDB762D3471B}" type="sibTrans" cxnId="{1C666339-A674-43C6-B520-F565002A9897}">
      <dgm:prSet/>
      <dgm:spPr/>
      <dgm:t>
        <a:bodyPr/>
        <a:lstStyle/>
        <a:p>
          <a:endParaRPr lang="en-US"/>
        </a:p>
      </dgm:t>
    </dgm:pt>
    <dgm:pt modelId="{3B1A5E56-77C9-44FA-AC35-027549B24A1F}">
      <dgm:prSet custT="1"/>
      <dgm:spPr/>
      <dgm:t>
        <a:bodyPr/>
        <a:lstStyle/>
        <a:p>
          <a:r>
            <a:rPr lang="en-US" sz="2800" dirty="0" smtClean="0"/>
            <a:t>Seleksi kepemimpinan</a:t>
          </a:r>
          <a:endParaRPr lang="en-US" sz="2800" dirty="0"/>
        </a:p>
      </dgm:t>
    </dgm:pt>
    <dgm:pt modelId="{23C1A865-291B-4E03-A7E5-F66E730BBB5F}" type="parTrans" cxnId="{116E13FA-9F00-4286-9814-ADB8EC0F9E9D}">
      <dgm:prSet/>
      <dgm:spPr/>
      <dgm:t>
        <a:bodyPr/>
        <a:lstStyle/>
        <a:p>
          <a:endParaRPr lang="en-US"/>
        </a:p>
      </dgm:t>
    </dgm:pt>
    <dgm:pt modelId="{023B5DAE-7AEC-44F4-8876-8F137CFE1008}" type="sibTrans" cxnId="{116E13FA-9F00-4286-9814-ADB8EC0F9E9D}">
      <dgm:prSet/>
      <dgm:spPr/>
      <dgm:t>
        <a:bodyPr/>
        <a:lstStyle/>
        <a:p>
          <a:endParaRPr lang="en-US"/>
        </a:p>
      </dgm:t>
    </dgm:pt>
    <dgm:pt modelId="{39696785-E4E3-41F7-86DC-47AFD8D20F1B}" type="pres">
      <dgm:prSet presAssocID="{7FD69FFA-A29F-4376-A8FB-C25E8205F006}" presName="Name0" presStyleCnt="0">
        <dgm:presLayoutVars>
          <dgm:dir/>
          <dgm:animLvl val="lvl"/>
          <dgm:resizeHandles val="exact"/>
        </dgm:presLayoutVars>
      </dgm:prSet>
      <dgm:spPr/>
      <dgm:t>
        <a:bodyPr/>
        <a:lstStyle/>
        <a:p>
          <a:endParaRPr lang="en-US"/>
        </a:p>
      </dgm:t>
    </dgm:pt>
    <dgm:pt modelId="{3376891D-89C6-4C3C-84C9-9B0F268DA7E1}" type="pres">
      <dgm:prSet presAssocID="{86C3D90E-484C-40CC-BBFA-B32C1A282F71}" presName="composite" presStyleCnt="0"/>
      <dgm:spPr/>
    </dgm:pt>
    <dgm:pt modelId="{939779C3-8423-4CF9-9357-17F1F02C71F8}" type="pres">
      <dgm:prSet presAssocID="{86C3D90E-484C-40CC-BBFA-B32C1A282F71}" presName="parTx" presStyleLbl="alignNode1" presStyleIdx="0" presStyleCnt="1">
        <dgm:presLayoutVars>
          <dgm:chMax val="0"/>
          <dgm:chPref val="0"/>
          <dgm:bulletEnabled val="1"/>
        </dgm:presLayoutVars>
      </dgm:prSet>
      <dgm:spPr/>
      <dgm:t>
        <a:bodyPr/>
        <a:lstStyle/>
        <a:p>
          <a:endParaRPr lang="en-US"/>
        </a:p>
      </dgm:t>
    </dgm:pt>
    <dgm:pt modelId="{B5FBF3F0-114C-465F-97D0-9E7D38BA549C}" type="pres">
      <dgm:prSet presAssocID="{86C3D90E-484C-40CC-BBFA-B32C1A282F71}" presName="desTx" presStyleLbl="alignAccFollowNode1" presStyleIdx="0" presStyleCnt="1">
        <dgm:presLayoutVars>
          <dgm:bulletEnabled val="1"/>
        </dgm:presLayoutVars>
      </dgm:prSet>
      <dgm:spPr/>
      <dgm:t>
        <a:bodyPr/>
        <a:lstStyle/>
        <a:p>
          <a:endParaRPr lang="en-US"/>
        </a:p>
      </dgm:t>
    </dgm:pt>
  </dgm:ptLst>
  <dgm:cxnLst>
    <dgm:cxn modelId="{1C666339-A674-43C6-B520-F565002A9897}" srcId="{86C3D90E-484C-40CC-BBFA-B32C1A282F71}" destId="{42F87BD2-9813-4311-BACD-5AE9F276D2DC}" srcOrd="2" destOrd="0" parTransId="{9C1FAD98-9CE2-4B93-832A-7176D40D9E4F}" sibTransId="{F4D7EB1A-D262-4E1B-BE37-EDB762D3471B}"/>
    <dgm:cxn modelId="{67BCC318-37EB-4ECD-9D8E-150A32A4E669}" type="presOf" srcId="{42F87BD2-9813-4311-BACD-5AE9F276D2DC}" destId="{B5FBF3F0-114C-465F-97D0-9E7D38BA549C}" srcOrd="0" destOrd="2" presId="urn:microsoft.com/office/officeart/2005/8/layout/hList1"/>
    <dgm:cxn modelId="{C3DA2FCC-D4DE-4F37-A8FA-B272708E94BA}" type="presOf" srcId="{61F71366-A908-4451-9225-AB1460FE0836}" destId="{B5FBF3F0-114C-465F-97D0-9E7D38BA549C}" srcOrd="0" destOrd="0" presId="urn:microsoft.com/office/officeart/2005/8/layout/hList1"/>
    <dgm:cxn modelId="{D2588BFB-26EA-4401-A8E1-6D313CEC72BA}" srcId="{7FD69FFA-A29F-4376-A8FB-C25E8205F006}" destId="{86C3D90E-484C-40CC-BBFA-B32C1A282F71}" srcOrd="0" destOrd="0" parTransId="{A67F02F0-6154-44DB-9367-62DA7EF15CE8}" sibTransId="{BBF7D27E-5BE5-4D59-98C1-3F46CC3E2522}"/>
    <dgm:cxn modelId="{AAEC9858-8C29-47A4-9D1D-FE16ACE5FC4A}" type="presOf" srcId="{86C3D90E-484C-40CC-BBFA-B32C1A282F71}" destId="{939779C3-8423-4CF9-9357-17F1F02C71F8}" srcOrd="0" destOrd="0" presId="urn:microsoft.com/office/officeart/2005/8/layout/hList1"/>
    <dgm:cxn modelId="{7CAED25F-C3DE-478B-B10F-4285651DF185}" srcId="{86C3D90E-484C-40CC-BBFA-B32C1A282F71}" destId="{61F71366-A908-4451-9225-AB1460FE0836}" srcOrd="0" destOrd="0" parTransId="{E78FC55C-E4BE-467C-9973-400A4281F8D7}" sibTransId="{E7E6126A-F499-4484-8E03-3B77714EA609}"/>
    <dgm:cxn modelId="{12F1EC77-FDF2-408A-8594-85A00D839BA6}" type="presOf" srcId="{3B1A5E56-77C9-44FA-AC35-027549B24A1F}" destId="{B5FBF3F0-114C-465F-97D0-9E7D38BA549C}" srcOrd="0" destOrd="3" presId="urn:microsoft.com/office/officeart/2005/8/layout/hList1"/>
    <dgm:cxn modelId="{366543E7-2509-4CB7-9CA3-794BE339EB2D}" srcId="{86C3D90E-484C-40CC-BBFA-B32C1A282F71}" destId="{57BFAFFE-FBF3-4B7D-9F47-AC0702503265}" srcOrd="1" destOrd="0" parTransId="{49869313-D59C-4F84-AE24-824B90433ADB}" sibTransId="{86664A0C-5713-48B2-ABFE-E3AB24D391A1}"/>
    <dgm:cxn modelId="{B53CDE83-3A27-4581-89D3-B4FCD1CEAA40}" type="presOf" srcId="{57BFAFFE-FBF3-4B7D-9F47-AC0702503265}" destId="{B5FBF3F0-114C-465F-97D0-9E7D38BA549C}" srcOrd="0" destOrd="1" presId="urn:microsoft.com/office/officeart/2005/8/layout/hList1"/>
    <dgm:cxn modelId="{8960F091-272F-4F3D-BB89-DE206DA49F4C}" type="presOf" srcId="{7FD69FFA-A29F-4376-A8FB-C25E8205F006}" destId="{39696785-E4E3-41F7-86DC-47AFD8D20F1B}" srcOrd="0" destOrd="0" presId="urn:microsoft.com/office/officeart/2005/8/layout/hList1"/>
    <dgm:cxn modelId="{116E13FA-9F00-4286-9814-ADB8EC0F9E9D}" srcId="{86C3D90E-484C-40CC-BBFA-B32C1A282F71}" destId="{3B1A5E56-77C9-44FA-AC35-027549B24A1F}" srcOrd="3" destOrd="0" parTransId="{23C1A865-291B-4E03-A7E5-F66E730BBB5F}" sibTransId="{023B5DAE-7AEC-44F4-8876-8F137CFE1008}"/>
    <dgm:cxn modelId="{D22650B8-6864-4D61-98ED-56555BC20766}" type="presParOf" srcId="{39696785-E4E3-41F7-86DC-47AFD8D20F1B}" destId="{3376891D-89C6-4C3C-84C9-9B0F268DA7E1}" srcOrd="0" destOrd="0" presId="urn:microsoft.com/office/officeart/2005/8/layout/hList1"/>
    <dgm:cxn modelId="{7876C412-A60A-4BF0-8B2F-0EDC9DA67FB4}" type="presParOf" srcId="{3376891D-89C6-4C3C-84C9-9B0F268DA7E1}" destId="{939779C3-8423-4CF9-9357-17F1F02C71F8}" srcOrd="0" destOrd="0" presId="urn:microsoft.com/office/officeart/2005/8/layout/hList1"/>
    <dgm:cxn modelId="{731CC1E2-6783-4557-BD79-63BC612B978B}" type="presParOf" srcId="{3376891D-89C6-4C3C-84C9-9B0F268DA7E1}" destId="{B5FBF3F0-114C-465F-97D0-9E7D38BA549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D69FFA-A29F-4376-A8FB-C25E8205F006}" type="doc">
      <dgm:prSet loTypeId="urn:microsoft.com/office/officeart/2005/8/layout/hList1" loCatId="list" qsTypeId="urn:microsoft.com/office/officeart/2005/8/quickstyle/3d3" qsCatId="3D" csTypeId="urn:microsoft.com/office/officeart/2005/8/colors/accent2_2" csCatId="accent2" phldr="1"/>
      <dgm:spPr/>
      <dgm:t>
        <a:bodyPr/>
        <a:lstStyle/>
        <a:p>
          <a:endParaRPr lang="en-US"/>
        </a:p>
      </dgm:t>
    </dgm:pt>
    <dgm:pt modelId="{86C3D90E-484C-40CC-BBFA-B32C1A282F71}">
      <dgm:prSet phldrT="[Text]" custT="1"/>
      <dgm:spPr/>
      <dgm:t>
        <a:bodyPr/>
        <a:lstStyle/>
        <a:p>
          <a:r>
            <a:rPr lang="en-US" sz="3200" b="1" dirty="0" smtClean="0"/>
            <a:t>Perkembangan Infrastruktur Politik di Indonesia</a:t>
          </a:r>
          <a:endParaRPr lang="en-US" sz="3200" dirty="0"/>
        </a:p>
      </dgm:t>
    </dgm:pt>
    <dgm:pt modelId="{A67F02F0-6154-44DB-9367-62DA7EF15CE8}" type="parTrans" cxnId="{D2588BFB-26EA-4401-A8E1-6D313CEC72BA}">
      <dgm:prSet/>
      <dgm:spPr/>
      <dgm:t>
        <a:bodyPr/>
        <a:lstStyle/>
        <a:p>
          <a:endParaRPr lang="en-US"/>
        </a:p>
      </dgm:t>
    </dgm:pt>
    <dgm:pt modelId="{BBF7D27E-5BE5-4D59-98C1-3F46CC3E2522}" type="sibTrans" cxnId="{D2588BFB-26EA-4401-A8E1-6D313CEC72BA}">
      <dgm:prSet/>
      <dgm:spPr/>
      <dgm:t>
        <a:bodyPr/>
        <a:lstStyle/>
        <a:p>
          <a:endParaRPr lang="en-US"/>
        </a:p>
      </dgm:t>
    </dgm:pt>
    <dgm:pt modelId="{61F71366-A908-4451-9225-AB1460FE0836}">
      <dgm:prSet phldrT="[Text]" custT="1"/>
      <dgm:spPr/>
      <dgm:t>
        <a:bodyPr/>
        <a:lstStyle/>
        <a:p>
          <a:r>
            <a:rPr lang="en-US" sz="2800" b="1" i="1" dirty="0" smtClean="0"/>
            <a:t>Masa Prakemerdekaan (Sebelum 1945)</a:t>
          </a:r>
          <a:endParaRPr lang="en-US" sz="2800" dirty="0"/>
        </a:p>
      </dgm:t>
    </dgm:pt>
    <dgm:pt modelId="{E78FC55C-E4BE-467C-9973-400A4281F8D7}" type="parTrans" cxnId="{7CAED25F-C3DE-478B-B10F-4285651DF185}">
      <dgm:prSet/>
      <dgm:spPr/>
      <dgm:t>
        <a:bodyPr/>
        <a:lstStyle/>
        <a:p>
          <a:endParaRPr lang="en-US"/>
        </a:p>
      </dgm:t>
    </dgm:pt>
    <dgm:pt modelId="{E7E6126A-F499-4484-8E03-3B77714EA609}" type="sibTrans" cxnId="{7CAED25F-C3DE-478B-B10F-4285651DF185}">
      <dgm:prSet/>
      <dgm:spPr/>
      <dgm:t>
        <a:bodyPr/>
        <a:lstStyle/>
        <a:p>
          <a:endParaRPr lang="en-US"/>
        </a:p>
      </dgm:t>
    </dgm:pt>
    <dgm:pt modelId="{2F343AB5-1B81-4C4E-9C88-493484337F06}">
      <dgm:prSet custT="1"/>
      <dgm:spPr/>
      <dgm:t>
        <a:bodyPr/>
        <a:lstStyle/>
        <a:p>
          <a:r>
            <a:rPr lang="en-US" sz="2800" b="1" i="1" smtClean="0"/>
            <a:t>Masa Pascakemerdekaan (1945–1965)</a:t>
          </a:r>
          <a:endParaRPr lang="id-ID" sz="2800" b="1" i="1" dirty="0" smtClean="0"/>
        </a:p>
      </dgm:t>
    </dgm:pt>
    <dgm:pt modelId="{71CBAE9E-E49E-4E81-88BD-3CDFC40BE04E}" type="parTrans" cxnId="{3564DE40-1726-471F-90F3-56979CA9CABD}">
      <dgm:prSet/>
      <dgm:spPr/>
      <dgm:t>
        <a:bodyPr/>
        <a:lstStyle/>
        <a:p>
          <a:endParaRPr lang="en-US"/>
        </a:p>
      </dgm:t>
    </dgm:pt>
    <dgm:pt modelId="{72FA33A3-08C2-4678-8D6F-0EBCB4CA9479}" type="sibTrans" cxnId="{3564DE40-1726-471F-90F3-56979CA9CABD}">
      <dgm:prSet/>
      <dgm:spPr/>
      <dgm:t>
        <a:bodyPr/>
        <a:lstStyle/>
        <a:p>
          <a:endParaRPr lang="en-US"/>
        </a:p>
      </dgm:t>
    </dgm:pt>
    <dgm:pt modelId="{A0D4E9CF-55C0-4AF2-9ECC-0C52F53EE3D7}">
      <dgm:prSet custT="1"/>
      <dgm:spPr/>
      <dgm:t>
        <a:bodyPr/>
        <a:lstStyle/>
        <a:p>
          <a:r>
            <a:rPr lang="en-US" sz="2800" b="1" i="1" smtClean="0"/>
            <a:t>Masa Orde Baru (1966–1998)</a:t>
          </a:r>
          <a:endParaRPr lang="id-ID" sz="2800" b="1" i="1" dirty="0" smtClean="0"/>
        </a:p>
      </dgm:t>
    </dgm:pt>
    <dgm:pt modelId="{49CA0556-728A-45FA-AF7B-11443179549D}" type="parTrans" cxnId="{129D1F5C-4E7E-40D5-9994-FCF52F12B539}">
      <dgm:prSet/>
      <dgm:spPr/>
      <dgm:t>
        <a:bodyPr/>
        <a:lstStyle/>
        <a:p>
          <a:endParaRPr lang="en-US"/>
        </a:p>
      </dgm:t>
    </dgm:pt>
    <dgm:pt modelId="{3C31537D-FB29-4859-9A93-80AB29041D65}" type="sibTrans" cxnId="{129D1F5C-4E7E-40D5-9994-FCF52F12B539}">
      <dgm:prSet/>
      <dgm:spPr/>
      <dgm:t>
        <a:bodyPr/>
        <a:lstStyle/>
        <a:p>
          <a:endParaRPr lang="en-US"/>
        </a:p>
      </dgm:t>
    </dgm:pt>
    <dgm:pt modelId="{4B965B4C-AC29-4ACD-99E6-07B7478EC38D}">
      <dgm:prSet custT="1"/>
      <dgm:spPr/>
      <dgm:t>
        <a:bodyPr/>
        <a:lstStyle/>
        <a:p>
          <a:r>
            <a:rPr lang="en-US" sz="2800" b="1" i="1" dirty="0" smtClean="0"/>
            <a:t>Masa Reformasi (1999–Sekarang)</a:t>
          </a:r>
          <a:endParaRPr lang="en-US" sz="2800" dirty="0"/>
        </a:p>
      </dgm:t>
    </dgm:pt>
    <dgm:pt modelId="{9BD12AE7-8588-4C7B-906E-657931B87A9C}" type="parTrans" cxnId="{516786BB-CF23-41D7-AFE1-0DAD4EC77DAD}">
      <dgm:prSet/>
      <dgm:spPr/>
      <dgm:t>
        <a:bodyPr/>
        <a:lstStyle/>
        <a:p>
          <a:endParaRPr lang="en-US"/>
        </a:p>
      </dgm:t>
    </dgm:pt>
    <dgm:pt modelId="{6DEFABA3-6863-4755-A534-29BCF0318F41}" type="sibTrans" cxnId="{516786BB-CF23-41D7-AFE1-0DAD4EC77DAD}">
      <dgm:prSet/>
      <dgm:spPr/>
      <dgm:t>
        <a:bodyPr/>
        <a:lstStyle/>
        <a:p>
          <a:endParaRPr lang="en-US"/>
        </a:p>
      </dgm:t>
    </dgm:pt>
    <dgm:pt modelId="{39696785-E4E3-41F7-86DC-47AFD8D20F1B}" type="pres">
      <dgm:prSet presAssocID="{7FD69FFA-A29F-4376-A8FB-C25E8205F006}" presName="Name0" presStyleCnt="0">
        <dgm:presLayoutVars>
          <dgm:dir/>
          <dgm:animLvl val="lvl"/>
          <dgm:resizeHandles val="exact"/>
        </dgm:presLayoutVars>
      </dgm:prSet>
      <dgm:spPr/>
      <dgm:t>
        <a:bodyPr/>
        <a:lstStyle/>
        <a:p>
          <a:endParaRPr lang="en-US"/>
        </a:p>
      </dgm:t>
    </dgm:pt>
    <dgm:pt modelId="{3376891D-89C6-4C3C-84C9-9B0F268DA7E1}" type="pres">
      <dgm:prSet presAssocID="{86C3D90E-484C-40CC-BBFA-B32C1A282F71}" presName="composite" presStyleCnt="0"/>
      <dgm:spPr/>
    </dgm:pt>
    <dgm:pt modelId="{939779C3-8423-4CF9-9357-17F1F02C71F8}" type="pres">
      <dgm:prSet presAssocID="{86C3D90E-484C-40CC-BBFA-B32C1A282F71}" presName="parTx" presStyleLbl="alignNode1" presStyleIdx="0" presStyleCnt="1">
        <dgm:presLayoutVars>
          <dgm:chMax val="0"/>
          <dgm:chPref val="0"/>
          <dgm:bulletEnabled val="1"/>
        </dgm:presLayoutVars>
      </dgm:prSet>
      <dgm:spPr/>
      <dgm:t>
        <a:bodyPr/>
        <a:lstStyle/>
        <a:p>
          <a:endParaRPr lang="en-US"/>
        </a:p>
      </dgm:t>
    </dgm:pt>
    <dgm:pt modelId="{B5FBF3F0-114C-465F-97D0-9E7D38BA549C}" type="pres">
      <dgm:prSet presAssocID="{86C3D90E-484C-40CC-BBFA-B32C1A282F71}" presName="desTx" presStyleLbl="alignAccFollowNode1" presStyleIdx="0" presStyleCnt="1">
        <dgm:presLayoutVars>
          <dgm:bulletEnabled val="1"/>
        </dgm:presLayoutVars>
      </dgm:prSet>
      <dgm:spPr/>
      <dgm:t>
        <a:bodyPr/>
        <a:lstStyle/>
        <a:p>
          <a:endParaRPr lang="en-US"/>
        </a:p>
      </dgm:t>
    </dgm:pt>
  </dgm:ptLst>
  <dgm:cxnLst>
    <dgm:cxn modelId="{516786BB-CF23-41D7-AFE1-0DAD4EC77DAD}" srcId="{86C3D90E-484C-40CC-BBFA-B32C1A282F71}" destId="{4B965B4C-AC29-4ACD-99E6-07B7478EC38D}" srcOrd="3" destOrd="0" parTransId="{9BD12AE7-8588-4C7B-906E-657931B87A9C}" sibTransId="{6DEFABA3-6863-4755-A534-29BCF0318F41}"/>
    <dgm:cxn modelId="{F56F4A05-25B2-46C0-AA80-FC6217C7CBE7}" type="presOf" srcId="{7FD69FFA-A29F-4376-A8FB-C25E8205F006}" destId="{39696785-E4E3-41F7-86DC-47AFD8D20F1B}" srcOrd="0" destOrd="0" presId="urn:microsoft.com/office/officeart/2005/8/layout/hList1"/>
    <dgm:cxn modelId="{C19CAFE1-B7F5-4AC9-8481-151E16A2B580}" type="presOf" srcId="{86C3D90E-484C-40CC-BBFA-B32C1A282F71}" destId="{939779C3-8423-4CF9-9357-17F1F02C71F8}" srcOrd="0" destOrd="0" presId="urn:microsoft.com/office/officeart/2005/8/layout/hList1"/>
    <dgm:cxn modelId="{1D50F941-EB95-44F4-95EC-DF8B023E44CE}" type="presOf" srcId="{2F343AB5-1B81-4C4E-9C88-493484337F06}" destId="{B5FBF3F0-114C-465F-97D0-9E7D38BA549C}" srcOrd="0" destOrd="1" presId="urn:microsoft.com/office/officeart/2005/8/layout/hList1"/>
    <dgm:cxn modelId="{D2588BFB-26EA-4401-A8E1-6D313CEC72BA}" srcId="{7FD69FFA-A29F-4376-A8FB-C25E8205F006}" destId="{86C3D90E-484C-40CC-BBFA-B32C1A282F71}" srcOrd="0" destOrd="0" parTransId="{A67F02F0-6154-44DB-9367-62DA7EF15CE8}" sibTransId="{BBF7D27E-5BE5-4D59-98C1-3F46CC3E2522}"/>
    <dgm:cxn modelId="{20DCE664-DED3-4CD9-A36A-0A152F0AB9EF}" type="presOf" srcId="{A0D4E9CF-55C0-4AF2-9ECC-0C52F53EE3D7}" destId="{B5FBF3F0-114C-465F-97D0-9E7D38BA549C}" srcOrd="0" destOrd="2" presId="urn:microsoft.com/office/officeart/2005/8/layout/hList1"/>
    <dgm:cxn modelId="{7CAED25F-C3DE-478B-B10F-4285651DF185}" srcId="{86C3D90E-484C-40CC-BBFA-B32C1A282F71}" destId="{61F71366-A908-4451-9225-AB1460FE0836}" srcOrd="0" destOrd="0" parTransId="{E78FC55C-E4BE-467C-9973-400A4281F8D7}" sibTransId="{E7E6126A-F499-4484-8E03-3B77714EA609}"/>
    <dgm:cxn modelId="{129D1F5C-4E7E-40D5-9994-FCF52F12B539}" srcId="{86C3D90E-484C-40CC-BBFA-B32C1A282F71}" destId="{A0D4E9CF-55C0-4AF2-9ECC-0C52F53EE3D7}" srcOrd="2" destOrd="0" parTransId="{49CA0556-728A-45FA-AF7B-11443179549D}" sibTransId="{3C31537D-FB29-4859-9A93-80AB29041D65}"/>
    <dgm:cxn modelId="{3564DE40-1726-471F-90F3-56979CA9CABD}" srcId="{86C3D90E-484C-40CC-BBFA-B32C1A282F71}" destId="{2F343AB5-1B81-4C4E-9C88-493484337F06}" srcOrd="1" destOrd="0" parTransId="{71CBAE9E-E49E-4E81-88BD-3CDFC40BE04E}" sibTransId="{72FA33A3-08C2-4678-8D6F-0EBCB4CA9479}"/>
    <dgm:cxn modelId="{AEB9E0C7-78C8-4960-8331-9D5967B479FF}" type="presOf" srcId="{61F71366-A908-4451-9225-AB1460FE0836}" destId="{B5FBF3F0-114C-465F-97D0-9E7D38BA549C}" srcOrd="0" destOrd="0" presId="urn:microsoft.com/office/officeart/2005/8/layout/hList1"/>
    <dgm:cxn modelId="{D399BF0A-8A57-48C5-AA4B-975B1F51AE5E}" type="presOf" srcId="{4B965B4C-AC29-4ACD-99E6-07B7478EC38D}" destId="{B5FBF3F0-114C-465F-97D0-9E7D38BA549C}" srcOrd="0" destOrd="3" presId="urn:microsoft.com/office/officeart/2005/8/layout/hList1"/>
    <dgm:cxn modelId="{215E0E96-AFD0-4AC4-B42E-8B8847DC5347}" type="presParOf" srcId="{39696785-E4E3-41F7-86DC-47AFD8D20F1B}" destId="{3376891D-89C6-4C3C-84C9-9B0F268DA7E1}" srcOrd="0" destOrd="0" presId="urn:microsoft.com/office/officeart/2005/8/layout/hList1"/>
    <dgm:cxn modelId="{5A25DC4E-3C37-41C8-8BC4-5FEEDE762341}" type="presParOf" srcId="{3376891D-89C6-4C3C-84C9-9B0F268DA7E1}" destId="{939779C3-8423-4CF9-9357-17F1F02C71F8}" srcOrd="0" destOrd="0" presId="urn:microsoft.com/office/officeart/2005/8/layout/hList1"/>
    <dgm:cxn modelId="{6CA8C1E3-D6FD-4E49-A4B3-0B3B8F579A7D}" type="presParOf" srcId="{3376891D-89C6-4C3C-84C9-9B0F268DA7E1}" destId="{B5FBF3F0-114C-465F-97D0-9E7D38BA549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779C3-8423-4CF9-9357-17F1F02C71F8}">
      <dsp:nvSpPr>
        <dsp:cNvPr id="0" name=""/>
        <dsp:cNvSpPr/>
      </dsp:nvSpPr>
      <dsp:spPr>
        <a:xfrm>
          <a:off x="0" y="444911"/>
          <a:ext cx="8496944" cy="1872000"/>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b="1" kern="1200" dirty="0" smtClean="0"/>
            <a:t>Fungsi Infrastruktur Politik</a:t>
          </a:r>
          <a:endParaRPr lang="en-US" sz="3200" kern="1200" dirty="0"/>
        </a:p>
      </dsp:txBody>
      <dsp:txXfrm>
        <a:off x="0" y="444911"/>
        <a:ext cx="8496944" cy="1872000"/>
      </dsp:txXfrm>
    </dsp:sp>
    <dsp:sp modelId="{B5FBF3F0-114C-465F-97D0-9E7D38BA549C}">
      <dsp:nvSpPr>
        <dsp:cNvPr id="0" name=""/>
        <dsp:cNvSpPr/>
      </dsp:nvSpPr>
      <dsp:spPr>
        <a:xfrm>
          <a:off x="0" y="2316912"/>
          <a:ext cx="8496944" cy="2854800"/>
        </a:xfrm>
        <a:prstGeom prst="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smtClean="0"/>
            <a:t>Pendidikan</a:t>
          </a:r>
          <a:r>
            <a:rPr lang="id-ID" sz="2800" kern="1200" dirty="0" smtClean="0"/>
            <a:t> politik</a:t>
          </a:r>
          <a:endParaRPr lang="en-US" sz="2800" kern="1200" dirty="0"/>
        </a:p>
        <a:p>
          <a:pPr marL="285750" lvl="1" indent="-285750" algn="l" defTabSz="1244600">
            <a:lnSpc>
              <a:spcPct val="90000"/>
            </a:lnSpc>
            <a:spcBef>
              <a:spcPct val="0"/>
            </a:spcBef>
            <a:spcAft>
              <a:spcPct val="15000"/>
            </a:spcAft>
            <a:buChar char="••"/>
          </a:pPr>
          <a:r>
            <a:rPr lang="en-US" sz="2800" kern="1200" dirty="0" smtClean="0"/>
            <a:t>Mempertemukan kepentingan yang beraneka ragam dan kenyataan hidup dalam masyarakat</a:t>
          </a:r>
        </a:p>
        <a:p>
          <a:pPr marL="285750" lvl="1" indent="-285750" algn="l" defTabSz="1244600">
            <a:lnSpc>
              <a:spcPct val="90000"/>
            </a:lnSpc>
            <a:spcBef>
              <a:spcPct val="0"/>
            </a:spcBef>
            <a:spcAft>
              <a:spcPct val="15000"/>
            </a:spcAft>
            <a:buChar char="••"/>
          </a:pPr>
          <a:r>
            <a:rPr lang="en-US" sz="2800" kern="1200" dirty="0" smtClean="0"/>
            <a:t>Agregasi kepentingan</a:t>
          </a:r>
        </a:p>
        <a:p>
          <a:pPr marL="285750" lvl="1" indent="-285750" algn="l" defTabSz="1244600">
            <a:lnSpc>
              <a:spcPct val="90000"/>
            </a:lnSpc>
            <a:spcBef>
              <a:spcPct val="0"/>
            </a:spcBef>
            <a:spcAft>
              <a:spcPct val="15000"/>
            </a:spcAft>
            <a:buChar char="••"/>
          </a:pPr>
          <a:r>
            <a:rPr lang="en-US" sz="2800" kern="1200" dirty="0" smtClean="0"/>
            <a:t>Seleksi kepemimpinan</a:t>
          </a:r>
          <a:endParaRPr lang="en-US" sz="2800" kern="1200" dirty="0"/>
        </a:p>
      </dsp:txBody>
      <dsp:txXfrm>
        <a:off x="0" y="2316912"/>
        <a:ext cx="8496944"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779C3-8423-4CF9-9357-17F1F02C71F8}">
      <dsp:nvSpPr>
        <dsp:cNvPr id="0" name=""/>
        <dsp:cNvSpPr/>
      </dsp:nvSpPr>
      <dsp:spPr>
        <a:xfrm>
          <a:off x="0" y="444911"/>
          <a:ext cx="8496944" cy="1872000"/>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en-US" sz="3200" b="1" kern="1200" dirty="0" smtClean="0"/>
            <a:t>Perkembangan Infrastruktur Politik di Indonesia</a:t>
          </a:r>
          <a:endParaRPr lang="en-US" sz="3200" kern="1200" dirty="0"/>
        </a:p>
      </dsp:txBody>
      <dsp:txXfrm>
        <a:off x="0" y="444911"/>
        <a:ext cx="8496944" cy="1872000"/>
      </dsp:txXfrm>
    </dsp:sp>
    <dsp:sp modelId="{B5FBF3F0-114C-465F-97D0-9E7D38BA549C}">
      <dsp:nvSpPr>
        <dsp:cNvPr id="0" name=""/>
        <dsp:cNvSpPr/>
      </dsp:nvSpPr>
      <dsp:spPr>
        <a:xfrm>
          <a:off x="0" y="2316912"/>
          <a:ext cx="8496944" cy="2854800"/>
        </a:xfrm>
        <a:prstGeom prst="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1" i="1" kern="1200" dirty="0" smtClean="0"/>
            <a:t>Masa Prakemerdekaan (Sebelum 1945)</a:t>
          </a:r>
          <a:endParaRPr lang="en-US" sz="2800" kern="1200" dirty="0"/>
        </a:p>
        <a:p>
          <a:pPr marL="285750" lvl="1" indent="-285750" algn="l" defTabSz="1244600">
            <a:lnSpc>
              <a:spcPct val="90000"/>
            </a:lnSpc>
            <a:spcBef>
              <a:spcPct val="0"/>
            </a:spcBef>
            <a:spcAft>
              <a:spcPct val="15000"/>
            </a:spcAft>
            <a:buChar char="••"/>
          </a:pPr>
          <a:r>
            <a:rPr lang="en-US" sz="2800" b="1" i="1" kern="1200" smtClean="0"/>
            <a:t>Masa Pascakemerdekaan (1945–1965)</a:t>
          </a:r>
          <a:endParaRPr lang="id-ID" sz="2800" b="1" i="1" kern="1200" dirty="0" smtClean="0"/>
        </a:p>
        <a:p>
          <a:pPr marL="285750" lvl="1" indent="-285750" algn="l" defTabSz="1244600">
            <a:lnSpc>
              <a:spcPct val="90000"/>
            </a:lnSpc>
            <a:spcBef>
              <a:spcPct val="0"/>
            </a:spcBef>
            <a:spcAft>
              <a:spcPct val="15000"/>
            </a:spcAft>
            <a:buChar char="••"/>
          </a:pPr>
          <a:r>
            <a:rPr lang="en-US" sz="2800" b="1" i="1" kern="1200" smtClean="0"/>
            <a:t>Masa Orde Baru (1966–1998)</a:t>
          </a:r>
          <a:endParaRPr lang="id-ID" sz="2800" b="1" i="1" kern="1200" dirty="0" smtClean="0"/>
        </a:p>
        <a:p>
          <a:pPr marL="285750" lvl="1" indent="-285750" algn="l" defTabSz="1244600">
            <a:lnSpc>
              <a:spcPct val="90000"/>
            </a:lnSpc>
            <a:spcBef>
              <a:spcPct val="0"/>
            </a:spcBef>
            <a:spcAft>
              <a:spcPct val="15000"/>
            </a:spcAft>
            <a:buChar char="••"/>
          </a:pPr>
          <a:r>
            <a:rPr lang="en-US" sz="2800" b="1" i="1" kern="1200" dirty="0" smtClean="0"/>
            <a:t>Masa Reformasi (1999–Sekarang)</a:t>
          </a:r>
          <a:endParaRPr lang="en-US" sz="2800" kern="1200" dirty="0"/>
        </a:p>
      </dsp:txBody>
      <dsp:txXfrm>
        <a:off x="0" y="2316912"/>
        <a:ext cx="8496944"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D966782-D727-43DB-BA09-3FE07C7D7ABF}" type="datetimeFigureOut">
              <a:rPr lang="en-US" smtClean="0"/>
              <a:pPr/>
              <a:t>11/9/2020</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AA5DEC3-E518-4FD5-AA14-E98F4AF8A541}" type="slidenum">
              <a:rPr lang="en-US" smtClean="0"/>
              <a:pPr/>
              <a:t>‹#›</a:t>
            </a:fld>
            <a:endParaRPr lang="en-US"/>
          </a:p>
        </p:txBody>
      </p:sp>
    </p:spTree>
    <p:extLst>
      <p:ext uri="{BB962C8B-B14F-4D97-AF65-F5344CB8AC3E}">
        <p14:creationId xmlns:p14="http://schemas.microsoft.com/office/powerpoint/2010/main" val="4852109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4438870-BDAA-4C91-8542-2A99AA9D4B0B}" type="datetimeFigureOut">
              <a:rPr lang="en-US" smtClean="0"/>
              <a:pPr/>
              <a:t>11/9/2020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2B09F839-BBF8-4656-8E6E-BF8AA06B2496}" type="slidenum">
              <a:rPr lang="en-US" smtClean="0"/>
              <a:pPr/>
              <a:t>‹#›</a:t>
            </a:fld>
            <a:endParaRPr lang="en-US"/>
          </a:p>
        </p:txBody>
      </p:sp>
    </p:spTree>
    <p:extLst>
      <p:ext uri="{BB962C8B-B14F-4D97-AF65-F5344CB8AC3E}">
        <p14:creationId xmlns:p14="http://schemas.microsoft.com/office/powerpoint/2010/main" val="9313830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BFAEB-5A7F-43A3-8856-217AA93D4E0E}" type="datetime1">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FBCD-A970-4170-8755-5A6954299AE0}" type="datetime1">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3FD3F-987C-4EE7-93F8-F3B9EE90480E}" type="datetime1">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BFAEB-5A7F-43A3-8856-217AA93D4E0E}" type="datetime1">
              <a:rPr lang="en-US" smtClean="0">
                <a:solidFill>
                  <a:prstClr val="black">
                    <a:tint val="75000"/>
                  </a:prstClr>
                </a:solidFill>
              </a:rPr>
              <a:pPr/>
              <a:t>11/9/2020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9658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4578-B163-4F4E-994E-043DCA09937F}" type="datetime1">
              <a:rPr lang="en-US" smtClean="0">
                <a:solidFill>
                  <a:prstClr val="black">
                    <a:tint val="75000"/>
                  </a:prstClr>
                </a:solidFill>
              </a:rPr>
              <a:pPr/>
              <a:t>11/9/2020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1423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C148E-CDE0-4431-A2B4-6E0D7C8FDACF}" type="datetime1">
              <a:rPr lang="en-US" smtClean="0">
                <a:solidFill>
                  <a:prstClr val="black">
                    <a:tint val="75000"/>
                  </a:prstClr>
                </a:solidFill>
              </a:rPr>
              <a:pPr/>
              <a:t>11/9/2020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6547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B2938-7A9C-4E7B-ACD7-537DDAAF3F79}" type="datetime1">
              <a:rPr lang="en-US" smtClean="0">
                <a:solidFill>
                  <a:prstClr val="black">
                    <a:tint val="75000"/>
                  </a:prstClr>
                </a:solidFill>
              </a:rPr>
              <a:pPr/>
              <a:t>11/9/2020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80236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17073D-784B-4653-941D-353B46581866}" type="datetime1">
              <a:rPr lang="en-US" smtClean="0">
                <a:solidFill>
                  <a:prstClr val="black">
                    <a:tint val="75000"/>
                  </a:prstClr>
                </a:solidFill>
              </a:rPr>
              <a:pPr/>
              <a:t>11/9/2020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7804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242393-958B-4345-9DB9-0BFE18B35760}" type="datetime1">
              <a:rPr lang="en-US" smtClean="0">
                <a:solidFill>
                  <a:prstClr val="black">
                    <a:tint val="75000"/>
                  </a:prstClr>
                </a:solidFill>
              </a:rPr>
              <a:pPr/>
              <a:t>11/9/2020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2329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718F1-F463-406E-8B11-8B9A2EB2D036}" type="datetime1">
              <a:rPr lang="en-US" smtClean="0">
                <a:solidFill>
                  <a:prstClr val="black">
                    <a:tint val="75000"/>
                  </a:prstClr>
                </a:solidFill>
              </a:rPr>
              <a:pPr/>
              <a:t>11/9/2020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829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40938-7AA2-4C6A-92F0-35A3C95209FE}" type="datetime1">
              <a:rPr lang="en-US" smtClean="0">
                <a:solidFill>
                  <a:prstClr val="black">
                    <a:tint val="75000"/>
                  </a:prstClr>
                </a:solidFill>
              </a:rPr>
              <a:pPr/>
              <a:t>11/9/2020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15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4578-B163-4F4E-994E-043DCA09937F}" type="datetime1">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0597E3-7F77-433B-81FC-B199DE7EA904}" type="datetime1">
              <a:rPr lang="en-US" smtClean="0">
                <a:solidFill>
                  <a:prstClr val="black">
                    <a:tint val="75000"/>
                  </a:prstClr>
                </a:solidFill>
              </a:rPr>
              <a:pPr/>
              <a:t>11/9/2020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99583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FBCD-A970-4170-8755-5A6954299AE0}" type="datetime1">
              <a:rPr lang="en-US" smtClean="0">
                <a:solidFill>
                  <a:prstClr val="black">
                    <a:tint val="75000"/>
                  </a:prstClr>
                </a:solidFill>
              </a:rPr>
              <a:pPr/>
              <a:t>11/9/2020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8845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3FD3F-987C-4EE7-93F8-F3B9EE90480E}" type="datetime1">
              <a:rPr lang="en-US" smtClean="0">
                <a:solidFill>
                  <a:prstClr val="black">
                    <a:tint val="75000"/>
                  </a:prstClr>
                </a:solidFill>
              </a:rPr>
              <a:pPr/>
              <a:t>11/9/2020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5064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C148E-CDE0-4431-A2B4-6E0D7C8FDACF}" type="datetime1">
              <a:rPr lang="en-US" smtClean="0"/>
              <a:pPr/>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B2938-7A9C-4E7B-ACD7-537DDAAF3F79}" type="datetime1">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17073D-784B-4653-941D-353B46581866}" type="datetime1">
              <a:rPr lang="en-US" smtClean="0"/>
              <a:pPr/>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242393-958B-4345-9DB9-0BFE18B35760}" type="datetime1">
              <a:rPr lang="en-US" smtClean="0"/>
              <a:pPr/>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718F1-F463-406E-8B11-8B9A2EB2D036}" type="datetime1">
              <a:rPr lang="en-US" smtClean="0"/>
              <a:pPr/>
              <a:t>11/9/2020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40938-7AA2-4C6A-92F0-35A3C95209FE}" type="datetime1">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0597E3-7F77-433B-81FC-B199DE7EA904}" type="datetime1">
              <a:rPr lang="en-US" smtClean="0"/>
              <a:pPr/>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B8A58-2B17-4012-AD60-704DC5420BD5}" type="datetime1">
              <a:rPr lang="en-US" smtClean="0"/>
              <a:pPr/>
              <a:t>11/9/2020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0C998-1D1A-4454-8366-F886B54876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B8A58-2B17-4012-AD60-704DC5420BD5}" type="datetime1">
              <a:rPr lang="en-US" smtClean="0">
                <a:solidFill>
                  <a:prstClr val="black">
                    <a:tint val="75000"/>
                  </a:prstClr>
                </a:solidFill>
              </a:rPr>
              <a:pPr/>
              <a:t>11/9/2020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42720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788024" y="2852936"/>
            <a:ext cx="2952328" cy="2448272"/>
          </a:xfrm>
        </p:spPr>
        <p:txBody>
          <a:bodyPr>
            <a:normAutofit/>
          </a:bodyPr>
          <a:lstStyle/>
          <a:p>
            <a:r>
              <a:rPr lang="en-US" sz="1800" b="1" dirty="0" smtClean="0">
                <a:latin typeface="+mn-lt"/>
              </a:rPr>
              <a:t>GURU MAPEL : </a:t>
            </a:r>
            <a:br>
              <a:rPr lang="en-US" sz="1800" b="1" dirty="0" smtClean="0">
                <a:latin typeface="+mn-lt"/>
              </a:rPr>
            </a:br>
            <a:r>
              <a:rPr lang="en-US" sz="1800" b="1" dirty="0" smtClean="0">
                <a:latin typeface="+mn-lt"/>
              </a:rPr>
              <a:t>SAMSUDIN, </a:t>
            </a:r>
            <a:r>
              <a:rPr lang="en-US" sz="1800" b="1" dirty="0" err="1" smtClean="0">
                <a:latin typeface="+mn-lt"/>
              </a:rPr>
              <a:t>S.Pd</a:t>
            </a:r>
            <a:r>
              <a:rPr lang="en-US" sz="1800" b="1" dirty="0" smtClean="0">
                <a:latin typeface="+mn-lt"/>
              </a:rPr>
              <a:t>.</a:t>
            </a:r>
            <a:endParaRPr lang="en-US" sz="1800" b="1" dirty="0">
              <a:latin typeface="+mn-lt"/>
            </a:endParaRPr>
          </a:p>
        </p:txBody>
      </p:sp>
      <p:sp>
        <p:nvSpPr>
          <p:cNvPr id="7" name="Rectangle 6"/>
          <p:cNvSpPr/>
          <p:nvPr/>
        </p:nvSpPr>
        <p:spPr>
          <a:xfrm>
            <a:off x="4572000" y="908720"/>
            <a:ext cx="3600400" cy="2062103"/>
          </a:xfrm>
          <a:prstGeom prst="rect">
            <a:avLst/>
          </a:prstGeom>
        </p:spPr>
        <p:txBody>
          <a:bodyPr wrap="square">
            <a:spAutoFit/>
          </a:bodyPr>
          <a:lstStyle/>
          <a:p>
            <a:pPr algn="ctr"/>
            <a:r>
              <a:rPr lang="en-ID" sz="3200" b="1" dirty="0" err="1" smtClean="0">
                <a:latin typeface="Comic Sans MS" pitchFamily="66" charset="0"/>
              </a:rPr>
              <a:t>Pendidikan</a:t>
            </a:r>
            <a:r>
              <a:rPr lang="en-ID" sz="3200" b="1" dirty="0" smtClean="0">
                <a:latin typeface="Comic Sans MS" pitchFamily="66" charset="0"/>
              </a:rPr>
              <a:t> </a:t>
            </a:r>
            <a:r>
              <a:rPr lang="en-ID" sz="3200" b="1" dirty="0" smtClean="0">
                <a:latin typeface="Comic Sans MS" pitchFamily="66" charset="0"/>
              </a:rPr>
              <a:t>Pancasila dan Kewarganegaraan</a:t>
            </a:r>
          </a:p>
          <a:p>
            <a:pPr algn="ctr"/>
            <a:endParaRPr lang="en-US" sz="3200" dirty="0">
              <a:latin typeface="Comic Sans MS" pitchFamily="66" charset="0"/>
            </a:endParaRPr>
          </a:p>
        </p:txBody>
      </p:sp>
      <p:pic>
        <p:nvPicPr>
          <p:cNvPr id="2051" name="Picture 3" descr="D:\PPT Sigit\Cover PR PPKn XA SMK copy.tif"/>
          <p:cNvPicPr>
            <a:picLocks noChangeAspect="1" noChangeArrowheads="1"/>
          </p:cNvPicPr>
          <p:nvPr/>
        </p:nvPicPr>
        <p:blipFill>
          <a:blip r:embed="rId4" cstate="print"/>
          <a:srcRect/>
          <a:stretch>
            <a:fillRect/>
          </a:stretch>
        </p:blipFill>
        <p:spPr bwMode="auto">
          <a:xfrm>
            <a:off x="1119561" y="836712"/>
            <a:ext cx="3452438" cy="5040560"/>
          </a:xfrm>
          <a:prstGeom prst="rect">
            <a:avLst/>
          </a:prstGeom>
          <a:noFill/>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938192" y="4653136"/>
            <a:ext cx="3672408" cy="1296144"/>
          </a:xfrm>
        </p:spPr>
        <p:txBody>
          <a:bodyPr>
            <a:normAutofit/>
          </a:bodyPr>
          <a:lstStyle/>
          <a:p>
            <a:r>
              <a:rPr lang="id-ID" sz="3600" b="1" dirty="0" smtClean="0">
                <a:solidFill>
                  <a:schemeClr val="accent6">
                    <a:lumMod val="20000"/>
                    <a:lumOff val="80000"/>
                  </a:schemeClr>
                </a:solidFill>
              </a:rPr>
              <a:t/>
            </a:r>
            <a:br>
              <a:rPr lang="id-ID" sz="3600" b="1" dirty="0" smtClean="0">
                <a:solidFill>
                  <a:schemeClr val="accent6">
                    <a:lumMod val="20000"/>
                    <a:lumOff val="80000"/>
                  </a:schemeClr>
                </a:solidFill>
              </a:rPr>
            </a:br>
            <a:r>
              <a:rPr lang="en-US" sz="3600" b="1" dirty="0" smtClean="0">
                <a:solidFill>
                  <a:schemeClr val="accent6">
                    <a:lumMod val="20000"/>
                    <a:lumOff val="80000"/>
                  </a:schemeClr>
                </a:solidFill>
              </a:rPr>
              <a:t>PRTEMUAN KE </a:t>
            </a:r>
            <a:r>
              <a:rPr lang="en-US" sz="3600" b="1" dirty="0" smtClean="0">
                <a:solidFill>
                  <a:schemeClr val="accent6">
                    <a:lumMod val="20000"/>
                    <a:lumOff val="80000"/>
                  </a:schemeClr>
                </a:solidFill>
              </a:rPr>
              <a:t>-2</a:t>
            </a:r>
            <a:endParaRPr lang="en-US" sz="3600" b="1" dirty="0">
              <a:solidFill>
                <a:schemeClr val="accent6">
                  <a:lumMod val="20000"/>
                  <a:lumOff val="80000"/>
                </a:schemeClr>
              </a:solidFill>
            </a:endParaRPr>
          </a:p>
        </p:txBody>
      </p:sp>
      <p:sp>
        <p:nvSpPr>
          <p:cNvPr id="3" name="Title 1"/>
          <p:cNvSpPr txBox="1">
            <a:spLocks/>
          </p:cNvSpPr>
          <p:nvPr/>
        </p:nvSpPr>
        <p:spPr>
          <a:xfrm>
            <a:off x="838200" y="2282825"/>
            <a:ext cx="7772400" cy="216267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id-ID" b="1" dirty="0" smtClean="0">
                <a:solidFill>
                  <a:srgbClr val="FFFF00"/>
                </a:solidFill>
              </a:rPr>
              <a:t>BAB V</a:t>
            </a:r>
            <a:br>
              <a:rPr lang="id-ID" b="1" dirty="0" smtClean="0">
                <a:solidFill>
                  <a:srgbClr val="FFFF00"/>
                </a:solidFill>
              </a:rPr>
            </a:br>
            <a:r>
              <a:rPr lang="en-US" b="1" dirty="0" err="1" smtClean="0">
                <a:solidFill>
                  <a:srgbClr val="FFFF00"/>
                </a:solidFill>
              </a:rPr>
              <a:t>Sistem</a:t>
            </a:r>
            <a:r>
              <a:rPr lang="en-US" b="1" dirty="0" smtClean="0">
                <a:solidFill>
                  <a:srgbClr val="FFFF00"/>
                </a:solidFill>
              </a:rPr>
              <a:t> </a:t>
            </a:r>
            <a:r>
              <a:rPr lang="en-US" b="1" dirty="0" err="1" smtClean="0">
                <a:solidFill>
                  <a:srgbClr val="FFFF00"/>
                </a:solidFill>
              </a:rPr>
              <a:t>Politik</a:t>
            </a:r>
            <a:r>
              <a:rPr lang="en-US" b="1" dirty="0" smtClean="0">
                <a:solidFill>
                  <a:srgbClr val="FFFF00"/>
                </a:solidFill>
              </a:rPr>
              <a:t> Indonesia</a:t>
            </a:r>
            <a:endParaRPr lang="en-US" b="1" dirty="0">
              <a:solidFill>
                <a:srgbClr val="FFFF00"/>
              </a:solidFill>
            </a:endParaRPr>
          </a:p>
        </p:txBody>
      </p:sp>
    </p:spTree>
    <p:extLst>
      <p:ext uri="{BB962C8B-B14F-4D97-AF65-F5344CB8AC3E}">
        <p14:creationId xmlns:p14="http://schemas.microsoft.com/office/powerpoint/2010/main" val="1649988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7000" r="-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268760"/>
            <a:ext cx="7772400" cy="578495"/>
          </a:xfrm>
        </p:spPr>
        <p:txBody>
          <a:bodyPr>
            <a:normAutofit fontScale="90000"/>
          </a:bodyPr>
          <a:lstStyle/>
          <a:p>
            <a:r>
              <a:rPr lang="en-US" b="1" dirty="0" smtClean="0">
                <a:solidFill>
                  <a:srgbClr val="7030A0"/>
                </a:solidFill>
              </a:rPr>
              <a:t>2.</a:t>
            </a:r>
            <a:r>
              <a:rPr lang="id-ID" b="1" dirty="0" smtClean="0">
                <a:solidFill>
                  <a:srgbClr val="7030A0"/>
                </a:solidFill>
              </a:rPr>
              <a:t> </a:t>
            </a:r>
            <a:r>
              <a:rPr lang="en-US" b="1" dirty="0" smtClean="0">
                <a:solidFill>
                  <a:srgbClr val="7030A0"/>
                </a:solidFill>
              </a:rPr>
              <a:t>Infrastruktur Politik</a:t>
            </a:r>
            <a:endParaRPr lang="en-US" dirty="0">
              <a:solidFill>
                <a:srgbClr val="7030A0"/>
              </a:solidFill>
            </a:endParaRPr>
          </a:p>
        </p:txBody>
      </p:sp>
      <p:sp>
        <p:nvSpPr>
          <p:cNvPr id="3" name="Subtitle 2"/>
          <p:cNvSpPr>
            <a:spLocks noGrp="1"/>
          </p:cNvSpPr>
          <p:nvPr>
            <p:ph type="subTitle" idx="1"/>
          </p:nvPr>
        </p:nvSpPr>
        <p:spPr>
          <a:xfrm>
            <a:off x="72008" y="2204864"/>
            <a:ext cx="8892480" cy="3433936"/>
          </a:xfrm>
        </p:spPr>
        <p:txBody>
          <a:bodyPr>
            <a:normAutofit fontScale="92500" lnSpcReduction="20000"/>
          </a:bodyPr>
          <a:lstStyle/>
          <a:p>
            <a:pPr algn="just"/>
            <a:r>
              <a:rPr lang="en-US" dirty="0" smtClean="0">
                <a:solidFill>
                  <a:srgbClr val="7030A0"/>
                </a:solidFill>
              </a:rPr>
              <a:t>Infrastruktur politik adalah lembaga politik atau mesin politik informal (sifatnya tidak resmi) yang berperan secara tidak langsung dalam pengambilan kebijakan-kebijakan politik oleh suprastruktur politik. Infrastruktur politik merupakan kekuatan yang berada dalam masyarakat. Meskipun sifatnya tidak resmi dan tidak secara langsung memengaruhi kebijakan publik, kelompok ini pada kenyataannya memiliki kedudukan penting bagi keberlangsungan suatu pemerintahan.</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556792"/>
            <a:ext cx="7772400" cy="1226567"/>
          </a:xfrm>
        </p:spPr>
        <p:txBody>
          <a:bodyPr>
            <a:normAutofit/>
          </a:bodyPr>
          <a:lstStyle/>
          <a:p>
            <a:r>
              <a:rPr lang="id-ID" b="1" dirty="0" smtClean="0"/>
              <a:t>Komponen Infrastruktur Politik</a:t>
            </a:r>
            <a:endParaRPr lang="en-US" b="1" dirty="0"/>
          </a:p>
        </p:txBody>
      </p:sp>
      <p:sp>
        <p:nvSpPr>
          <p:cNvPr id="3" name="Subtitle 2"/>
          <p:cNvSpPr>
            <a:spLocks noGrp="1"/>
          </p:cNvSpPr>
          <p:nvPr>
            <p:ph type="subTitle" idx="1"/>
          </p:nvPr>
        </p:nvSpPr>
        <p:spPr>
          <a:xfrm>
            <a:off x="1259632" y="2564904"/>
            <a:ext cx="6400800" cy="2520280"/>
          </a:xfrm>
        </p:spPr>
        <p:txBody>
          <a:bodyPr>
            <a:normAutofit fontScale="85000" lnSpcReduction="10000"/>
          </a:bodyPr>
          <a:lstStyle/>
          <a:p>
            <a:pPr marL="514350" indent="-514350" algn="l">
              <a:buFont typeface="Wingdings" pitchFamily="2" charset="2"/>
              <a:buChar char="§"/>
            </a:pPr>
            <a:r>
              <a:rPr lang="en-US" b="1" i="1" dirty="0" smtClean="0">
                <a:solidFill>
                  <a:srgbClr val="7030A0"/>
                </a:solidFill>
              </a:rPr>
              <a:t>Partai Politik</a:t>
            </a:r>
            <a:endParaRPr lang="id-ID" b="1" i="1" dirty="0" smtClean="0">
              <a:solidFill>
                <a:srgbClr val="7030A0"/>
              </a:solidFill>
            </a:endParaRPr>
          </a:p>
          <a:p>
            <a:pPr marL="514350" indent="-514350" algn="l">
              <a:buFont typeface="Wingdings" pitchFamily="2" charset="2"/>
              <a:buChar char="§"/>
            </a:pPr>
            <a:r>
              <a:rPr lang="en-US" b="1" i="1" dirty="0" smtClean="0">
                <a:solidFill>
                  <a:srgbClr val="7030A0"/>
                </a:solidFill>
              </a:rPr>
              <a:t>Kelompok Kepentingan (Interest Group)</a:t>
            </a:r>
            <a:endParaRPr lang="id-ID" b="1" i="1" dirty="0" smtClean="0">
              <a:solidFill>
                <a:srgbClr val="7030A0"/>
              </a:solidFill>
            </a:endParaRPr>
          </a:p>
          <a:p>
            <a:pPr marL="514350" indent="-514350" algn="l">
              <a:buFont typeface="Wingdings" pitchFamily="2" charset="2"/>
              <a:buChar char="§"/>
            </a:pPr>
            <a:r>
              <a:rPr lang="en-US" b="1" i="1" dirty="0" smtClean="0">
                <a:solidFill>
                  <a:srgbClr val="7030A0"/>
                </a:solidFill>
              </a:rPr>
              <a:t>Kelompok Penekan (Pressure Group)</a:t>
            </a:r>
            <a:endParaRPr lang="id-ID" b="1" i="1" dirty="0" smtClean="0">
              <a:solidFill>
                <a:srgbClr val="7030A0"/>
              </a:solidFill>
            </a:endParaRPr>
          </a:p>
          <a:p>
            <a:pPr marL="514350" indent="-514350" algn="l">
              <a:buFont typeface="Wingdings" pitchFamily="2" charset="2"/>
              <a:buChar char="§"/>
            </a:pPr>
            <a:r>
              <a:rPr lang="en-US" b="1" i="1" dirty="0" smtClean="0">
                <a:solidFill>
                  <a:srgbClr val="7030A0"/>
                </a:solidFill>
              </a:rPr>
              <a:t>Alat Komunikasi Politik</a:t>
            </a:r>
            <a:endParaRPr lang="id-ID" b="1" i="1" dirty="0" smtClean="0">
              <a:solidFill>
                <a:srgbClr val="7030A0"/>
              </a:solidFill>
            </a:endParaRPr>
          </a:p>
          <a:p>
            <a:pPr marL="514350" indent="-514350" algn="l">
              <a:buFont typeface="Wingdings" pitchFamily="2" charset="2"/>
              <a:buChar char="§"/>
            </a:pPr>
            <a:r>
              <a:rPr lang="en-US" b="1" i="1" dirty="0" smtClean="0">
                <a:solidFill>
                  <a:srgbClr val="7030A0"/>
                </a:solidFill>
              </a:rPr>
              <a:t>Tokoh Politik</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srcRect/>
          <a:tile tx="0" ty="0" sx="100000" sy="100000" flip="none" algn="tl"/>
        </a:blip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323528" y="836712"/>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srcRect/>
          <a:tile tx="0" ty="0" sx="100000" sy="100000" flip="none" algn="tl"/>
        </a:blip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323528" y="836712"/>
          <a:ext cx="8496944" cy="5616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rot="20335315">
            <a:off x="2930714" y="2073565"/>
            <a:ext cx="4290448" cy="881058"/>
          </a:xfrm>
        </p:spPr>
        <p:txBody>
          <a:bodyPr>
            <a:normAutofit/>
          </a:bodyPr>
          <a:lstStyle/>
          <a:p>
            <a:r>
              <a:rPr lang="en-US" sz="2800" b="1" dirty="0" smtClean="0"/>
              <a:t>3.</a:t>
            </a:r>
            <a:r>
              <a:rPr lang="id-ID" sz="2800" b="1" dirty="0" smtClean="0"/>
              <a:t> </a:t>
            </a:r>
            <a:r>
              <a:rPr lang="en-US" sz="2800" b="1" dirty="0" smtClean="0"/>
              <a:t>Komunikasi Politik</a:t>
            </a:r>
            <a:endParaRPr lang="en-US" sz="2800" dirty="0"/>
          </a:p>
        </p:txBody>
      </p:sp>
      <p:sp>
        <p:nvSpPr>
          <p:cNvPr id="3" name="Subtitle 2"/>
          <p:cNvSpPr>
            <a:spLocks noGrp="1"/>
          </p:cNvSpPr>
          <p:nvPr>
            <p:ph type="subTitle" idx="1"/>
          </p:nvPr>
        </p:nvSpPr>
        <p:spPr>
          <a:xfrm rot="20338821">
            <a:off x="2657132" y="2934459"/>
            <a:ext cx="6400800" cy="1752600"/>
          </a:xfrm>
        </p:spPr>
        <p:txBody>
          <a:bodyPr>
            <a:normAutofit fontScale="85000" lnSpcReduction="20000"/>
          </a:bodyPr>
          <a:lstStyle/>
          <a:p>
            <a:r>
              <a:rPr lang="en-US" dirty="0" smtClean="0">
                <a:solidFill>
                  <a:srgbClr val="7030A0"/>
                </a:solidFill>
              </a:rPr>
              <a:t>Komunikasi politik adalah upaya sekelompok manusia yang mempunyai orientasi, pemikiran politik atau ideologi tertentu dalam rangka menguasai atau memperoleh kekuasaan.</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000" r="-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544" y="-57249"/>
            <a:ext cx="7772400" cy="1470025"/>
          </a:xfrm>
        </p:spPr>
        <p:txBody>
          <a:bodyPr/>
          <a:lstStyle/>
          <a:p>
            <a:r>
              <a:rPr lang="id-ID" b="1" dirty="0" smtClean="0">
                <a:solidFill>
                  <a:srgbClr val="FFFF00"/>
                </a:solidFill>
              </a:rPr>
              <a:t>K</a:t>
            </a:r>
            <a:r>
              <a:rPr lang="en-US" b="1" dirty="0" smtClean="0">
                <a:solidFill>
                  <a:srgbClr val="FFFF00"/>
                </a:solidFill>
              </a:rPr>
              <a:t>omunikasi </a:t>
            </a:r>
            <a:r>
              <a:rPr lang="id-ID" b="1" dirty="0" smtClean="0">
                <a:solidFill>
                  <a:srgbClr val="FFFF00"/>
                </a:solidFill>
              </a:rPr>
              <a:t>P</a:t>
            </a:r>
            <a:r>
              <a:rPr lang="en-US" b="1" dirty="0" smtClean="0">
                <a:solidFill>
                  <a:srgbClr val="FFFF00"/>
                </a:solidFill>
              </a:rPr>
              <a:t>olitik antara </a:t>
            </a:r>
            <a:r>
              <a:rPr lang="id-ID" b="1" dirty="0" smtClean="0">
                <a:solidFill>
                  <a:srgbClr val="FFFF00"/>
                </a:solidFill>
              </a:rPr>
              <a:t>S</a:t>
            </a:r>
            <a:r>
              <a:rPr lang="en-US" b="1" dirty="0" smtClean="0">
                <a:solidFill>
                  <a:srgbClr val="FFFF00"/>
                </a:solidFill>
              </a:rPr>
              <a:t>uprastruktur dan </a:t>
            </a:r>
            <a:r>
              <a:rPr lang="id-ID" b="1" dirty="0" smtClean="0">
                <a:solidFill>
                  <a:srgbClr val="FFFF00"/>
                </a:solidFill>
              </a:rPr>
              <a:t>I</a:t>
            </a:r>
            <a:r>
              <a:rPr lang="en-US" b="1" dirty="0" smtClean="0">
                <a:solidFill>
                  <a:srgbClr val="FFFF00"/>
                </a:solidFill>
              </a:rPr>
              <a:t>nfrastruktur</a:t>
            </a:r>
            <a:endParaRPr lang="en-US" b="1" dirty="0">
              <a:solidFill>
                <a:srgbClr val="FFFF00"/>
              </a:solidFill>
            </a:endParaRPr>
          </a:p>
        </p:txBody>
      </p:sp>
      <p:sp>
        <p:nvSpPr>
          <p:cNvPr id="3" name="Subtitle 2"/>
          <p:cNvSpPr>
            <a:spLocks noGrp="1"/>
          </p:cNvSpPr>
          <p:nvPr>
            <p:ph type="subTitle" idx="1"/>
          </p:nvPr>
        </p:nvSpPr>
        <p:spPr>
          <a:xfrm>
            <a:off x="0" y="1556792"/>
            <a:ext cx="8820472" cy="5256584"/>
          </a:xfrm>
        </p:spPr>
        <p:txBody>
          <a:bodyPr>
            <a:normAutofit fontScale="70000" lnSpcReduction="20000"/>
          </a:bodyPr>
          <a:lstStyle/>
          <a:p>
            <a:pPr marL="514350" indent="-514350" algn="l">
              <a:buFont typeface="+mj-lt"/>
              <a:buAutoNum type="arabicPeriod"/>
            </a:pPr>
            <a:r>
              <a:rPr lang="en-US" b="1" dirty="0" smtClean="0">
                <a:solidFill>
                  <a:srgbClr val="FFFF00"/>
                </a:solidFill>
              </a:rPr>
              <a:t>Komunikasi menjadi cara atau teknik penyerahan tuntutan dan dukungan sebagai </a:t>
            </a:r>
            <a:r>
              <a:rPr lang="en-US" b="1" i="1" dirty="0" smtClean="0">
                <a:solidFill>
                  <a:srgbClr val="FFFF00"/>
                </a:solidFill>
              </a:rPr>
              <a:t>input dalam sistem politik, misalnya dalam rangka artikulasi kepentingan.</a:t>
            </a:r>
          </a:p>
          <a:p>
            <a:pPr marL="514350" indent="-514350" algn="l">
              <a:buFont typeface="+mj-lt"/>
              <a:buAutoNum type="arabicPeriod"/>
            </a:pPr>
            <a:r>
              <a:rPr lang="en-US" b="1" dirty="0" smtClean="0">
                <a:solidFill>
                  <a:srgbClr val="FFFF00"/>
                </a:solidFill>
              </a:rPr>
              <a:t>Komunikasi digunakan sebagai penghubung antara pemerintah dari rakyat, baik dalam rangka mobilisasi sosial untuk implementasi hubungan, memperoleh dukungan, kepatuhan, maupun integrasi politik. </a:t>
            </a:r>
            <a:endParaRPr lang="en-US" b="1" i="1" dirty="0" smtClean="0">
              <a:solidFill>
                <a:srgbClr val="FFFF00"/>
              </a:solidFill>
            </a:endParaRPr>
          </a:p>
          <a:p>
            <a:pPr marL="514350" indent="-514350" algn="l">
              <a:buFont typeface="+mj-lt"/>
              <a:buAutoNum type="arabicPeriod"/>
            </a:pPr>
            <a:r>
              <a:rPr lang="en-US" b="1" dirty="0" smtClean="0">
                <a:solidFill>
                  <a:srgbClr val="FFFF00"/>
                </a:solidFill>
              </a:rPr>
              <a:t>Komunikasi menjalankan fungsi sosialisasi politik kepada warga negara.</a:t>
            </a:r>
          </a:p>
          <a:p>
            <a:pPr marL="514350" indent="-514350" algn="l">
              <a:buFont typeface="+mj-lt"/>
              <a:buAutoNum type="arabicPeriod"/>
            </a:pPr>
            <a:r>
              <a:rPr lang="en-US" b="1" dirty="0" smtClean="0">
                <a:solidFill>
                  <a:srgbClr val="FFFF00"/>
                </a:solidFill>
              </a:rPr>
              <a:t>Komunikasi menjalankan peran memberi ancaman (</a:t>
            </a:r>
            <a:r>
              <a:rPr lang="en-US" b="1" i="1" dirty="0" smtClean="0">
                <a:solidFill>
                  <a:srgbClr val="FFFF00"/>
                </a:solidFill>
              </a:rPr>
              <a:t>coertion) untuk memperoleh kepatuhan sebelum alat paksa digunakan</a:t>
            </a:r>
            <a:r>
              <a:rPr lang="id-ID" b="1" i="1" dirty="0" smtClean="0">
                <a:solidFill>
                  <a:srgbClr val="FFFF00"/>
                </a:solidFill>
              </a:rPr>
              <a:t>.</a:t>
            </a:r>
            <a:endParaRPr lang="en-US" b="1" i="1" dirty="0" smtClean="0">
              <a:solidFill>
                <a:srgbClr val="FFFF00"/>
              </a:solidFill>
            </a:endParaRPr>
          </a:p>
          <a:p>
            <a:pPr marL="514350" indent="-514350" algn="l">
              <a:buFont typeface="+mj-lt"/>
              <a:buAutoNum type="arabicPeriod"/>
            </a:pPr>
            <a:r>
              <a:rPr lang="en-US" b="1" dirty="0" smtClean="0">
                <a:solidFill>
                  <a:srgbClr val="FFFF00"/>
                </a:solidFill>
              </a:rPr>
              <a:t>Komunikasi mengoordinasikan tata nilai politik yang diinginkan sehingga mencapai tingkat homogenitas (kesamaan nilai) yang relatif tinggi. </a:t>
            </a:r>
          </a:p>
          <a:p>
            <a:pPr marL="514350" indent="-514350" algn="l">
              <a:buFont typeface="+mj-lt"/>
              <a:buAutoNum type="arabicPeriod"/>
            </a:pPr>
            <a:r>
              <a:rPr lang="en-US" b="1" dirty="0" smtClean="0">
                <a:solidFill>
                  <a:srgbClr val="FFFF00"/>
                </a:solidFill>
              </a:rPr>
              <a:t>Komunikasi sebagai kekuatan kontrol sosial yang memelihara idealisasi sosial dan keseimbangan politik.</a:t>
            </a:r>
            <a:endParaRPr lang="en-US" b="1" dirty="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564904"/>
            <a:ext cx="7772400" cy="1470025"/>
          </a:xfrm>
        </p:spPr>
        <p:txBody>
          <a:bodyPr>
            <a:normAutofit/>
          </a:bodyPr>
          <a:lstStyle/>
          <a:p>
            <a:r>
              <a:rPr lang="id-ID" sz="7200" b="1"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a:latin typeface="Bauhaus 93" pitchFamily="82" charset="0"/>
              </a:rPr>
              <a:t>TERIMA KASIH</a:t>
            </a:r>
            <a:endParaRPr lang="en-US" sz="72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a:latin typeface="Bauhaus 93" pitchFamily="8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1231219</TotalTime>
  <Words>284</Words>
  <Application>Microsoft Office PowerPoint</Application>
  <PresentationFormat>On-screen Show (4:3)</PresentationFormat>
  <Paragraphs>32</Paragraphs>
  <Slides>9</Slides>
  <Notes>1</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Theme1</vt:lpstr>
      <vt:lpstr>1_Theme1</vt:lpstr>
      <vt:lpstr>GURU MAPEL :  SAMSUDIN, S.Pd.</vt:lpstr>
      <vt:lpstr> PRTEMUAN KE -2</vt:lpstr>
      <vt:lpstr>2. Infrastruktur Politik</vt:lpstr>
      <vt:lpstr>Komponen Infrastruktur Politik</vt:lpstr>
      <vt:lpstr>PowerPoint Presentation</vt:lpstr>
      <vt:lpstr>PowerPoint Presentation</vt:lpstr>
      <vt:lpstr>3. Komunikasi Politik</vt:lpstr>
      <vt:lpstr>Komunikasi Politik antara Suprastruktur dan Infrastruktur</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ASUS</cp:lastModifiedBy>
  <cp:revision>389</cp:revision>
  <dcterms:created xsi:type="dcterms:W3CDTF">2019-05-20T01:51:34Z</dcterms:created>
  <dcterms:modified xsi:type="dcterms:W3CDTF">2020-11-09T04:55:25Z</dcterms:modified>
</cp:coreProperties>
</file>