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63" r:id="rId9"/>
    <p:sldId id="264" r:id="rId10"/>
    <p:sldId id="265" r:id="rId11"/>
    <p:sldId id="269" r:id="rId12"/>
    <p:sldId id="268" r:id="rId13"/>
    <p:sldId id="270" r:id="rId14"/>
    <p:sldId id="266" r:id="rId15"/>
    <p:sldId id="267" r:id="rId16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57531-478D-462B-9759-72A7E5057E95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C8B36B-B268-4D99-B059-65BD5410E9F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57531-478D-462B-9759-72A7E5057E95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C8B36B-B268-4D99-B059-65BD5410E9F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57531-478D-462B-9759-72A7E5057E95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C8B36B-B268-4D99-B059-65BD5410E9F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57531-478D-462B-9759-72A7E5057E95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C8B36B-B268-4D99-B059-65BD5410E9F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57531-478D-462B-9759-72A7E5057E95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C8B36B-B268-4D99-B059-65BD5410E9F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57531-478D-462B-9759-72A7E5057E95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C8B36B-B268-4D99-B059-65BD5410E9F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57531-478D-462B-9759-72A7E5057E95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C8B36B-B268-4D99-B059-65BD5410E9F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57531-478D-462B-9759-72A7E5057E95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C8B36B-B268-4D99-B059-65BD5410E9F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57531-478D-462B-9759-72A7E5057E95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C8B36B-B268-4D99-B059-65BD5410E9F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57531-478D-462B-9759-72A7E5057E95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C8B36B-B268-4D99-B059-65BD5410E9F1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9057531-478D-462B-9759-72A7E5057E95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8C8B36B-B268-4D99-B059-65BD5410E9F1}" type="slidenum">
              <a:rPr lang="id-ID" smtClean="0"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09057531-478D-462B-9759-72A7E5057E95}" type="datetimeFigureOut">
              <a:rPr lang="id-ID" smtClean="0"/>
              <a:t>05/11/2020</a:t>
            </a:fld>
            <a:endParaRPr lang="id-ID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8C8B36B-B268-4D99-B059-65BD5410E9F1}" type="slidenum">
              <a:rPr lang="id-ID" smtClean="0"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NIKMAT KERJA KERAS &amp; TANGGUNG JAWAB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PAI KELAS XII OLEH MAD BUDI S.Hi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23751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1412776"/>
            <a:ext cx="8183880" cy="1440160"/>
          </a:xfrm>
        </p:spPr>
        <p:txBody>
          <a:bodyPr>
            <a:normAutofit/>
          </a:bodyPr>
          <a:lstStyle/>
          <a:p>
            <a:r>
              <a:rPr lang="id-ID" dirty="0" smtClean="0"/>
              <a:t>TANGGUNG JAWAB DALAM ISLAM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80338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4" r="2448" b="35909"/>
          <a:stretch/>
        </p:blipFill>
        <p:spPr>
          <a:xfrm>
            <a:off x="683568" y="908720"/>
            <a:ext cx="7632848" cy="4752528"/>
          </a:xfrm>
        </p:spPr>
      </p:pic>
    </p:spTree>
    <p:extLst>
      <p:ext uri="{BB962C8B-B14F-4D97-AF65-F5344CB8AC3E}">
        <p14:creationId xmlns:p14="http://schemas.microsoft.com/office/powerpoint/2010/main" val="1578872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6302" r="298" b="36901"/>
          <a:stretch/>
        </p:blipFill>
        <p:spPr>
          <a:xfrm>
            <a:off x="1115616" y="620688"/>
            <a:ext cx="7056784" cy="4536504"/>
          </a:xfrm>
        </p:spPr>
      </p:pic>
    </p:spTree>
    <p:extLst>
      <p:ext uri="{BB962C8B-B14F-4D97-AF65-F5344CB8AC3E}">
        <p14:creationId xmlns:p14="http://schemas.microsoft.com/office/powerpoint/2010/main" val="3177899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7625" r="1732" b="36240"/>
          <a:stretch/>
        </p:blipFill>
        <p:spPr>
          <a:xfrm>
            <a:off x="1115616" y="1052737"/>
            <a:ext cx="6552728" cy="4608512"/>
          </a:xfrm>
        </p:spPr>
      </p:pic>
    </p:spTree>
    <p:extLst>
      <p:ext uri="{BB962C8B-B14F-4D97-AF65-F5344CB8AC3E}">
        <p14:creationId xmlns:p14="http://schemas.microsoft.com/office/powerpoint/2010/main" val="1007375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94" r="1016" b="36240"/>
          <a:stretch/>
        </p:blipFill>
        <p:spPr>
          <a:xfrm>
            <a:off x="899592" y="980728"/>
            <a:ext cx="7416824" cy="3744416"/>
          </a:xfrm>
        </p:spPr>
      </p:pic>
    </p:spTree>
    <p:extLst>
      <p:ext uri="{BB962C8B-B14F-4D97-AF65-F5344CB8AC3E}">
        <p14:creationId xmlns:p14="http://schemas.microsoft.com/office/powerpoint/2010/main" val="3548166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87" r="951" b="36239"/>
          <a:stretch/>
        </p:blipFill>
        <p:spPr>
          <a:xfrm>
            <a:off x="1331640" y="836712"/>
            <a:ext cx="6696744" cy="4032448"/>
          </a:xfrm>
        </p:spPr>
      </p:pic>
    </p:spTree>
    <p:extLst>
      <p:ext uri="{BB962C8B-B14F-4D97-AF65-F5344CB8AC3E}">
        <p14:creationId xmlns:p14="http://schemas.microsoft.com/office/powerpoint/2010/main" val="337186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73" b="8985"/>
          <a:stretch/>
        </p:blipFill>
        <p:spPr>
          <a:xfrm>
            <a:off x="539552" y="764704"/>
            <a:ext cx="8280920" cy="5112568"/>
          </a:xfrm>
        </p:spPr>
      </p:pic>
    </p:spTree>
    <p:extLst>
      <p:ext uri="{BB962C8B-B14F-4D97-AF65-F5344CB8AC3E}">
        <p14:creationId xmlns:p14="http://schemas.microsoft.com/office/powerpoint/2010/main" val="411650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8" t="36637" b="37791"/>
          <a:stretch/>
        </p:blipFill>
        <p:spPr>
          <a:xfrm>
            <a:off x="249382" y="764704"/>
            <a:ext cx="8571090" cy="5184576"/>
          </a:xfrm>
        </p:spPr>
      </p:pic>
    </p:spTree>
    <p:extLst>
      <p:ext uri="{BB962C8B-B14F-4D97-AF65-F5344CB8AC3E}">
        <p14:creationId xmlns:p14="http://schemas.microsoft.com/office/powerpoint/2010/main" val="253381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01" r="5166" b="37759"/>
          <a:stretch/>
        </p:blipFill>
        <p:spPr>
          <a:xfrm>
            <a:off x="395536" y="692696"/>
            <a:ext cx="8352928" cy="5040560"/>
          </a:xfrm>
        </p:spPr>
      </p:pic>
    </p:spTree>
    <p:extLst>
      <p:ext uri="{BB962C8B-B14F-4D97-AF65-F5344CB8AC3E}">
        <p14:creationId xmlns:p14="http://schemas.microsoft.com/office/powerpoint/2010/main" val="3894288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40" r="511" b="37806"/>
          <a:stretch/>
        </p:blipFill>
        <p:spPr>
          <a:xfrm>
            <a:off x="467544" y="404664"/>
            <a:ext cx="8424936" cy="5616624"/>
          </a:xfrm>
        </p:spPr>
      </p:pic>
    </p:spTree>
    <p:extLst>
      <p:ext uri="{BB962C8B-B14F-4D97-AF65-F5344CB8AC3E}">
        <p14:creationId xmlns:p14="http://schemas.microsoft.com/office/powerpoint/2010/main" val="334110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0993" r="-5618" b="31698"/>
          <a:stretch/>
        </p:blipFill>
        <p:spPr>
          <a:xfrm>
            <a:off x="611559" y="404664"/>
            <a:ext cx="8213785" cy="5616624"/>
          </a:xfrm>
        </p:spPr>
      </p:pic>
    </p:spTree>
    <p:extLst>
      <p:ext uri="{BB962C8B-B14F-4D97-AF65-F5344CB8AC3E}">
        <p14:creationId xmlns:p14="http://schemas.microsoft.com/office/powerpoint/2010/main" val="193077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78" b="35553"/>
          <a:stretch/>
        </p:blipFill>
        <p:spPr>
          <a:xfrm>
            <a:off x="539552" y="404664"/>
            <a:ext cx="8064896" cy="5616624"/>
          </a:xfrm>
        </p:spPr>
      </p:pic>
    </p:spTree>
    <p:extLst>
      <p:ext uri="{BB962C8B-B14F-4D97-AF65-F5344CB8AC3E}">
        <p14:creationId xmlns:p14="http://schemas.microsoft.com/office/powerpoint/2010/main" val="345697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50" t="44241" r="-2569" b="20691"/>
          <a:stretch/>
        </p:blipFill>
        <p:spPr>
          <a:xfrm>
            <a:off x="395536" y="692696"/>
            <a:ext cx="8424936" cy="5400600"/>
          </a:xfrm>
        </p:spPr>
      </p:pic>
    </p:spTree>
    <p:extLst>
      <p:ext uri="{BB962C8B-B14F-4D97-AF65-F5344CB8AC3E}">
        <p14:creationId xmlns:p14="http://schemas.microsoft.com/office/powerpoint/2010/main" val="3489197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62" r="-1135" b="33925"/>
          <a:stretch/>
        </p:blipFill>
        <p:spPr>
          <a:xfrm>
            <a:off x="683568" y="620688"/>
            <a:ext cx="7776864" cy="5184576"/>
          </a:xfrm>
        </p:spPr>
      </p:pic>
    </p:spTree>
    <p:extLst>
      <p:ext uri="{BB962C8B-B14F-4D97-AF65-F5344CB8AC3E}">
        <p14:creationId xmlns:p14="http://schemas.microsoft.com/office/powerpoint/2010/main" val="166508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23</TotalTime>
  <Words>17</Words>
  <Application>Microsoft Office PowerPoint</Application>
  <PresentationFormat>On-screen Show (4:3)</PresentationFormat>
  <Paragraphs>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Aspect</vt:lpstr>
      <vt:lpstr>NIKMAT KERJA KERAS &amp; TANGGUNG JAWAB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TANGGUNG JAWAB DALAM ISLAM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NIKMAT KERJA KERAS &amp; TANGGUNG JAWAB</dc:title>
  <dc:creator>BUDI</dc:creator>
  <cp:lastModifiedBy>BUDI</cp:lastModifiedBy>
  <cp:revision>4</cp:revision>
  <dcterms:created xsi:type="dcterms:W3CDTF">2020-11-02T00:35:58Z</dcterms:created>
  <dcterms:modified xsi:type="dcterms:W3CDTF">2020-11-05T06:35:58Z</dcterms:modified>
</cp:coreProperties>
</file>