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22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7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4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3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6A1AF9-70FD-4084-B43D-B791240903B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0078A4-9C97-4E23-8F2D-E8C4E5376E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Campuran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GURU PRODUKTIF 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 BA TA 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Operasi hitungan campuran bilangan desimal sama halnya dengan hitungan campuran bilangan bulat yaitu harus mengikuti pedoman «ka ba ta ku» atau kali (x) bagi (:) tambah (+) kurang (-)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smtClean="0"/>
              <a:t>Contoh :</a:t>
            </a:r>
          </a:p>
          <a:p>
            <a:pPr marL="0" indent="0">
              <a:buNone/>
            </a:pPr>
            <a:r>
              <a:rPr lang="it-IT" b="1" dirty="0" smtClean="0"/>
              <a:t>1,2 – 0,04 X 10 = ...</a:t>
            </a:r>
          </a:p>
          <a:p>
            <a:pPr marL="0" indent="0">
              <a:buNone/>
            </a:pPr>
            <a:r>
              <a:rPr lang="it-IT" b="1" dirty="0" smtClean="0"/>
              <a:t>Kerjakan Perkalian terlebih dahulu : 0,04 X 10 = 0,4</a:t>
            </a:r>
          </a:p>
          <a:p>
            <a:pPr marL="0" indent="0">
              <a:buNone/>
            </a:pPr>
            <a:r>
              <a:rPr lang="it-IT" b="1" dirty="0" smtClean="0"/>
              <a:t>Lalu kurangkan 			        : 1,2 – 0,4 = 0,8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58697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lvl="0"/>
            <a:r>
              <a:rPr lang="en-US" dirty="0" smtClean="0"/>
              <a:t>13 </a:t>
            </a:r>
            <a:r>
              <a:rPr lang="en-US" dirty="0"/>
              <a:t>– 4 x 2 		=</a:t>
            </a:r>
          </a:p>
          <a:p>
            <a:pPr lvl="0"/>
            <a:r>
              <a:rPr lang="en-US" dirty="0"/>
              <a:t>123 + 13 – 45 	=</a:t>
            </a:r>
          </a:p>
          <a:p>
            <a:pPr lvl="0"/>
            <a:r>
              <a:rPr lang="en-US" dirty="0"/>
              <a:t>1 – 0,005 x 10 	=</a:t>
            </a:r>
          </a:p>
          <a:p>
            <a:pPr lvl="0"/>
            <a:r>
              <a:rPr lang="en-US" dirty="0"/>
              <a:t>12 + 32 : 2 		=</a:t>
            </a:r>
          </a:p>
          <a:p>
            <a:pPr lvl="0"/>
            <a:r>
              <a:rPr lang="en-US" dirty="0"/>
              <a:t>25 - 4,2 : 0,6 	=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KABATAKU)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Campuran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8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88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Operasi Hitung Campuran Bilangan Desimal</vt:lpstr>
      <vt:lpstr>KA BA TA KU</vt:lpstr>
      <vt:lpstr>SOAL</vt:lpstr>
      <vt:lpstr>TERIMA KASIh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Hitung Campuran Bilangan Desimal</dc:title>
  <dc:creator>HP</dc:creator>
  <cp:lastModifiedBy>HP</cp:lastModifiedBy>
  <cp:revision>3</cp:revision>
  <dcterms:created xsi:type="dcterms:W3CDTF">2020-10-20T02:35:04Z</dcterms:created>
  <dcterms:modified xsi:type="dcterms:W3CDTF">2020-10-20T02:36:55Z</dcterms:modified>
</cp:coreProperties>
</file>