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2" r:id="rId1"/>
  </p:sldMasterIdLst>
  <p:sldIdLst>
    <p:sldId id="257" r:id="rId2"/>
    <p:sldId id="269" r:id="rId3"/>
    <p:sldId id="270" r:id="rId4"/>
    <p:sldId id="271" r:id="rId5"/>
    <p:sldId id="272" r:id="rId6"/>
    <p:sldId id="273" r:id="rId7"/>
    <p:sldId id="274" r:id="rId8"/>
    <p:sldId id="27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D73815-2707-4475-8F1A-B873CB631BB4}" type="datetimeFigureOut">
              <a:rPr lang="en-US" smtClean="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4AFB99-0EAB-4182-AFF8-E214C82A68F6}" type="datetimeFigureOut">
              <a:rPr lang="en-US" smtClean="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D3794B-289A-4A80-97D7-111025398D45}" type="datetimeFigureOut">
              <a:rPr lang="en-US" smtClean="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10/15/2020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89574A-8875-45EF-8EA2-3CAA0F7ABC4C}" type="datetimeFigureOut">
              <a:rPr lang="en-US" smtClean="0"/>
              <a:t>10/15/2020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EF4D4C-5367-4C26-9E2B-D8088D7FCA81}" type="datetimeFigureOut">
              <a:rPr lang="en-US" smtClean="0"/>
              <a:t>10/15/2020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10/15/2020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10/15/2020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7616CA0-919D-4A49-9C8A-62FDFB3A5183}" type="datetimeFigureOut">
              <a:rPr lang="en-US" smtClean="0"/>
              <a:t>10/15/2020</a:t>
            </a:fld>
            <a:endParaRPr lang="en-US" dirty="0"/>
          </a:p>
        </p:txBody>
      </p:sp>
      <p:sp>
        <p:nvSpPr>
          <p:cNvPr id="9" name="Slide Number Placeholder 8"/>
          <p:cNvSpPr>
            <a:spLocks noGrp="1"/>
          </p:cNvSpPr>
          <p:nvPr>
            <p:ph type="sldNum" sz="quarter" idx="11"/>
          </p:nvPr>
        </p:nvSpPr>
        <p:spPr/>
        <p:txBody>
          <a:bodyPr/>
          <a:lstStyle/>
          <a:p>
            <a:fld id="{867E5644-1E61-4311-A31E-84CB9C7AA8A9}"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FAB73BC-B049-4115-A692-8D63A059BFB8}" type="slidenum">
              <a:rPr lang="en-US" smtClean="0"/>
              <a:pPr/>
              <a:t>‹#›</a:t>
            </a:fld>
            <a:endParaRPr lang="en-US"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90298CD5-6C1E-4009-B41F-6DF62E31D3BE}" type="datetimeFigureOut">
              <a:rPr lang="en-US" smtClean="0"/>
              <a:pPr/>
              <a:t>10/15/2020</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23592" y="1634024"/>
            <a:ext cx="7632848" cy="707886"/>
          </a:xfrm>
          <a:prstGeom prst="rect">
            <a:avLst/>
          </a:prstGeom>
        </p:spPr>
        <p:txBody>
          <a:bodyPr wrap="square">
            <a:spAutoFit/>
          </a:bodyPr>
          <a:lstStyle/>
          <a:p>
            <a:pPr algn="ctr"/>
            <a:r>
              <a:rPr lang="en-US" sz="4000" b="1"/>
              <a:t>Administrasi</a:t>
            </a:r>
            <a:r>
              <a:rPr lang="en-US" sz="4000" b="1" dirty="0"/>
              <a:t> </a:t>
            </a:r>
            <a:r>
              <a:rPr lang="en-US" sz="4000" b="1" dirty="0" err="1"/>
              <a:t>Sistem</a:t>
            </a:r>
            <a:r>
              <a:rPr lang="en-US" sz="4000" b="1" dirty="0"/>
              <a:t> </a:t>
            </a:r>
            <a:r>
              <a:rPr lang="en-US" sz="4000" b="1" dirty="0" err="1"/>
              <a:t>Jaringan</a:t>
            </a:r>
            <a:endParaRPr lang="en-US" sz="4000" b="1" dirty="0"/>
          </a:p>
        </p:txBody>
      </p:sp>
      <p:sp>
        <p:nvSpPr>
          <p:cNvPr id="4" name="Footer Placeholder 3">
            <a:extLst>
              <a:ext uri="{FF2B5EF4-FFF2-40B4-BE49-F238E27FC236}">
                <a16:creationId xmlns="" xmlns:a16="http://schemas.microsoft.com/office/drawing/2014/main" id="{19D6F48C-07C4-4B5B-9490-D24227BFBC29}"/>
              </a:ext>
            </a:extLst>
          </p:cNvPr>
          <p:cNvSpPr>
            <a:spLocks noGrp="1"/>
          </p:cNvSpPr>
          <p:nvPr>
            <p:ph type="ftr" sz="quarter" idx="11"/>
          </p:nvPr>
        </p:nvSpPr>
        <p:spPr/>
        <p:txBody>
          <a:bodyPr/>
          <a:lstStyle/>
          <a:p>
            <a:endParaRPr lang="id-ID"/>
          </a:p>
        </p:txBody>
      </p:sp>
    </p:spTree>
    <p:extLst>
      <p:ext uri="{BB962C8B-B14F-4D97-AF65-F5344CB8AC3E}">
        <p14:creationId xmlns:p14="http://schemas.microsoft.com/office/powerpoint/2010/main" val="2827391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47528" y="1340768"/>
            <a:ext cx="8424936" cy="1631216"/>
          </a:xfrm>
          <a:prstGeom prst="rect">
            <a:avLst/>
          </a:prstGeom>
        </p:spPr>
        <p:txBody>
          <a:bodyPr wrap="square">
            <a:spAutoFit/>
          </a:bodyPr>
          <a:lstStyle/>
          <a:p>
            <a:r>
              <a:rPr lang="en-US" sz="2000" dirty="0"/>
              <a:t>File server  </a:t>
            </a:r>
            <a:r>
              <a:rPr lang="en-US" sz="2000" dirty="0" err="1"/>
              <a:t>adalah</a:t>
            </a:r>
            <a:r>
              <a:rPr lang="en-US" sz="2000" dirty="0"/>
              <a:t> </a:t>
            </a:r>
            <a:r>
              <a:rPr lang="en-US" sz="2000" dirty="0" err="1"/>
              <a:t>sebuah</a:t>
            </a:r>
            <a:r>
              <a:rPr lang="en-US" sz="2000" dirty="0"/>
              <a:t> </a:t>
            </a:r>
            <a:r>
              <a:rPr lang="en-US" sz="2000" dirty="0" err="1"/>
              <a:t>komputer</a:t>
            </a:r>
            <a:r>
              <a:rPr lang="en-US" sz="2000" dirty="0"/>
              <a:t> </a:t>
            </a:r>
            <a:r>
              <a:rPr lang="en-US" sz="2000" dirty="0" err="1"/>
              <a:t>terpasang</a:t>
            </a:r>
            <a:r>
              <a:rPr lang="en-US" sz="2000" dirty="0"/>
              <a:t> </a:t>
            </a:r>
            <a:r>
              <a:rPr lang="en-US" sz="2000" dirty="0" err="1"/>
              <a:t>ke</a:t>
            </a:r>
            <a:r>
              <a:rPr lang="en-US" sz="2000" dirty="0"/>
              <a:t> </a:t>
            </a:r>
            <a:r>
              <a:rPr lang="en-US" sz="2000" dirty="0" err="1"/>
              <a:t>jaringan</a:t>
            </a:r>
            <a:r>
              <a:rPr lang="en-US" sz="2000" dirty="0"/>
              <a:t> yang </a:t>
            </a:r>
            <a:r>
              <a:rPr lang="en-US" sz="2000" dirty="0" err="1"/>
              <a:t>memiliki</a:t>
            </a:r>
            <a:r>
              <a:rPr lang="en-US" sz="2000" dirty="0"/>
              <a:t> </a:t>
            </a:r>
            <a:r>
              <a:rPr lang="en-US" sz="2000" dirty="0" err="1"/>
              <a:t>tujuan</a:t>
            </a:r>
            <a:r>
              <a:rPr lang="en-US" sz="2000" dirty="0"/>
              <a:t> </a:t>
            </a:r>
            <a:r>
              <a:rPr lang="en-US" sz="2000" dirty="0" err="1"/>
              <a:t>utama</a:t>
            </a:r>
            <a:r>
              <a:rPr lang="en-US" sz="2000" dirty="0"/>
              <a:t> </a:t>
            </a:r>
            <a:r>
              <a:rPr lang="en-US" sz="2000" dirty="0" err="1"/>
              <a:t>memberikan</a:t>
            </a:r>
            <a:r>
              <a:rPr lang="en-US" sz="2000" dirty="0"/>
              <a:t> </a:t>
            </a:r>
            <a:r>
              <a:rPr lang="en-US" sz="2000" dirty="0" err="1"/>
              <a:t>lokasi</a:t>
            </a:r>
            <a:r>
              <a:rPr lang="en-US" sz="2000" dirty="0"/>
              <a:t> </a:t>
            </a:r>
            <a:r>
              <a:rPr lang="en-US" sz="2000" dirty="0" err="1"/>
              <a:t>untuk</a:t>
            </a:r>
            <a:r>
              <a:rPr lang="en-US" sz="2000" dirty="0"/>
              <a:t> </a:t>
            </a:r>
            <a:r>
              <a:rPr lang="en-US" sz="2000" dirty="0" err="1"/>
              <a:t>akses</a:t>
            </a:r>
            <a:r>
              <a:rPr lang="en-US" sz="2000" dirty="0"/>
              <a:t> disk </a:t>
            </a:r>
            <a:r>
              <a:rPr lang="en-US" sz="2000" dirty="0" err="1"/>
              <a:t>bersama</a:t>
            </a:r>
            <a:r>
              <a:rPr lang="en-US" sz="2000" dirty="0"/>
              <a:t> , </a:t>
            </a:r>
            <a:r>
              <a:rPr lang="en-US" sz="2000" dirty="0" err="1"/>
              <a:t>yaitu</a:t>
            </a:r>
            <a:r>
              <a:rPr lang="en-US" sz="2000" dirty="0"/>
              <a:t> </a:t>
            </a:r>
            <a:r>
              <a:rPr lang="en-US" sz="2000" dirty="0" err="1"/>
              <a:t>penyimpanan</a:t>
            </a:r>
            <a:r>
              <a:rPr lang="en-US" sz="2000" dirty="0"/>
              <a:t> </a:t>
            </a:r>
            <a:r>
              <a:rPr lang="en-US" sz="2000" dirty="0" err="1"/>
              <a:t>bersama</a:t>
            </a:r>
            <a:r>
              <a:rPr lang="en-US" sz="2000" dirty="0"/>
              <a:t> file </a:t>
            </a:r>
            <a:r>
              <a:rPr lang="en-US" sz="2000" dirty="0" err="1"/>
              <a:t>komputer</a:t>
            </a:r>
            <a:r>
              <a:rPr lang="en-US" sz="2000" dirty="0"/>
              <a:t> (</a:t>
            </a:r>
            <a:r>
              <a:rPr lang="en-US" sz="2000" dirty="0" err="1"/>
              <a:t>seperti</a:t>
            </a:r>
            <a:r>
              <a:rPr lang="en-US" sz="2000" dirty="0"/>
              <a:t> </a:t>
            </a:r>
            <a:r>
              <a:rPr lang="en-US" sz="2000" dirty="0" err="1"/>
              <a:t>dokumen</a:t>
            </a:r>
            <a:r>
              <a:rPr lang="en-US" sz="2000" dirty="0"/>
              <a:t>, file </a:t>
            </a:r>
            <a:r>
              <a:rPr lang="en-US" sz="2000" dirty="0" err="1"/>
              <a:t>suara</a:t>
            </a:r>
            <a:r>
              <a:rPr lang="en-US" sz="2000" dirty="0"/>
              <a:t>, </a:t>
            </a:r>
            <a:r>
              <a:rPr lang="en-US" sz="2000" dirty="0" err="1"/>
              <a:t>foto</a:t>
            </a:r>
            <a:r>
              <a:rPr lang="en-US" sz="2000" dirty="0"/>
              <a:t>, film, </a:t>
            </a:r>
            <a:r>
              <a:rPr lang="en-US" sz="2000" dirty="0" err="1"/>
              <a:t>gambar</a:t>
            </a:r>
            <a:r>
              <a:rPr lang="en-US" sz="2000" dirty="0"/>
              <a:t> , database, </a:t>
            </a:r>
            <a:r>
              <a:rPr lang="en-US" sz="2000" dirty="0" err="1"/>
              <a:t>dll</a:t>
            </a:r>
            <a:r>
              <a:rPr lang="en-US" sz="2000" dirty="0"/>
              <a:t>) yang </a:t>
            </a:r>
            <a:r>
              <a:rPr lang="en-US" sz="2000" dirty="0" err="1"/>
              <a:t>bisa</a:t>
            </a:r>
            <a:r>
              <a:rPr lang="en-US" sz="2000" dirty="0"/>
              <a:t> </a:t>
            </a:r>
            <a:r>
              <a:rPr lang="en-US" sz="2000" dirty="0" err="1"/>
              <a:t>diakses</a:t>
            </a:r>
            <a:r>
              <a:rPr lang="en-US" sz="2000" dirty="0"/>
              <a:t> </a:t>
            </a:r>
            <a:r>
              <a:rPr lang="en-US" sz="2000" dirty="0" err="1"/>
              <a:t>oleh</a:t>
            </a:r>
            <a:r>
              <a:rPr lang="en-US" sz="2000" dirty="0"/>
              <a:t> workstation yang </a:t>
            </a:r>
            <a:r>
              <a:rPr lang="en-US" sz="2000" dirty="0" err="1"/>
              <a:t>melekat</a:t>
            </a:r>
            <a:r>
              <a:rPr lang="en-US" sz="2000" dirty="0"/>
              <a:t> </a:t>
            </a:r>
            <a:r>
              <a:rPr lang="en-US" sz="2000" dirty="0" err="1"/>
              <a:t>pada</a:t>
            </a:r>
            <a:r>
              <a:rPr lang="en-US" sz="2000" dirty="0"/>
              <a:t> </a:t>
            </a:r>
            <a:r>
              <a:rPr lang="en-US" sz="2000" dirty="0" err="1"/>
              <a:t>jaringan</a:t>
            </a:r>
            <a:r>
              <a:rPr lang="en-US" sz="2000" dirty="0"/>
              <a:t> </a:t>
            </a:r>
            <a:r>
              <a:rPr lang="en-US" sz="2000" dirty="0" err="1"/>
              <a:t>komputer</a:t>
            </a:r>
            <a:r>
              <a:rPr lang="en-US" sz="2000" dirty="0"/>
              <a:t> yang </a:t>
            </a:r>
            <a:r>
              <a:rPr lang="en-US" sz="2000" dirty="0" err="1"/>
              <a:t>sama</a:t>
            </a:r>
            <a:r>
              <a:rPr lang="en-US" sz="2000" dirty="0"/>
              <a:t>.</a:t>
            </a:r>
          </a:p>
        </p:txBody>
      </p:sp>
      <p:sp>
        <p:nvSpPr>
          <p:cNvPr id="4" name="Rectangle 3"/>
          <p:cNvSpPr/>
          <p:nvPr/>
        </p:nvSpPr>
        <p:spPr>
          <a:xfrm>
            <a:off x="2063552" y="3645024"/>
            <a:ext cx="2736304" cy="1631216"/>
          </a:xfrm>
          <a:prstGeom prst="rect">
            <a:avLst/>
          </a:prstGeom>
        </p:spPr>
        <p:txBody>
          <a:bodyPr wrap="square">
            <a:spAutoFit/>
          </a:bodyPr>
          <a:lstStyle/>
          <a:p>
            <a:r>
              <a:rPr lang="en-US" sz="2000" dirty="0"/>
              <a:t>Cara </a:t>
            </a:r>
            <a:r>
              <a:rPr lang="en-US" sz="2000" dirty="0" err="1"/>
              <a:t>instalasi</a:t>
            </a:r>
            <a:r>
              <a:rPr lang="en-US" sz="2000" dirty="0"/>
              <a:t> file server:</a:t>
            </a:r>
          </a:p>
          <a:p>
            <a:r>
              <a:rPr lang="id-ID" sz="2000" dirty="0"/>
              <a:t> </a:t>
            </a:r>
          </a:p>
          <a:p>
            <a:r>
              <a:rPr lang="en-US" sz="2000" dirty="0" err="1"/>
              <a:t>Pastikan</a:t>
            </a:r>
            <a:r>
              <a:rPr lang="en-US" sz="2000" dirty="0"/>
              <a:t> Pc / laptop </a:t>
            </a:r>
            <a:r>
              <a:rPr lang="en-US" sz="2000" dirty="0" err="1"/>
              <a:t>sudah</a:t>
            </a:r>
            <a:r>
              <a:rPr lang="en-US" sz="2000" dirty="0"/>
              <a:t> </a:t>
            </a:r>
            <a:r>
              <a:rPr lang="en-US" sz="2000" dirty="0" err="1"/>
              <a:t>meremot</a:t>
            </a:r>
            <a:r>
              <a:rPr lang="en-US" sz="2000" dirty="0"/>
              <a:t> Server</a:t>
            </a:r>
          </a:p>
          <a:p>
            <a:r>
              <a:rPr lang="en-US" sz="2000" dirty="0"/>
              <a:t> </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912" y="3068961"/>
            <a:ext cx="5041900" cy="270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434476" y="288779"/>
            <a:ext cx="2696187" cy="584775"/>
          </a:xfrm>
          <a:prstGeom prst="rect">
            <a:avLst/>
          </a:prstGeom>
        </p:spPr>
        <p:txBody>
          <a:bodyPr wrap="none">
            <a:spAutoFit/>
          </a:bodyPr>
          <a:lstStyle/>
          <a:p>
            <a:r>
              <a:rPr lang="en-US" sz="3200" b="1" dirty="0"/>
              <a:t>E. FILE SERVER</a:t>
            </a:r>
          </a:p>
        </p:txBody>
      </p:sp>
      <p:sp>
        <p:nvSpPr>
          <p:cNvPr id="7" name="Footer Placeholder 6">
            <a:extLst>
              <a:ext uri="{FF2B5EF4-FFF2-40B4-BE49-F238E27FC236}">
                <a16:creationId xmlns="" xmlns:a16="http://schemas.microsoft.com/office/drawing/2014/main" id="{88C912BB-8E14-45D8-8B5A-34C6B0898E4E}"/>
              </a:ext>
            </a:extLst>
          </p:cNvPr>
          <p:cNvSpPr>
            <a:spLocks noGrp="1"/>
          </p:cNvSpPr>
          <p:nvPr>
            <p:ph type="ftr" sz="quarter" idx="11"/>
          </p:nvPr>
        </p:nvSpPr>
        <p:spPr/>
        <p:txBody>
          <a:bodyPr/>
          <a:lstStyle/>
          <a:p>
            <a:endParaRPr lang="id-ID"/>
          </a:p>
        </p:txBody>
      </p:sp>
    </p:spTree>
    <p:extLst>
      <p:ext uri="{BB962C8B-B14F-4D97-AF65-F5344CB8AC3E}">
        <p14:creationId xmlns:p14="http://schemas.microsoft.com/office/powerpoint/2010/main" val="4074990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19536" y="1412776"/>
            <a:ext cx="8424936" cy="1938992"/>
          </a:xfrm>
          <a:prstGeom prst="rect">
            <a:avLst/>
          </a:prstGeom>
        </p:spPr>
        <p:txBody>
          <a:bodyPr wrap="square">
            <a:spAutoFit/>
          </a:bodyPr>
          <a:lstStyle/>
          <a:p>
            <a:r>
              <a:rPr lang="id-ID" sz="2000" dirty="0"/>
              <a:t>Server web atau yang dalam bahasa inggris disebut web server adalah merupakan perangkat lunak (software) dalam server yang berfungsi untuk menerima permintaan (request) berupa halaman web melalui protokol HTTP dan atau HTTPS dari client yang lebih dikenal dengan nama browser, kemudian mengirimkan kembali (respon) hasil permintaan tersebut ke dalam bentuk halaman-halaman web yang pada umumnya berbentuk dokumen HTML.</a:t>
            </a:r>
            <a:endParaRPr lang="en-US" sz="2000" dirty="0"/>
          </a:p>
        </p:txBody>
      </p:sp>
      <p:sp>
        <p:nvSpPr>
          <p:cNvPr id="4" name="Rectangle 3"/>
          <p:cNvSpPr/>
          <p:nvPr/>
        </p:nvSpPr>
        <p:spPr>
          <a:xfrm>
            <a:off x="1935122" y="3573017"/>
            <a:ext cx="8064896" cy="2246769"/>
          </a:xfrm>
          <a:prstGeom prst="rect">
            <a:avLst/>
          </a:prstGeom>
        </p:spPr>
        <p:txBody>
          <a:bodyPr wrap="square">
            <a:spAutoFit/>
          </a:bodyPr>
          <a:lstStyle/>
          <a:p>
            <a:r>
              <a:rPr lang="en-US" sz="2000" dirty="0" err="1"/>
              <a:t>Perangkat</a:t>
            </a:r>
            <a:r>
              <a:rPr lang="en-US" sz="2000" dirty="0"/>
              <a:t>  </a:t>
            </a:r>
            <a:r>
              <a:rPr lang="en-US" sz="2000" dirty="0" err="1"/>
              <a:t>lunak</a:t>
            </a:r>
            <a:r>
              <a:rPr lang="en-US" sz="2000" dirty="0"/>
              <a:t> yang </a:t>
            </a:r>
            <a:r>
              <a:rPr lang="en-US" sz="2000" dirty="0" err="1"/>
              <a:t>berfungsi</a:t>
            </a:r>
            <a:r>
              <a:rPr lang="en-US" sz="2000" dirty="0"/>
              <a:t> </a:t>
            </a:r>
            <a:r>
              <a:rPr lang="en-US" sz="2000" dirty="0" err="1"/>
              <a:t>menerima</a:t>
            </a:r>
            <a:r>
              <a:rPr lang="en-US" sz="2000" dirty="0"/>
              <a:t> </a:t>
            </a:r>
            <a:r>
              <a:rPr lang="en-US" sz="2000" dirty="0" err="1"/>
              <a:t>permintaan</a:t>
            </a:r>
            <a:r>
              <a:rPr lang="en-US" sz="2000" dirty="0"/>
              <a:t> HTTP </a:t>
            </a:r>
            <a:r>
              <a:rPr lang="en-US" sz="2000" dirty="0" err="1"/>
              <a:t>ataupun</a:t>
            </a:r>
            <a:r>
              <a:rPr lang="en-US" sz="2000" dirty="0"/>
              <a:t> HTTPS </a:t>
            </a:r>
            <a:r>
              <a:rPr lang="en-US" sz="2000" dirty="0" err="1"/>
              <a:t>dari</a:t>
            </a:r>
            <a:r>
              <a:rPr lang="en-US" sz="2000" dirty="0"/>
              <a:t> </a:t>
            </a:r>
            <a:r>
              <a:rPr lang="en-US" sz="2000" dirty="0" err="1"/>
              <a:t>Klien</a:t>
            </a:r>
            <a:r>
              <a:rPr lang="en-US" sz="2000" dirty="0"/>
              <a:t> yang </a:t>
            </a:r>
            <a:r>
              <a:rPr lang="en-US" sz="2000" dirty="0" err="1"/>
              <a:t>dikenal</a:t>
            </a:r>
            <a:r>
              <a:rPr lang="en-US" sz="2000" dirty="0"/>
              <a:t> </a:t>
            </a:r>
            <a:r>
              <a:rPr lang="en-US" sz="2000" dirty="0" err="1"/>
              <a:t>dengan</a:t>
            </a:r>
            <a:r>
              <a:rPr lang="en-US" sz="2000" dirty="0"/>
              <a:t> web browser </a:t>
            </a:r>
            <a:r>
              <a:rPr lang="en-US" sz="2000" dirty="0" err="1"/>
              <a:t>dan</a:t>
            </a:r>
            <a:r>
              <a:rPr lang="en-US" sz="2000" dirty="0"/>
              <a:t> </a:t>
            </a:r>
            <a:r>
              <a:rPr lang="en-US" sz="2000" dirty="0" err="1"/>
              <a:t>mengirimkan</a:t>
            </a:r>
            <a:r>
              <a:rPr lang="en-US" sz="2000" dirty="0"/>
              <a:t> </a:t>
            </a:r>
            <a:r>
              <a:rPr lang="en-US" sz="2000" dirty="0" err="1"/>
              <a:t>kembali</a:t>
            </a:r>
            <a:r>
              <a:rPr lang="en-US" sz="2000" dirty="0"/>
              <a:t> </a:t>
            </a:r>
            <a:r>
              <a:rPr lang="en-US" sz="2000" dirty="0" err="1"/>
              <a:t>hasilnya</a:t>
            </a:r>
            <a:r>
              <a:rPr lang="en-US" sz="2000" dirty="0"/>
              <a:t> </a:t>
            </a:r>
            <a:r>
              <a:rPr lang="en-US" sz="2000" dirty="0" err="1"/>
              <a:t>dalam</a:t>
            </a:r>
            <a:r>
              <a:rPr lang="en-US" sz="2000" dirty="0"/>
              <a:t> </a:t>
            </a:r>
            <a:r>
              <a:rPr lang="en-US" sz="2000" dirty="0" err="1"/>
              <a:t>bentuk</a:t>
            </a:r>
            <a:r>
              <a:rPr lang="en-US" sz="2000" dirty="0"/>
              <a:t> </a:t>
            </a:r>
            <a:r>
              <a:rPr lang="en-US" sz="2000" dirty="0" err="1"/>
              <a:t>halaman-halaman</a:t>
            </a:r>
            <a:r>
              <a:rPr lang="en-US" sz="2000" dirty="0"/>
              <a:t> web. Dan </a:t>
            </a:r>
            <a:r>
              <a:rPr lang="en-US" sz="2000" dirty="0" err="1"/>
              <a:t>kini</a:t>
            </a:r>
            <a:r>
              <a:rPr lang="en-US" sz="2000" dirty="0"/>
              <a:t> </a:t>
            </a:r>
            <a:r>
              <a:rPr lang="en-US" sz="2000" dirty="0" err="1"/>
              <a:t>kita</a:t>
            </a:r>
            <a:r>
              <a:rPr lang="en-US" sz="2000" dirty="0"/>
              <a:t> </a:t>
            </a:r>
            <a:r>
              <a:rPr lang="en-US" sz="2000" dirty="0" err="1"/>
              <a:t>akan</a:t>
            </a:r>
            <a:r>
              <a:rPr lang="en-US" sz="2000" dirty="0"/>
              <a:t> </a:t>
            </a:r>
            <a:r>
              <a:rPr lang="en-US" sz="2000" dirty="0" err="1"/>
              <a:t>bahas</a:t>
            </a:r>
            <a:r>
              <a:rPr lang="en-US" sz="2000" dirty="0"/>
              <a:t> </a:t>
            </a:r>
            <a:r>
              <a:rPr lang="en-US" sz="2000" dirty="0" err="1"/>
              <a:t>cara</a:t>
            </a:r>
            <a:r>
              <a:rPr lang="en-US" sz="2000" dirty="0"/>
              <a:t> </a:t>
            </a:r>
            <a:r>
              <a:rPr lang="en-US" sz="2000" dirty="0" err="1"/>
              <a:t>konfigurasinya</a:t>
            </a:r>
            <a:r>
              <a:rPr lang="en-US" sz="2000" dirty="0"/>
              <a:t>.</a:t>
            </a:r>
          </a:p>
          <a:p>
            <a:endParaRPr lang="id-ID" sz="2000" dirty="0"/>
          </a:p>
          <a:p>
            <a:r>
              <a:rPr lang="en-US" sz="2000" dirty="0" err="1"/>
              <a:t>Instal</a:t>
            </a:r>
            <a:r>
              <a:rPr lang="en-US" sz="2000" dirty="0"/>
              <a:t> </a:t>
            </a:r>
            <a:r>
              <a:rPr lang="en-US" sz="2000" dirty="0" err="1"/>
              <a:t>Paket</a:t>
            </a:r>
            <a:r>
              <a:rPr lang="en-US" sz="2000" dirty="0"/>
              <a:t> web server </a:t>
            </a:r>
            <a:r>
              <a:rPr lang="en-US" sz="2000" dirty="0" err="1"/>
              <a:t>terlebih</a:t>
            </a:r>
            <a:r>
              <a:rPr lang="en-US" sz="2000" dirty="0"/>
              <a:t> </a:t>
            </a:r>
            <a:r>
              <a:rPr lang="en-US" sz="2000" dirty="0" err="1"/>
              <a:t>dahulu</a:t>
            </a:r>
            <a:r>
              <a:rPr lang="en-US" sz="2000" dirty="0"/>
              <a:t> </a:t>
            </a:r>
            <a:r>
              <a:rPr lang="en-US" sz="2000" dirty="0" err="1"/>
              <a:t>yaitu</a:t>
            </a:r>
            <a:r>
              <a:rPr lang="en-US" sz="2000" dirty="0"/>
              <a:t> :</a:t>
            </a:r>
          </a:p>
          <a:p>
            <a:r>
              <a:rPr lang="en-US" sz="2000" dirty="0">
                <a:latin typeface="Arial Narrow" pitchFamily="34" charset="0"/>
              </a:rPr>
              <a:t>apt-get install apache2</a:t>
            </a:r>
          </a:p>
        </p:txBody>
      </p:sp>
      <p:sp>
        <p:nvSpPr>
          <p:cNvPr id="5" name="Rectangle 4"/>
          <p:cNvSpPr/>
          <p:nvPr/>
        </p:nvSpPr>
        <p:spPr>
          <a:xfrm>
            <a:off x="4434475" y="288779"/>
            <a:ext cx="2733056" cy="584775"/>
          </a:xfrm>
          <a:prstGeom prst="rect">
            <a:avLst/>
          </a:prstGeom>
        </p:spPr>
        <p:txBody>
          <a:bodyPr wrap="none">
            <a:spAutoFit/>
          </a:bodyPr>
          <a:lstStyle/>
          <a:p>
            <a:r>
              <a:rPr lang="en-US" sz="3200" b="1" dirty="0"/>
              <a:t>F. WEB SERVER</a:t>
            </a:r>
          </a:p>
        </p:txBody>
      </p:sp>
      <p:sp>
        <p:nvSpPr>
          <p:cNvPr id="6" name="Footer Placeholder 5">
            <a:extLst>
              <a:ext uri="{FF2B5EF4-FFF2-40B4-BE49-F238E27FC236}">
                <a16:creationId xmlns="" xmlns:a16="http://schemas.microsoft.com/office/drawing/2014/main" id="{9E8F0EED-E1B5-49B2-8CEB-5DF90CA1CA17}"/>
              </a:ext>
            </a:extLst>
          </p:cNvPr>
          <p:cNvSpPr>
            <a:spLocks noGrp="1"/>
          </p:cNvSpPr>
          <p:nvPr>
            <p:ph type="ftr" sz="quarter" idx="11"/>
          </p:nvPr>
        </p:nvSpPr>
        <p:spPr/>
        <p:txBody>
          <a:bodyPr/>
          <a:lstStyle/>
          <a:p>
            <a:endParaRPr lang="id-ID"/>
          </a:p>
        </p:txBody>
      </p:sp>
    </p:spTree>
    <p:extLst>
      <p:ext uri="{BB962C8B-B14F-4D97-AF65-F5344CB8AC3E}">
        <p14:creationId xmlns:p14="http://schemas.microsoft.com/office/powerpoint/2010/main" val="828982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34475" y="288779"/>
            <a:ext cx="2831416" cy="584775"/>
          </a:xfrm>
          <a:prstGeom prst="rect">
            <a:avLst/>
          </a:prstGeom>
        </p:spPr>
        <p:txBody>
          <a:bodyPr wrap="none">
            <a:spAutoFit/>
          </a:bodyPr>
          <a:lstStyle/>
          <a:p>
            <a:r>
              <a:rPr lang="en-US" sz="3200" b="1" dirty="0"/>
              <a:t>G. DNS SERVER</a:t>
            </a:r>
          </a:p>
        </p:txBody>
      </p:sp>
      <p:sp>
        <p:nvSpPr>
          <p:cNvPr id="4" name="Rectangle 3"/>
          <p:cNvSpPr/>
          <p:nvPr/>
        </p:nvSpPr>
        <p:spPr>
          <a:xfrm>
            <a:off x="2135560" y="1412776"/>
            <a:ext cx="7704856" cy="1938992"/>
          </a:xfrm>
          <a:prstGeom prst="rect">
            <a:avLst/>
          </a:prstGeom>
        </p:spPr>
        <p:txBody>
          <a:bodyPr wrap="square">
            <a:spAutoFit/>
          </a:bodyPr>
          <a:lstStyle/>
          <a:p>
            <a:r>
              <a:rPr lang="id-ID" sz="2400" dirty="0"/>
              <a:t>DNS server merupakan salah satu komponen penting saat ini dalam sistem internet. Keberadaannya sangat membantu dalam mengakses berbagai layanan di internet, mulai dari situs berita, publikasi karya ilmiah, jejaring sosial dan masih banyak lagi manfaat lainnya.</a:t>
            </a:r>
            <a:endParaRPr lang="en-US" sz="2400" dirty="0"/>
          </a:p>
        </p:txBody>
      </p:sp>
      <p:sp>
        <p:nvSpPr>
          <p:cNvPr id="5" name="Rectangle 4"/>
          <p:cNvSpPr/>
          <p:nvPr/>
        </p:nvSpPr>
        <p:spPr>
          <a:xfrm>
            <a:off x="2135560" y="3573016"/>
            <a:ext cx="7848872" cy="2308324"/>
          </a:xfrm>
          <a:prstGeom prst="rect">
            <a:avLst/>
          </a:prstGeom>
        </p:spPr>
        <p:txBody>
          <a:bodyPr wrap="square">
            <a:spAutoFit/>
          </a:bodyPr>
          <a:lstStyle/>
          <a:p>
            <a:r>
              <a:rPr lang="en-US" sz="2400" dirty="0"/>
              <a:t>DNS </a:t>
            </a:r>
            <a:r>
              <a:rPr lang="en-US" sz="2400" dirty="0" err="1"/>
              <a:t>adalah</a:t>
            </a:r>
            <a:r>
              <a:rPr lang="en-US" sz="2400" dirty="0"/>
              <a:t> </a:t>
            </a:r>
            <a:r>
              <a:rPr lang="en-US" sz="2400" dirty="0" err="1"/>
              <a:t>singkatan</a:t>
            </a:r>
            <a:r>
              <a:rPr lang="en-US" sz="2400" dirty="0"/>
              <a:t> </a:t>
            </a:r>
            <a:r>
              <a:rPr lang="en-US" sz="2400" dirty="0" err="1"/>
              <a:t>dari</a:t>
            </a:r>
            <a:r>
              <a:rPr lang="en-US" sz="2400" dirty="0"/>
              <a:t> Domain Name Server, </a:t>
            </a:r>
            <a:r>
              <a:rPr lang="en-US" sz="2400" dirty="0" err="1"/>
              <a:t>yaitu</a:t>
            </a:r>
            <a:r>
              <a:rPr lang="en-US" sz="2400" dirty="0"/>
              <a:t> </a:t>
            </a:r>
            <a:r>
              <a:rPr lang="en-US" sz="2400" dirty="0" err="1"/>
              <a:t>sebuah</a:t>
            </a:r>
            <a:r>
              <a:rPr lang="en-US" sz="2400" dirty="0"/>
              <a:t> </a:t>
            </a:r>
            <a:r>
              <a:rPr lang="en-US" sz="2400" dirty="0" err="1"/>
              <a:t>sistem</a:t>
            </a:r>
            <a:r>
              <a:rPr lang="en-US" sz="2400" dirty="0"/>
              <a:t> yang </a:t>
            </a:r>
            <a:r>
              <a:rPr lang="en-US" sz="2400" dirty="0" err="1"/>
              <a:t>menyimpan</a:t>
            </a:r>
            <a:r>
              <a:rPr lang="en-US" sz="2400" dirty="0"/>
              <a:t> </a:t>
            </a:r>
            <a:r>
              <a:rPr lang="en-US" sz="2400" dirty="0" err="1"/>
              <a:t>semua</a:t>
            </a:r>
            <a:r>
              <a:rPr lang="en-US" sz="2400" dirty="0"/>
              <a:t> </a:t>
            </a:r>
            <a:r>
              <a:rPr lang="en-US" sz="2400" dirty="0" err="1"/>
              <a:t>informasi</a:t>
            </a:r>
            <a:r>
              <a:rPr lang="en-US" sz="2400" dirty="0"/>
              <a:t> data </a:t>
            </a:r>
            <a:r>
              <a:rPr lang="en-US" sz="2400" dirty="0" err="1"/>
              <a:t>dari</a:t>
            </a:r>
            <a:r>
              <a:rPr lang="en-US" sz="2400" dirty="0"/>
              <a:t> domain </a:t>
            </a:r>
            <a:r>
              <a:rPr lang="en-US" sz="2400" dirty="0" err="1"/>
              <a:t>atau</a:t>
            </a:r>
            <a:r>
              <a:rPr lang="en-US" sz="2400" dirty="0"/>
              <a:t> hostname </a:t>
            </a:r>
            <a:r>
              <a:rPr lang="en-US" sz="2400" dirty="0" err="1"/>
              <a:t>dalam</a:t>
            </a:r>
            <a:r>
              <a:rPr lang="en-US" sz="2400" dirty="0"/>
              <a:t> </a:t>
            </a:r>
            <a:r>
              <a:rPr lang="en-US" sz="2400" dirty="0" err="1"/>
              <a:t>sebuah</a:t>
            </a:r>
            <a:r>
              <a:rPr lang="en-US" sz="2400" dirty="0"/>
              <a:t> </a:t>
            </a:r>
            <a:r>
              <a:rPr lang="en-US" sz="2400" dirty="0" err="1"/>
              <a:t>jaringan</a:t>
            </a:r>
            <a:r>
              <a:rPr lang="en-US" sz="2400" dirty="0"/>
              <a:t>. </a:t>
            </a:r>
            <a:r>
              <a:rPr lang="en-US" sz="2400" dirty="0" err="1"/>
              <a:t>tanpa</a:t>
            </a:r>
            <a:r>
              <a:rPr lang="en-US" sz="2400" dirty="0"/>
              <a:t> </a:t>
            </a:r>
            <a:r>
              <a:rPr lang="en-US" sz="2400" dirty="0" err="1"/>
              <a:t>adanya</a:t>
            </a:r>
            <a:r>
              <a:rPr lang="en-US" sz="2400" dirty="0"/>
              <a:t> DNS, </a:t>
            </a:r>
            <a:r>
              <a:rPr lang="en-US" sz="2400" dirty="0" err="1"/>
              <a:t>maka</a:t>
            </a:r>
            <a:r>
              <a:rPr lang="en-US" sz="2400" dirty="0"/>
              <a:t> domain </a:t>
            </a:r>
            <a:r>
              <a:rPr lang="en-US" sz="2400" dirty="0" err="1"/>
              <a:t>tidak</a:t>
            </a:r>
            <a:r>
              <a:rPr lang="en-US" sz="2400" dirty="0"/>
              <a:t> </a:t>
            </a:r>
            <a:r>
              <a:rPr lang="en-US" sz="2400" dirty="0" err="1"/>
              <a:t>bisa</a:t>
            </a:r>
            <a:r>
              <a:rPr lang="en-US" sz="2400" dirty="0"/>
              <a:t> </a:t>
            </a:r>
            <a:r>
              <a:rPr lang="en-US" sz="2400" dirty="0" err="1"/>
              <a:t>mentranslate</a:t>
            </a:r>
            <a:r>
              <a:rPr lang="en-US" sz="2400" dirty="0"/>
              <a:t> </a:t>
            </a:r>
            <a:r>
              <a:rPr lang="en-US" sz="2400" dirty="0" err="1"/>
              <a:t>atau</a:t>
            </a:r>
            <a:r>
              <a:rPr lang="en-US" sz="2400" dirty="0"/>
              <a:t> </a:t>
            </a:r>
            <a:r>
              <a:rPr lang="en-US" sz="2400" dirty="0" err="1"/>
              <a:t>menerjemahkan</a:t>
            </a:r>
            <a:r>
              <a:rPr lang="en-US" sz="2400" dirty="0"/>
              <a:t> domain </a:t>
            </a:r>
            <a:r>
              <a:rPr lang="en-US" sz="2400" dirty="0" err="1"/>
              <a:t>ke</a:t>
            </a:r>
            <a:r>
              <a:rPr lang="en-US" sz="2400" dirty="0"/>
              <a:t> </a:t>
            </a:r>
            <a:r>
              <a:rPr lang="en-US" sz="2400" dirty="0" err="1"/>
              <a:t>alamat</a:t>
            </a:r>
            <a:r>
              <a:rPr lang="en-US" sz="2400" dirty="0"/>
              <a:t> IP. DNS Server </a:t>
            </a:r>
            <a:r>
              <a:rPr lang="en-US" sz="2400" dirty="0" err="1"/>
              <a:t>merupakan</a:t>
            </a:r>
            <a:r>
              <a:rPr lang="en-US" sz="2400" dirty="0"/>
              <a:t> server yang </a:t>
            </a:r>
            <a:r>
              <a:rPr lang="en-US" sz="2400" dirty="0" err="1"/>
              <a:t>menyimpan</a:t>
            </a:r>
            <a:r>
              <a:rPr lang="en-US" sz="2400" dirty="0"/>
              <a:t> DNS </a:t>
            </a:r>
            <a:r>
              <a:rPr lang="en-US" sz="2400" dirty="0" err="1"/>
              <a:t>tersebut</a:t>
            </a:r>
            <a:r>
              <a:rPr lang="en-US" sz="2400" dirty="0"/>
              <a:t>.</a:t>
            </a:r>
          </a:p>
        </p:txBody>
      </p:sp>
      <p:sp>
        <p:nvSpPr>
          <p:cNvPr id="6" name="Footer Placeholder 5">
            <a:extLst>
              <a:ext uri="{FF2B5EF4-FFF2-40B4-BE49-F238E27FC236}">
                <a16:creationId xmlns="" xmlns:a16="http://schemas.microsoft.com/office/drawing/2014/main" id="{E748A53E-DDF6-4550-BEE3-82FE809B0E8C}"/>
              </a:ext>
            </a:extLst>
          </p:cNvPr>
          <p:cNvSpPr>
            <a:spLocks noGrp="1"/>
          </p:cNvSpPr>
          <p:nvPr>
            <p:ph type="ftr" sz="quarter" idx="11"/>
          </p:nvPr>
        </p:nvSpPr>
        <p:spPr/>
        <p:txBody>
          <a:bodyPr/>
          <a:lstStyle/>
          <a:p>
            <a:endParaRPr lang="id-ID"/>
          </a:p>
        </p:txBody>
      </p:sp>
    </p:spTree>
    <p:extLst>
      <p:ext uri="{BB962C8B-B14F-4D97-AF65-F5344CB8AC3E}">
        <p14:creationId xmlns:p14="http://schemas.microsoft.com/office/powerpoint/2010/main" val="2391093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6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2972" y="404664"/>
            <a:ext cx="5245517" cy="258493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a:spLocks noChangeArrowheads="1"/>
          </p:cNvSpPr>
          <p:nvPr/>
        </p:nvSpPr>
        <p:spPr bwMode="auto">
          <a:xfrm rot="10800000" flipV="1">
            <a:off x="1919537" y="2852936"/>
            <a:ext cx="846889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fontAlgn="base">
              <a:spcBef>
                <a:spcPct val="0"/>
              </a:spcBef>
              <a:spcAft>
                <a:spcPct val="0"/>
              </a:spcAft>
            </a:pPr>
            <a:r>
              <a:rPr lang="id-ID" sz="1600" dirty="0">
                <a:solidFill>
                  <a:srgbClr val="000000"/>
                </a:solidFill>
                <a:latin typeface="Arial" pitchFamily="34" charset="0"/>
                <a:ea typeface="Calibri" pitchFamily="34" charset="0"/>
                <a:cs typeface="Arial" pitchFamily="34" charset="0"/>
              </a:rPr>
              <a:t>Proses Kerja DNS Server</a:t>
            </a:r>
            <a:endParaRPr lang="id-ID" sz="1600" dirty="0">
              <a:latin typeface="Arial" pitchFamily="34" charset="0"/>
              <a:cs typeface="Arial" pitchFamily="34" charset="0"/>
            </a:endParaRPr>
          </a:p>
          <a:p>
            <a:pPr marL="342900" indent="-342900" algn="just" defTabSz="914400" fontAlgn="base">
              <a:spcBef>
                <a:spcPct val="0"/>
              </a:spcBef>
              <a:spcAft>
                <a:spcPct val="0"/>
              </a:spcAft>
              <a:buFont typeface="+mj-lt"/>
              <a:buAutoNum type="arabicPeriod"/>
            </a:pPr>
            <a:r>
              <a:rPr lang="id-ID" sz="1600" dirty="0">
                <a:solidFill>
                  <a:srgbClr val="000000"/>
                </a:solidFill>
                <a:latin typeface="Arial" pitchFamily="34" charset="0"/>
                <a:ea typeface="Calibri" pitchFamily="34" charset="0"/>
                <a:cs typeface="Arial" pitchFamily="34" charset="0"/>
              </a:rPr>
              <a:t>Komputer akan request alamat ip website ke server DNS lokal</a:t>
            </a:r>
          </a:p>
          <a:p>
            <a:pPr marL="342900" indent="-342900" algn="just" defTabSz="914400" fontAlgn="base">
              <a:spcBef>
                <a:spcPct val="0"/>
              </a:spcBef>
              <a:spcAft>
                <a:spcPct val="0"/>
              </a:spcAft>
              <a:buFont typeface="+mj-lt"/>
              <a:buAutoNum type="arabicPeriod"/>
            </a:pPr>
            <a:r>
              <a:rPr lang="id-ID" sz="1600" dirty="0">
                <a:solidFill>
                  <a:srgbClr val="000000"/>
                </a:solidFill>
                <a:latin typeface="Arial" pitchFamily="34" charset="0"/>
                <a:ea typeface="Calibri" pitchFamily="34" charset="0"/>
                <a:cs typeface="Arial" pitchFamily="34" charset="0"/>
              </a:rPr>
              <a:t>Server DNS lokal akan melihat ke dalam database dan cache nya</a:t>
            </a:r>
            <a:endParaRPr lang="id-ID" sz="1600" dirty="0">
              <a:latin typeface="Arial" pitchFamily="34" charset="0"/>
              <a:cs typeface="Arial" pitchFamily="34" charset="0"/>
            </a:endParaRPr>
          </a:p>
          <a:p>
            <a:pPr marL="342900" indent="-342900" algn="just" defTabSz="914400" fontAlgn="base">
              <a:spcBef>
                <a:spcPct val="0"/>
              </a:spcBef>
              <a:spcAft>
                <a:spcPct val="0"/>
              </a:spcAft>
              <a:buFont typeface="+mj-lt"/>
              <a:buAutoNum type="arabicPeriod"/>
            </a:pPr>
            <a:r>
              <a:rPr lang="id-ID" sz="1600" dirty="0">
                <a:solidFill>
                  <a:srgbClr val="000000"/>
                </a:solidFill>
                <a:latin typeface="Arial" pitchFamily="34" charset="0"/>
                <a:ea typeface="Calibri" pitchFamily="34" charset="0"/>
                <a:cs typeface="Arial" pitchFamily="34" charset="0"/>
              </a:rPr>
              <a:t>Jika cache ditemukan maka server DNS akan langsung memberikan ip ke aplikasi browser. jika tidak ditemukan maka server DNS lokal akan menghubungi DNS server lainnya</a:t>
            </a:r>
            <a:endParaRPr lang="id-ID" sz="1600" dirty="0">
              <a:latin typeface="Arial" pitchFamily="34" charset="0"/>
              <a:cs typeface="Arial" pitchFamily="34" charset="0"/>
            </a:endParaRPr>
          </a:p>
          <a:p>
            <a:pPr marL="342900" indent="-342900" algn="just" defTabSz="914400" fontAlgn="base">
              <a:spcBef>
                <a:spcPct val="0"/>
              </a:spcBef>
              <a:spcAft>
                <a:spcPct val="0"/>
              </a:spcAft>
              <a:buFont typeface="+mj-lt"/>
              <a:buAutoNum type="arabicPeriod"/>
            </a:pPr>
            <a:r>
              <a:rPr lang="id-ID" sz="1600" dirty="0">
                <a:solidFill>
                  <a:srgbClr val="000000"/>
                </a:solidFill>
                <a:latin typeface="Arial" pitchFamily="34" charset="0"/>
                <a:ea typeface="Calibri" pitchFamily="34" charset="0"/>
                <a:cs typeface="Arial" pitchFamily="34" charset="0"/>
              </a:rPr>
              <a:t>Setelah mendapatkan alamat IP, DNS Server lokal akan menyimpannya sebagai cache sehingga jika ingin akses ke alamat yang sama maka DNS server tidak perlu menghubungi DNS server lainnya. permintaan ke DNS lain hanya terjadi jika di DNS server lokal tidak ditemukan data atau cache nya.</a:t>
            </a:r>
            <a:endParaRPr lang="id-ID" sz="1600" dirty="0">
              <a:latin typeface="Arial" pitchFamily="34" charset="0"/>
              <a:cs typeface="Arial" pitchFamily="34" charset="0"/>
            </a:endParaRPr>
          </a:p>
          <a:p>
            <a:pPr marL="342900" indent="-342900" algn="just" defTabSz="914400" fontAlgn="base">
              <a:spcBef>
                <a:spcPct val="0"/>
              </a:spcBef>
              <a:spcAft>
                <a:spcPct val="0"/>
              </a:spcAft>
              <a:buFont typeface="+mj-lt"/>
              <a:buAutoNum type="arabicPeriod"/>
            </a:pPr>
            <a:r>
              <a:rPr lang="id-ID" sz="1600" dirty="0">
                <a:solidFill>
                  <a:srgbClr val="000000"/>
                </a:solidFill>
                <a:latin typeface="Arial" pitchFamily="34" charset="0"/>
                <a:ea typeface="Calibri" pitchFamily="34" charset="0"/>
                <a:cs typeface="Arial" pitchFamily="34" charset="0"/>
              </a:rPr>
              <a:t>Alamat IP di berikan ke browser sehingga browser dapat membuka website yang di publikasikan di IP tujuan.</a:t>
            </a:r>
            <a:endParaRPr lang="id-ID" sz="1600" dirty="0">
              <a:latin typeface="Arial" pitchFamily="34" charset="0"/>
              <a:cs typeface="Arial" pitchFamily="34" charset="0"/>
            </a:endParaRPr>
          </a:p>
        </p:txBody>
      </p:sp>
      <p:sp>
        <p:nvSpPr>
          <p:cNvPr id="5" name="Rectangle 2"/>
          <p:cNvSpPr>
            <a:spLocks noChangeArrowheads="1"/>
          </p:cNvSpPr>
          <p:nvPr/>
        </p:nvSpPr>
        <p:spPr bwMode="auto">
          <a:xfrm>
            <a:off x="1775521" y="1556793"/>
            <a:ext cx="32832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r>
              <a:rPr lang="id-ID" sz="2400" dirty="0">
                <a:solidFill>
                  <a:srgbClr val="000000"/>
                </a:solidFill>
                <a:latin typeface="Arial" pitchFamily="34" charset="0"/>
                <a:ea typeface="Calibri" pitchFamily="34" charset="0"/>
                <a:cs typeface="Arial" pitchFamily="34" charset="0"/>
              </a:rPr>
              <a:t>Cara kerja DNS server</a:t>
            </a:r>
            <a:endParaRPr lang="en-US" sz="2000" dirty="0">
              <a:latin typeface="Arial" pitchFamily="34" charset="0"/>
              <a:cs typeface="Arial" pitchFamily="34" charset="0"/>
            </a:endParaRPr>
          </a:p>
        </p:txBody>
      </p:sp>
      <p:sp>
        <p:nvSpPr>
          <p:cNvPr id="6" name="Footer Placeholder 5">
            <a:extLst>
              <a:ext uri="{FF2B5EF4-FFF2-40B4-BE49-F238E27FC236}">
                <a16:creationId xmlns="" xmlns:a16="http://schemas.microsoft.com/office/drawing/2014/main" id="{7F5B73AB-9357-4E2F-ADF7-3343D1A3DA50}"/>
              </a:ext>
            </a:extLst>
          </p:cNvPr>
          <p:cNvSpPr>
            <a:spLocks noGrp="1"/>
          </p:cNvSpPr>
          <p:nvPr>
            <p:ph type="ftr" sz="quarter" idx="11"/>
          </p:nvPr>
        </p:nvSpPr>
        <p:spPr/>
        <p:txBody>
          <a:bodyPr/>
          <a:lstStyle/>
          <a:p>
            <a:endParaRPr lang="id-ID"/>
          </a:p>
        </p:txBody>
      </p:sp>
    </p:spTree>
    <p:extLst>
      <p:ext uri="{BB962C8B-B14F-4D97-AF65-F5344CB8AC3E}">
        <p14:creationId xmlns:p14="http://schemas.microsoft.com/office/powerpoint/2010/main" val="1528935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34475" y="288779"/>
            <a:ext cx="4018280" cy="584775"/>
          </a:xfrm>
          <a:prstGeom prst="rect">
            <a:avLst/>
          </a:prstGeom>
        </p:spPr>
        <p:txBody>
          <a:bodyPr wrap="none">
            <a:spAutoFit/>
          </a:bodyPr>
          <a:lstStyle/>
          <a:p>
            <a:r>
              <a:rPr lang="en-US" sz="3200" b="1" dirty="0"/>
              <a:t>H. DATA BASE SERVER</a:t>
            </a:r>
          </a:p>
        </p:txBody>
      </p:sp>
      <p:sp>
        <p:nvSpPr>
          <p:cNvPr id="4" name="Rectangle 3"/>
          <p:cNvSpPr/>
          <p:nvPr/>
        </p:nvSpPr>
        <p:spPr>
          <a:xfrm>
            <a:off x="1991544" y="1628800"/>
            <a:ext cx="8280920" cy="1569660"/>
          </a:xfrm>
          <a:prstGeom prst="rect">
            <a:avLst/>
          </a:prstGeom>
        </p:spPr>
        <p:txBody>
          <a:bodyPr wrap="square">
            <a:spAutoFit/>
          </a:bodyPr>
          <a:lstStyle/>
          <a:p>
            <a:r>
              <a:rPr lang="en-US" sz="2400" dirty="0"/>
              <a:t>Server basis data </a:t>
            </a:r>
            <a:r>
              <a:rPr lang="en-US" sz="2400" dirty="0" err="1"/>
              <a:t>adalah</a:t>
            </a:r>
            <a:r>
              <a:rPr lang="en-US" sz="2400" dirty="0"/>
              <a:t> </a:t>
            </a:r>
            <a:r>
              <a:rPr lang="en-US" sz="2400" dirty="0" err="1"/>
              <a:t>sebuah</a:t>
            </a:r>
            <a:r>
              <a:rPr lang="en-US" sz="2400" dirty="0"/>
              <a:t> program </a:t>
            </a:r>
            <a:r>
              <a:rPr lang="en-US" sz="2400" dirty="0" err="1"/>
              <a:t>komputer</a:t>
            </a:r>
            <a:r>
              <a:rPr lang="en-US" sz="2400" dirty="0"/>
              <a:t> yang </a:t>
            </a:r>
            <a:r>
              <a:rPr lang="en-US" sz="2400" dirty="0" err="1"/>
              <a:t>menyediakan</a:t>
            </a:r>
            <a:r>
              <a:rPr lang="en-US" sz="2400" dirty="0"/>
              <a:t> </a:t>
            </a:r>
            <a:r>
              <a:rPr lang="en-US" sz="2400" dirty="0" err="1"/>
              <a:t>layanan</a:t>
            </a:r>
            <a:r>
              <a:rPr lang="en-US" sz="2400" dirty="0"/>
              <a:t> </a:t>
            </a:r>
            <a:r>
              <a:rPr lang="en-US" sz="2400" dirty="0" err="1"/>
              <a:t>pengelolaan</a:t>
            </a:r>
            <a:r>
              <a:rPr lang="en-US" sz="2400" dirty="0"/>
              <a:t> basis data </a:t>
            </a:r>
            <a:r>
              <a:rPr lang="en-US" sz="2400" dirty="0" err="1"/>
              <a:t>dan</a:t>
            </a:r>
            <a:r>
              <a:rPr lang="en-US" sz="2400" dirty="0"/>
              <a:t> </a:t>
            </a:r>
            <a:r>
              <a:rPr lang="en-US" sz="2400" dirty="0" err="1"/>
              <a:t>melayani</a:t>
            </a:r>
            <a:r>
              <a:rPr lang="en-US" sz="2400" dirty="0"/>
              <a:t> </a:t>
            </a:r>
            <a:r>
              <a:rPr lang="en-US" sz="2400" dirty="0" err="1"/>
              <a:t>komputer</a:t>
            </a:r>
            <a:r>
              <a:rPr lang="en-US" sz="2400" dirty="0"/>
              <a:t> </a:t>
            </a:r>
            <a:r>
              <a:rPr lang="en-US" sz="2400" dirty="0" err="1"/>
              <a:t>atau</a:t>
            </a:r>
            <a:r>
              <a:rPr lang="en-US" sz="2400" dirty="0"/>
              <a:t> program </a:t>
            </a:r>
            <a:r>
              <a:rPr lang="en-US" sz="2400" dirty="0" err="1"/>
              <a:t>aplikasi</a:t>
            </a:r>
            <a:r>
              <a:rPr lang="en-US" sz="2400" dirty="0"/>
              <a:t> basis data yang </a:t>
            </a:r>
            <a:r>
              <a:rPr lang="en-US" sz="2400" dirty="0" err="1"/>
              <a:t>menggunakan</a:t>
            </a:r>
            <a:r>
              <a:rPr lang="en-US" sz="2400" dirty="0"/>
              <a:t> model </a:t>
            </a:r>
            <a:r>
              <a:rPr lang="en-US" sz="2400" dirty="0" err="1"/>
              <a:t>klien</a:t>
            </a:r>
            <a:r>
              <a:rPr lang="en-US" sz="2400" dirty="0"/>
              <a:t>/server.</a:t>
            </a:r>
          </a:p>
        </p:txBody>
      </p:sp>
      <p:sp>
        <p:nvSpPr>
          <p:cNvPr id="5" name="Rectangle 4"/>
          <p:cNvSpPr/>
          <p:nvPr/>
        </p:nvSpPr>
        <p:spPr>
          <a:xfrm>
            <a:off x="1991544" y="3687416"/>
            <a:ext cx="8136904" cy="830997"/>
          </a:xfrm>
          <a:prstGeom prst="rect">
            <a:avLst/>
          </a:prstGeom>
        </p:spPr>
        <p:txBody>
          <a:bodyPr wrap="square">
            <a:spAutoFit/>
          </a:bodyPr>
          <a:lstStyle/>
          <a:p>
            <a:r>
              <a:rPr lang="en-US" sz="2400" dirty="0" err="1"/>
              <a:t>Pertama</a:t>
            </a:r>
            <a:r>
              <a:rPr lang="en-US" sz="2400" dirty="0"/>
              <a:t> install </a:t>
            </a:r>
            <a:r>
              <a:rPr lang="en-US" sz="2400" dirty="0" err="1"/>
              <a:t>aplikasi</a:t>
            </a:r>
            <a:r>
              <a:rPr lang="en-US" sz="2400" dirty="0"/>
              <a:t> </a:t>
            </a:r>
            <a:r>
              <a:rPr lang="en-US" sz="2400" dirty="0" err="1"/>
              <a:t>mysql</a:t>
            </a:r>
            <a:r>
              <a:rPr lang="en-US" sz="2400" dirty="0"/>
              <a:t> </a:t>
            </a:r>
            <a:r>
              <a:rPr lang="en-US" sz="2400" dirty="0" err="1"/>
              <a:t>dengan</a:t>
            </a:r>
            <a:r>
              <a:rPr lang="en-US" sz="2400" dirty="0"/>
              <a:t> </a:t>
            </a:r>
            <a:r>
              <a:rPr lang="en-US" sz="2400" dirty="0" err="1"/>
              <a:t>perintah</a:t>
            </a:r>
            <a:endParaRPr lang="en-US" sz="2400" dirty="0"/>
          </a:p>
          <a:p>
            <a:r>
              <a:rPr lang="en-US" sz="2400" dirty="0"/>
              <a:t>#</a:t>
            </a:r>
            <a:r>
              <a:rPr lang="en-US" sz="2400" dirty="0" err="1"/>
              <a:t>sudo</a:t>
            </a:r>
            <a:r>
              <a:rPr lang="en-US" sz="2400" dirty="0"/>
              <a:t> apt-get install </a:t>
            </a:r>
            <a:r>
              <a:rPr lang="en-US" sz="2400" dirty="0" err="1"/>
              <a:t>mysql</a:t>
            </a:r>
            <a:r>
              <a:rPr lang="en-US" sz="2400" dirty="0"/>
              <a:t>-server </a:t>
            </a:r>
            <a:r>
              <a:rPr lang="en-US" sz="2400" dirty="0" err="1"/>
              <a:t>mysql</a:t>
            </a:r>
            <a:r>
              <a:rPr lang="en-US" sz="2400" dirty="0"/>
              <a:t>-client</a:t>
            </a:r>
          </a:p>
        </p:txBody>
      </p:sp>
      <p:sp>
        <p:nvSpPr>
          <p:cNvPr id="6" name="Footer Placeholder 5">
            <a:extLst>
              <a:ext uri="{FF2B5EF4-FFF2-40B4-BE49-F238E27FC236}">
                <a16:creationId xmlns="" xmlns:a16="http://schemas.microsoft.com/office/drawing/2014/main" id="{2FBA6AB2-1E6A-45E6-9610-E2A17B274FAF}"/>
              </a:ext>
            </a:extLst>
          </p:cNvPr>
          <p:cNvSpPr>
            <a:spLocks noGrp="1"/>
          </p:cNvSpPr>
          <p:nvPr>
            <p:ph type="ftr" sz="quarter" idx="11"/>
          </p:nvPr>
        </p:nvSpPr>
        <p:spPr/>
        <p:txBody>
          <a:bodyPr/>
          <a:lstStyle/>
          <a:p>
            <a:endParaRPr lang="id-ID"/>
          </a:p>
        </p:txBody>
      </p:sp>
    </p:spTree>
    <p:extLst>
      <p:ext uri="{BB962C8B-B14F-4D97-AF65-F5344CB8AC3E}">
        <p14:creationId xmlns:p14="http://schemas.microsoft.com/office/powerpoint/2010/main" val="167728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34475" y="288779"/>
            <a:ext cx="2819618" cy="584775"/>
          </a:xfrm>
          <a:prstGeom prst="rect">
            <a:avLst/>
          </a:prstGeom>
        </p:spPr>
        <p:txBody>
          <a:bodyPr wrap="none">
            <a:spAutoFit/>
          </a:bodyPr>
          <a:lstStyle/>
          <a:p>
            <a:r>
              <a:rPr lang="en-US" sz="3200" b="1" dirty="0"/>
              <a:t>I. MAIL SERVER</a:t>
            </a:r>
          </a:p>
        </p:txBody>
      </p:sp>
      <p:sp>
        <p:nvSpPr>
          <p:cNvPr id="4" name="Rectangle 3"/>
          <p:cNvSpPr/>
          <p:nvPr/>
        </p:nvSpPr>
        <p:spPr>
          <a:xfrm>
            <a:off x="6456041" y="1268761"/>
            <a:ext cx="4176464" cy="4708981"/>
          </a:xfrm>
          <a:prstGeom prst="rect">
            <a:avLst/>
          </a:prstGeom>
        </p:spPr>
        <p:txBody>
          <a:bodyPr wrap="square">
            <a:spAutoFit/>
          </a:bodyPr>
          <a:lstStyle/>
          <a:p>
            <a:r>
              <a:rPr lang="en-US" sz="2000" dirty="0"/>
              <a:t>Yang paling </a:t>
            </a:r>
            <a:r>
              <a:rPr lang="en-US" sz="2000" dirty="0" err="1"/>
              <a:t>sederhana</a:t>
            </a:r>
            <a:r>
              <a:rPr lang="en-US" sz="2000" dirty="0"/>
              <a:t> </a:t>
            </a:r>
            <a:r>
              <a:rPr lang="en-US" sz="2000" dirty="0" err="1"/>
              <a:t>mungkin</a:t>
            </a:r>
            <a:r>
              <a:rPr lang="en-US" sz="2000" dirty="0"/>
              <a:t> server e-mail </a:t>
            </a:r>
            <a:r>
              <a:rPr lang="en-US" sz="2000" dirty="0" err="1"/>
              <a:t>akan</a:t>
            </a:r>
            <a:r>
              <a:rPr lang="en-US" sz="2000" dirty="0"/>
              <a:t> </a:t>
            </a:r>
            <a:r>
              <a:rPr lang="en-US" sz="2000" dirty="0" err="1"/>
              <a:t>bekerja</a:t>
            </a:r>
            <a:r>
              <a:rPr lang="en-US" sz="2000" dirty="0"/>
              <a:t> </a:t>
            </a:r>
            <a:r>
              <a:rPr lang="en-US" sz="2000" dirty="0" err="1"/>
              <a:t>seperti</a:t>
            </a:r>
            <a:r>
              <a:rPr lang="en-US" sz="2000" dirty="0"/>
              <a:t> </a:t>
            </a:r>
            <a:r>
              <a:rPr lang="en-US" sz="2000" dirty="0" err="1"/>
              <a:t>ini</a:t>
            </a:r>
            <a:r>
              <a:rPr lang="en-US" sz="2000" dirty="0"/>
              <a:t>: </a:t>
            </a:r>
            <a:endParaRPr lang="id-ID" sz="2000" dirty="0"/>
          </a:p>
          <a:p>
            <a:pPr marL="342900" indent="-342900">
              <a:buFont typeface="+mj-lt"/>
              <a:buAutoNum type="alphaLcPeriod"/>
            </a:pPr>
            <a:r>
              <a:rPr lang="en-US" sz="2000" dirty="0" err="1"/>
              <a:t>Mailserver</a:t>
            </a:r>
            <a:r>
              <a:rPr lang="en-US" sz="2000" dirty="0"/>
              <a:t> </a:t>
            </a:r>
            <a:r>
              <a:rPr lang="en-US" sz="2000" dirty="0" err="1"/>
              <a:t>akan</a:t>
            </a:r>
            <a:r>
              <a:rPr lang="en-US" sz="2000" dirty="0"/>
              <a:t> </a:t>
            </a:r>
            <a:r>
              <a:rPr lang="en-US" sz="2000" dirty="0" err="1"/>
              <a:t>memiliki</a:t>
            </a:r>
            <a:r>
              <a:rPr lang="en-US" sz="2000" dirty="0"/>
              <a:t> </a:t>
            </a:r>
            <a:r>
              <a:rPr lang="en-US" sz="2000" dirty="0" err="1"/>
              <a:t>daftar</a:t>
            </a:r>
            <a:r>
              <a:rPr lang="en-US" sz="2000" dirty="0"/>
              <a:t> </a:t>
            </a:r>
            <a:r>
              <a:rPr lang="en-US" sz="2000" dirty="0" err="1"/>
              <a:t>akun</a:t>
            </a:r>
            <a:r>
              <a:rPr lang="en-US" sz="2000" dirty="0"/>
              <a:t> e-mail, </a:t>
            </a:r>
            <a:r>
              <a:rPr lang="en-US" sz="2000" dirty="0" err="1"/>
              <a:t>dengan</a:t>
            </a:r>
            <a:r>
              <a:rPr lang="en-US" sz="2000" dirty="0"/>
              <a:t> </a:t>
            </a:r>
            <a:r>
              <a:rPr lang="en-US" sz="2000" dirty="0" err="1"/>
              <a:t>satu</a:t>
            </a:r>
            <a:r>
              <a:rPr lang="en-US" sz="2000" dirty="0"/>
              <a:t> </a:t>
            </a:r>
            <a:r>
              <a:rPr lang="en-US" sz="2000" dirty="0" err="1"/>
              <a:t>akun</a:t>
            </a:r>
            <a:r>
              <a:rPr lang="en-US" sz="2000" dirty="0"/>
              <a:t> </a:t>
            </a:r>
            <a:r>
              <a:rPr lang="en-US" sz="2000" dirty="0" err="1"/>
              <a:t>untuk</a:t>
            </a:r>
            <a:r>
              <a:rPr lang="en-US" sz="2000" dirty="0"/>
              <a:t> </a:t>
            </a:r>
            <a:r>
              <a:rPr lang="en-US" sz="2000" dirty="0" err="1"/>
              <a:t>setiap</a:t>
            </a:r>
            <a:r>
              <a:rPr lang="en-US" sz="2000" dirty="0"/>
              <a:t> orang yang </a:t>
            </a:r>
            <a:r>
              <a:rPr lang="en-US" sz="2000" dirty="0" err="1"/>
              <a:t>dapat</a:t>
            </a:r>
            <a:r>
              <a:rPr lang="en-US" sz="2000" dirty="0"/>
              <a:t> </a:t>
            </a:r>
            <a:r>
              <a:rPr lang="en-US" sz="2000" dirty="0" err="1"/>
              <a:t>menerima</a:t>
            </a:r>
            <a:r>
              <a:rPr lang="en-US" sz="2000" dirty="0"/>
              <a:t> e-mail di server. </a:t>
            </a:r>
            <a:r>
              <a:rPr lang="en-US" sz="2000" dirty="0" err="1"/>
              <a:t>Nama</a:t>
            </a:r>
            <a:r>
              <a:rPr lang="en-US" sz="2000" dirty="0"/>
              <a:t> </a:t>
            </a:r>
            <a:r>
              <a:rPr lang="en-US" sz="2000" dirty="0" err="1"/>
              <a:t>akun</a:t>
            </a:r>
            <a:r>
              <a:rPr lang="en-US" sz="2000" dirty="0"/>
              <a:t> </a:t>
            </a:r>
            <a:r>
              <a:rPr lang="en-US" sz="2000" dirty="0" err="1"/>
              <a:t>saya</a:t>
            </a:r>
            <a:r>
              <a:rPr lang="en-US" sz="2000" dirty="0"/>
              <a:t> </a:t>
            </a:r>
            <a:r>
              <a:rPr lang="en-US" sz="2000" dirty="0" err="1"/>
              <a:t>mungkin</a:t>
            </a:r>
            <a:r>
              <a:rPr lang="en-US" sz="2000" dirty="0"/>
              <a:t> </a:t>
            </a:r>
            <a:r>
              <a:rPr lang="en-US" sz="2000" dirty="0" err="1"/>
              <a:t>mbrain</a:t>
            </a:r>
            <a:r>
              <a:rPr lang="en-US" sz="2000" dirty="0"/>
              <a:t>, </a:t>
            </a:r>
            <a:r>
              <a:rPr lang="en-US" sz="2000" dirty="0" err="1"/>
              <a:t>Joko</a:t>
            </a:r>
            <a:r>
              <a:rPr lang="en-US" sz="2000" dirty="0"/>
              <a:t> </a:t>
            </a:r>
            <a:r>
              <a:rPr lang="en-US" sz="2000" dirty="0" err="1"/>
              <a:t>Priyono</a:t>
            </a:r>
            <a:r>
              <a:rPr lang="en-US" sz="2000" dirty="0"/>
              <a:t> </a:t>
            </a:r>
            <a:r>
              <a:rPr lang="en-US" sz="2000" dirty="0" err="1"/>
              <a:t>mungkin</a:t>
            </a:r>
            <a:r>
              <a:rPr lang="en-US" sz="2000" dirty="0"/>
              <a:t> </a:t>
            </a:r>
            <a:r>
              <a:rPr lang="en-US" sz="2000" dirty="0" err="1"/>
              <a:t>jpri</a:t>
            </a:r>
            <a:r>
              <a:rPr lang="en-US" sz="2000" dirty="0"/>
              <a:t>, </a:t>
            </a:r>
            <a:r>
              <a:rPr lang="en-US" sz="2000" dirty="0" err="1"/>
              <a:t>dan</a:t>
            </a:r>
            <a:r>
              <a:rPr lang="en-US" sz="2000" dirty="0"/>
              <a:t> </a:t>
            </a:r>
            <a:r>
              <a:rPr lang="en-US" sz="2000" dirty="0" err="1"/>
              <a:t>sebagainya</a:t>
            </a:r>
            <a:r>
              <a:rPr lang="en-US" sz="2000" dirty="0"/>
              <a:t>. </a:t>
            </a:r>
            <a:endParaRPr lang="id-ID" sz="2000" dirty="0"/>
          </a:p>
          <a:p>
            <a:pPr marL="342900" indent="-342900">
              <a:buFont typeface="+mj-lt"/>
              <a:buAutoNum type="alphaLcPeriod"/>
            </a:pPr>
            <a:r>
              <a:rPr lang="en-US" sz="2000" dirty="0" err="1"/>
              <a:t>Mailserver</a:t>
            </a:r>
            <a:r>
              <a:rPr lang="en-US" sz="2000" dirty="0"/>
              <a:t> </a:t>
            </a:r>
            <a:r>
              <a:rPr lang="en-US" sz="2000" dirty="0" err="1"/>
              <a:t>akan</a:t>
            </a:r>
            <a:r>
              <a:rPr lang="en-US" sz="2000" dirty="0"/>
              <a:t> </a:t>
            </a:r>
            <a:r>
              <a:rPr lang="en-US" sz="2000" dirty="0" err="1"/>
              <a:t>memiliki</a:t>
            </a:r>
            <a:r>
              <a:rPr lang="en-US" sz="2000" dirty="0"/>
              <a:t> file </a:t>
            </a:r>
            <a:r>
              <a:rPr lang="en-US" sz="2000" dirty="0" err="1"/>
              <a:t>teks</a:t>
            </a:r>
            <a:r>
              <a:rPr lang="en-US" sz="2000" dirty="0"/>
              <a:t> </a:t>
            </a:r>
            <a:r>
              <a:rPr lang="en-US" sz="2000" dirty="0" err="1"/>
              <a:t>untuk</a:t>
            </a:r>
            <a:r>
              <a:rPr lang="en-US" sz="2000" dirty="0"/>
              <a:t> </a:t>
            </a:r>
            <a:r>
              <a:rPr lang="en-US" sz="2000" dirty="0" err="1"/>
              <a:t>setiap</a:t>
            </a:r>
            <a:r>
              <a:rPr lang="en-US" sz="2000" dirty="0"/>
              <a:t> </a:t>
            </a:r>
            <a:r>
              <a:rPr lang="en-US" sz="2000" dirty="0" err="1"/>
              <a:t>akun</a:t>
            </a:r>
            <a:r>
              <a:rPr lang="en-US" sz="2000" dirty="0"/>
              <a:t> </a:t>
            </a:r>
            <a:r>
              <a:rPr lang="en-US" sz="2000" dirty="0" err="1"/>
              <a:t>dalam</a:t>
            </a:r>
            <a:r>
              <a:rPr lang="en-US" sz="2000" dirty="0"/>
              <a:t> </a:t>
            </a:r>
            <a:r>
              <a:rPr lang="en-US" sz="2000" dirty="0" err="1"/>
              <a:t>daftar</a:t>
            </a:r>
            <a:r>
              <a:rPr lang="en-US" sz="2000" dirty="0"/>
              <a:t>. </a:t>
            </a:r>
            <a:r>
              <a:rPr lang="en-US" sz="2000" dirty="0" err="1"/>
              <a:t>Jadi</a:t>
            </a:r>
            <a:r>
              <a:rPr lang="en-US" sz="2000" dirty="0"/>
              <a:t>, server </a:t>
            </a:r>
            <a:r>
              <a:rPr lang="en-US" sz="2000" dirty="0" err="1"/>
              <a:t>akan</a:t>
            </a:r>
            <a:r>
              <a:rPr lang="en-US" sz="2000" dirty="0"/>
              <a:t> </a:t>
            </a:r>
            <a:r>
              <a:rPr lang="en-US" sz="2000" dirty="0" err="1"/>
              <a:t>memiliki</a:t>
            </a:r>
            <a:r>
              <a:rPr lang="en-US" sz="2000" dirty="0"/>
              <a:t> file </a:t>
            </a:r>
            <a:r>
              <a:rPr lang="en-US" sz="2000" dirty="0" err="1"/>
              <a:t>teks</a:t>
            </a:r>
            <a:r>
              <a:rPr lang="en-US" sz="2000" dirty="0"/>
              <a:t> </a:t>
            </a:r>
            <a:r>
              <a:rPr lang="en-US" sz="2000" dirty="0" err="1"/>
              <a:t>dalam</a:t>
            </a:r>
            <a:r>
              <a:rPr lang="en-US" sz="2000" dirty="0"/>
              <a:t> </a:t>
            </a:r>
            <a:r>
              <a:rPr lang="en-US" sz="2000" dirty="0" err="1"/>
              <a:t>direktori</a:t>
            </a:r>
            <a:r>
              <a:rPr lang="en-US" sz="2000" dirty="0"/>
              <a:t> yang </a:t>
            </a:r>
            <a:r>
              <a:rPr lang="en-US" sz="2000" dirty="0" err="1"/>
              <a:t>bernama</a:t>
            </a:r>
            <a:r>
              <a:rPr lang="en-US" sz="2000" dirty="0"/>
              <a:t> MBRAIN.TXT, lain </a:t>
            </a:r>
            <a:r>
              <a:rPr lang="en-US" sz="2000" dirty="0" err="1"/>
              <a:t>bernama</a:t>
            </a:r>
            <a:r>
              <a:rPr lang="en-US" sz="2000" dirty="0"/>
              <a:t> JPRI.TXT, </a:t>
            </a:r>
            <a:r>
              <a:rPr lang="en-US" sz="2000" dirty="0" err="1"/>
              <a:t>dan</a:t>
            </a:r>
            <a:r>
              <a:rPr lang="en-US" sz="2000" dirty="0"/>
              <a:t> </a:t>
            </a:r>
            <a:r>
              <a:rPr lang="en-US" sz="2000" dirty="0" err="1"/>
              <a:t>sebagainya</a:t>
            </a:r>
            <a:r>
              <a:rPr lang="en-US" sz="2000" dirty="0"/>
              <a:t>. </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a:xfrm>
            <a:off x="2207569" y="1449278"/>
            <a:ext cx="4344793" cy="3923938"/>
          </a:xfrm>
          <a:prstGeom prst="rect">
            <a:avLst/>
          </a:prstGeom>
          <a:noFill/>
          <a:ln>
            <a:noFill/>
          </a:ln>
        </p:spPr>
      </p:pic>
      <p:sp>
        <p:nvSpPr>
          <p:cNvPr id="6" name="Footer Placeholder 5">
            <a:extLst>
              <a:ext uri="{FF2B5EF4-FFF2-40B4-BE49-F238E27FC236}">
                <a16:creationId xmlns="" xmlns:a16="http://schemas.microsoft.com/office/drawing/2014/main" id="{7B7E25B0-A26D-4C45-B49C-E20A19782316}"/>
              </a:ext>
            </a:extLst>
          </p:cNvPr>
          <p:cNvSpPr>
            <a:spLocks noGrp="1"/>
          </p:cNvSpPr>
          <p:nvPr>
            <p:ph type="ftr" sz="quarter" idx="11"/>
          </p:nvPr>
        </p:nvSpPr>
        <p:spPr/>
        <p:txBody>
          <a:bodyPr/>
          <a:lstStyle/>
          <a:p>
            <a:endParaRPr lang="id-ID"/>
          </a:p>
        </p:txBody>
      </p:sp>
    </p:spTree>
    <p:extLst>
      <p:ext uri="{BB962C8B-B14F-4D97-AF65-F5344CB8AC3E}">
        <p14:creationId xmlns:p14="http://schemas.microsoft.com/office/powerpoint/2010/main" val="2480608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20961" y="1052736"/>
            <a:ext cx="7416824" cy="3046988"/>
          </a:xfrm>
          <a:prstGeom prst="rect">
            <a:avLst/>
          </a:prstGeom>
        </p:spPr>
        <p:txBody>
          <a:bodyPr wrap="square">
            <a:spAutoFit/>
          </a:bodyPr>
          <a:lstStyle/>
          <a:p>
            <a:r>
              <a:rPr lang="id-ID" sz="2400" dirty="0"/>
              <a:t>Mail Server atau E-Mail Server adalah perangkat lunak program yang mendistribusikan file atau informasi sebagai respons atas permintaan yang dikirim via email, mail server juga digunakan pada bitnet untuk menyediakan layanan serupa ftp. </a:t>
            </a:r>
            <a:endParaRPr lang="en-US" sz="2400" dirty="0"/>
          </a:p>
          <a:p>
            <a:endParaRPr lang="en-US" sz="2400" dirty="0"/>
          </a:p>
          <a:p>
            <a:r>
              <a:rPr lang="id-ID" sz="2400" dirty="0"/>
              <a:t>Selain itu mail server juga dapat dikatakan sebagai aplikasi yang digunakan untuk penginstalan email.</a:t>
            </a:r>
            <a:endParaRPr lang="en-US" sz="2400" dirty="0"/>
          </a:p>
        </p:txBody>
      </p:sp>
      <p:sp>
        <p:nvSpPr>
          <p:cNvPr id="4" name="Rectangle 3"/>
          <p:cNvSpPr/>
          <p:nvPr/>
        </p:nvSpPr>
        <p:spPr>
          <a:xfrm>
            <a:off x="2457414" y="4437113"/>
            <a:ext cx="4572000" cy="830997"/>
          </a:xfrm>
          <a:prstGeom prst="rect">
            <a:avLst/>
          </a:prstGeom>
        </p:spPr>
        <p:txBody>
          <a:bodyPr>
            <a:spAutoFit/>
          </a:bodyPr>
          <a:lstStyle/>
          <a:p>
            <a:pPr lvl="0"/>
            <a:r>
              <a:rPr lang="id-ID" sz="2400" dirty="0"/>
              <a:t>Install postfix dengan perintah:</a:t>
            </a:r>
            <a:endParaRPr lang="en-US" sz="2400" dirty="0"/>
          </a:p>
          <a:p>
            <a:r>
              <a:rPr lang="id-ID" sz="2400" i="1" dirty="0"/>
              <a:t>Sudo apt-get install postfix</a:t>
            </a:r>
            <a:endParaRPr lang="en-US" sz="2400" dirty="0"/>
          </a:p>
        </p:txBody>
      </p:sp>
      <p:sp>
        <p:nvSpPr>
          <p:cNvPr id="5" name="Footer Placeholder 4">
            <a:extLst>
              <a:ext uri="{FF2B5EF4-FFF2-40B4-BE49-F238E27FC236}">
                <a16:creationId xmlns="" xmlns:a16="http://schemas.microsoft.com/office/drawing/2014/main" id="{65D691D4-2B3B-4271-A1C3-35F8856680C9}"/>
              </a:ext>
            </a:extLst>
          </p:cNvPr>
          <p:cNvSpPr>
            <a:spLocks noGrp="1"/>
          </p:cNvSpPr>
          <p:nvPr>
            <p:ph type="ftr" sz="quarter" idx="11"/>
          </p:nvPr>
        </p:nvSpPr>
        <p:spPr/>
        <p:txBody>
          <a:bodyPr/>
          <a:lstStyle/>
          <a:p>
            <a:endParaRPr lang="id-ID"/>
          </a:p>
        </p:txBody>
      </p:sp>
    </p:spTree>
    <p:extLst>
      <p:ext uri="{BB962C8B-B14F-4D97-AF65-F5344CB8AC3E}">
        <p14:creationId xmlns:p14="http://schemas.microsoft.com/office/powerpoint/2010/main" val="12897137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TotalTime>
  <Words>586</Words>
  <Application>Microsoft Office PowerPoint</Application>
  <PresentationFormat>Custom</PresentationFormat>
  <Paragraphs>36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Adjacency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PC-CLIENT</cp:lastModifiedBy>
  <cp:revision>3</cp:revision>
  <dcterms:created xsi:type="dcterms:W3CDTF">2020-07-06T10:42:56Z</dcterms:created>
  <dcterms:modified xsi:type="dcterms:W3CDTF">2020-10-15T01:07:07Z</dcterms:modified>
</cp:coreProperties>
</file>