
<file path=[Content_Types].xml><?xml version="1.0" encoding="utf-8"?>
<Types xmlns="http://schemas.openxmlformats.org/package/2006/content-types">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diagrams/drawing29.xml" ContentType="application/vnd.ms-office.drawingml.diagramDrawing+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diagrams/quickStyle17.xml" ContentType="application/vnd.openxmlformats-officedocument.drawingml.diagramStyle+xml"/>
  <Override PartName="/ppt/diagrams/drawing18.xml" ContentType="application/vnd.ms-office.drawingml.diagramDrawing+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17.xml" ContentType="application/vnd.openxmlformats-officedocument.drawingml.diagramLayout+xml"/>
  <Override PartName="/ppt/diagrams/drawing25.xml" ContentType="application/vnd.ms-office.drawingml.diagramDrawing+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drawing32.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layout13.xml" ContentType="application/vnd.openxmlformats-officedocument.drawingml.diagramLayout+xml"/>
  <Override PartName="/ppt/diagrams/drawing21.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1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colors10.xml" ContentType="application/vnd.openxmlformats-officedocument.drawingml.diagramColor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rawing19.xml" ContentType="application/vnd.ms-office.drawingml.diagramDrawing+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ppt/diagrams/quickStyle16.xml" ContentType="application/vnd.openxmlformats-officedocument.drawingml.diagramStyle+xml"/>
  <Override PartName="/ppt/diagrams/quickStyle18.xml" ContentType="application/vnd.openxmlformats-officedocument.drawingml.diagramStyle+xml"/>
  <Override PartName="/docProps/app.xml" ContentType="application/vnd.openxmlformats-officedocument.extended-properties+xml"/>
  <Override PartName="/ppt/diagrams/drawing28.xml" ContentType="application/vnd.ms-office.drawingml.diagramDrawing+xml"/>
  <Override PartName="/ppt/diagrams/drawing17.xml" ContentType="application/vnd.ms-office.drawingml.diagramDrawing+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layout18.xml" ContentType="application/vnd.openxmlformats-officedocument.drawingml.diagramLayout+xml"/>
  <Override PartName="/ppt/diagrams/drawing15.xml" ContentType="application/vnd.ms-office.drawingml.diagramDrawing+xml"/>
  <Override PartName="/ppt/diagrams/drawing26.xml" ContentType="application/vnd.ms-office.drawingml.diagramDrawing+xml"/>
  <Override PartName="/ppt/slideLayouts/slideLayout10.xml" ContentType="application/vnd.openxmlformats-officedocument.presentationml.slideLayout+xml"/>
  <Default Extension="tiff" ContentType="image/tiff"/>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drawing24.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colors17.xml" ContentType="application/vnd.openxmlformats-officedocument.drawingml.diagramColors+xml"/>
  <Override PartName="/ppt/diagrams/drawing20.xml" ContentType="application/vnd.ms-office.drawingml.diagramDrawing+xml"/>
  <Override PartName="/ppt/diagrams/drawing31.xml" ContentType="application/vnd.ms-office.drawingml.diagramDrawing+xml"/>
  <Override PartName="/ppt/diagrams/drawing22.xml" ContentType="application/vnd.ms-office.drawingml.diagramDrawing+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19.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diagrams/data11.xml" ContentType="application/vnd.openxmlformats-officedocument.drawingml.diagramData+xml"/>
  <Override PartName="/ppt/diagrams/quickStyle19.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drawing27.xml" ContentType="application/vnd.ms-office.drawingml.diagramDrawing+xml"/>
  <Override PartName="/ppt/slides/slide12.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layout19.xml" ContentType="application/vnd.openxmlformats-officedocument.drawingml.diagramLayout+xml"/>
  <Override PartName="/ppt/diagrams/drawing16.xml" ContentType="application/vnd.ms-office.drawingml.diagramDrawing+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drawing23.xml" ContentType="application/vnd.ms-office.drawingml.diagramDrawing+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drawing30.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diagrams/layout11.xml" ContentType="application/vnd.openxmlformats-officedocument.drawingml.diagramLayout+xml"/>
  <Override PartName="/ppt/diagrams/colors14.xml" ContentType="application/vnd.openxmlformats-officedocument.drawingml.diagramColors+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340" r:id="rId2"/>
    <p:sldId id="289" r:id="rId3"/>
    <p:sldId id="329"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5" r:id="rId18"/>
    <p:sldId id="306" r:id="rId19"/>
    <p:sldId id="307" r:id="rId20"/>
    <p:sldId id="309" r:id="rId21"/>
    <p:sldId id="314" r:id="rId22"/>
    <p:sldId id="318" r:id="rId23"/>
    <p:sldId id="320" r:id="rId24"/>
    <p:sldId id="322" r:id="rId25"/>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99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30" autoAdjust="0"/>
    <p:restoredTop sz="94660"/>
  </p:normalViewPr>
  <p:slideViewPr>
    <p:cSldViewPr>
      <p:cViewPr>
        <p:scale>
          <a:sx n="80" d="100"/>
          <a:sy n="80" d="100"/>
        </p:scale>
        <p:origin x="-1092" y="17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slide" Target="../slides/slide19.xml"/><Relationship Id="rId1"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E4AF52-A3C4-440A-91B8-6066717C114E}"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028802DF-FF15-46AE-B666-5D18EDAF25BA}">
      <dgm:prSet phldrT="[Text]"/>
      <dgm:spPr>
        <a:solidFill>
          <a:schemeClr val="accent2"/>
        </a:solidFill>
        <a:ln>
          <a:solidFill>
            <a:schemeClr val="accent2"/>
          </a:solidFill>
        </a:ln>
      </dgm:spPr>
      <dgm:t>
        <a:bodyPr/>
        <a:lstStyle/>
        <a:p>
          <a:r>
            <a:rPr lang="en-ID" dirty="0" smtClean="0"/>
            <a:t>A</a:t>
          </a:r>
          <a:endParaRPr lang="en-US" dirty="0"/>
        </a:p>
      </dgm:t>
    </dgm:pt>
    <dgm:pt modelId="{357C31F1-A0F3-4BE5-B971-16F066B15519}" type="parTrans" cxnId="{C0E017AD-0085-4489-B1EC-3F3B3245FDA9}">
      <dgm:prSet/>
      <dgm:spPr/>
      <dgm:t>
        <a:bodyPr/>
        <a:lstStyle/>
        <a:p>
          <a:endParaRPr lang="en-US"/>
        </a:p>
      </dgm:t>
    </dgm:pt>
    <dgm:pt modelId="{4DBB029D-6680-4FC2-91A8-4EC6EDE882DF}" type="sibTrans" cxnId="{C0E017AD-0085-4489-B1EC-3F3B3245FDA9}">
      <dgm:prSet/>
      <dgm:spPr/>
      <dgm:t>
        <a:bodyPr/>
        <a:lstStyle/>
        <a:p>
          <a:endParaRPr lang="en-US"/>
        </a:p>
      </dgm:t>
    </dgm:pt>
    <dgm:pt modelId="{63B308DA-9CD4-44BC-AF78-A101D98966C8}">
      <dgm:prSet phldrT="[Text]"/>
      <dgm:spPr>
        <a:ln>
          <a:solidFill>
            <a:schemeClr val="accent2"/>
          </a:solidFill>
        </a:ln>
      </dgm:spPr>
      <dgm:t>
        <a:bodyPr/>
        <a:lstStyle/>
        <a:p>
          <a:r>
            <a:rPr lang="en-US" dirty="0" smtClean="0">
              <a:hlinkClick xmlns:r="http://schemas.openxmlformats.org/officeDocument/2006/relationships" r:id="rId1" action="ppaction://hlinksldjump"/>
            </a:rPr>
            <a:t>Sistem Hukum Nasional</a:t>
          </a:r>
          <a:endParaRPr lang="en-US" dirty="0"/>
        </a:p>
      </dgm:t>
    </dgm:pt>
    <dgm:pt modelId="{F876588C-A538-4DA5-A519-4FCD77102906}" type="parTrans" cxnId="{89FE2E2F-48BB-43DD-828D-C20F632B6315}">
      <dgm:prSet/>
      <dgm:spPr/>
      <dgm:t>
        <a:bodyPr/>
        <a:lstStyle/>
        <a:p>
          <a:endParaRPr lang="en-US"/>
        </a:p>
      </dgm:t>
    </dgm:pt>
    <dgm:pt modelId="{61138527-0CAB-4241-8AD2-5B03840BB2CF}" type="sibTrans" cxnId="{89FE2E2F-48BB-43DD-828D-C20F632B6315}">
      <dgm:prSet/>
      <dgm:spPr/>
      <dgm:t>
        <a:bodyPr/>
        <a:lstStyle/>
        <a:p>
          <a:endParaRPr lang="en-US"/>
        </a:p>
      </dgm:t>
    </dgm:pt>
    <dgm:pt modelId="{147A09B9-A591-4568-A9C0-85EC804171F5}">
      <dgm:prSet phldrT="[Text]"/>
      <dgm:spPr>
        <a:solidFill>
          <a:schemeClr val="accent4"/>
        </a:solidFill>
        <a:ln>
          <a:solidFill>
            <a:schemeClr val="accent4"/>
          </a:solidFill>
        </a:ln>
      </dgm:spPr>
      <dgm:t>
        <a:bodyPr/>
        <a:lstStyle/>
        <a:p>
          <a:r>
            <a:rPr lang="en-ID" dirty="0" smtClean="0"/>
            <a:t>B</a:t>
          </a:r>
          <a:endParaRPr lang="en-US" dirty="0"/>
        </a:p>
      </dgm:t>
    </dgm:pt>
    <dgm:pt modelId="{22A0E6C4-9B64-4773-9B5B-13CDA645DE08}" type="parTrans" cxnId="{32B250D7-1CEE-4060-A17E-0393C3D8B517}">
      <dgm:prSet/>
      <dgm:spPr/>
      <dgm:t>
        <a:bodyPr/>
        <a:lstStyle/>
        <a:p>
          <a:endParaRPr lang="en-US"/>
        </a:p>
      </dgm:t>
    </dgm:pt>
    <dgm:pt modelId="{FB3F653D-0C29-409F-820B-EB7AC9CBDE0E}" type="sibTrans" cxnId="{32B250D7-1CEE-4060-A17E-0393C3D8B517}">
      <dgm:prSet/>
      <dgm:spPr/>
      <dgm:t>
        <a:bodyPr/>
        <a:lstStyle/>
        <a:p>
          <a:endParaRPr lang="en-US"/>
        </a:p>
      </dgm:t>
    </dgm:pt>
    <dgm:pt modelId="{4C946B9F-9725-4E60-9DFA-E4511CBB936D}">
      <dgm:prSet phldrT="[Text]"/>
      <dgm:spPr>
        <a:ln>
          <a:solidFill>
            <a:schemeClr val="accent4"/>
          </a:solidFill>
        </a:ln>
      </dgm:spPr>
      <dgm:t>
        <a:bodyPr/>
        <a:lstStyle/>
        <a:p>
          <a:r>
            <a:rPr lang="en-US" dirty="0" smtClean="0">
              <a:hlinkClick xmlns:r="http://schemas.openxmlformats.org/officeDocument/2006/relationships" r:id="rId2" action="ppaction://hlinksldjump"/>
            </a:rPr>
            <a:t>Sistem Peradilan Nasional</a:t>
          </a:r>
          <a:endParaRPr lang="en-US" dirty="0"/>
        </a:p>
      </dgm:t>
    </dgm:pt>
    <dgm:pt modelId="{E05B5D47-E66B-441F-826F-AE33C484C156}" type="parTrans" cxnId="{BE79294C-BA91-470A-BEDD-F8367A7A9D2E}">
      <dgm:prSet/>
      <dgm:spPr/>
      <dgm:t>
        <a:bodyPr/>
        <a:lstStyle/>
        <a:p>
          <a:endParaRPr lang="en-US"/>
        </a:p>
      </dgm:t>
    </dgm:pt>
    <dgm:pt modelId="{402FC761-CFE6-483E-9E79-DED692E5BE56}" type="sibTrans" cxnId="{BE79294C-BA91-470A-BEDD-F8367A7A9D2E}">
      <dgm:prSet/>
      <dgm:spPr/>
      <dgm:t>
        <a:bodyPr/>
        <a:lstStyle/>
        <a:p>
          <a:endParaRPr lang="en-US"/>
        </a:p>
      </dgm:t>
    </dgm:pt>
    <dgm:pt modelId="{414E29D1-32DA-437A-B968-6E7D29017810}">
      <dgm:prSet phldrT="[Text]"/>
      <dgm:spPr>
        <a:solidFill>
          <a:schemeClr val="accent3"/>
        </a:solidFill>
        <a:ln>
          <a:solidFill>
            <a:schemeClr val="accent3"/>
          </a:solidFill>
        </a:ln>
      </dgm:spPr>
      <dgm:t>
        <a:bodyPr/>
        <a:lstStyle/>
        <a:p>
          <a:r>
            <a:rPr lang="en-ID" dirty="0" smtClean="0"/>
            <a:t>C</a:t>
          </a:r>
          <a:endParaRPr lang="en-US" dirty="0"/>
        </a:p>
      </dgm:t>
    </dgm:pt>
    <dgm:pt modelId="{94425DA1-B4E9-4958-9704-E3E506DCA9F5}" type="parTrans" cxnId="{7E3BF632-7D35-4960-9827-D6ED0CDA216F}">
      <dgm:prSet/>
      <dgm:spPr/>
      <dgm:t>
        <a:bodyPr/>
        <a:lstStyle/>
        <a:p>
          <a:endParaRPr lang="en-US"/>
        </a:p>
      </dgm:t>
    </dgm:pt>
    <dgm:pt modelId="{4B1BEF0D-A76A-4A97-93D4-8A69C23D996B}" type="sibTrans" cxnId="{7E3BF632-7D35-4960-9827-D6ED0CDA216F}">
      <dgm:prSet/>
      <dgm:spPr/>
      <dgm:t>
        <a:bodyPr/>
        <a:lstStyle/>
        <a:p>
          <a:endParaRPr lang="en-US"/>
        </a:p>
      </dgm:t>
    </dgm:pt>
    <dgm:pt modelId="{C1B1A837-F192-4D9F-8B9E-6A7AA72A26D6}">
      <dgm:prSet phldrT="[Text]"/>
      <dgm:spPr>
        <a:ln>
          <a:solidFill>
            <a:schemeClr val="accent3"/>
          </a:solidFill>
        </a:ln>
      </dgm:spPr>
      <dgm:t>
        <a:bodyPr/>
        <a:lstStyle/>
        <a:p>
          <a:r>
            <a:rPr lang="en-US" dirty="0" smtClean="0">
              <a:hlinkClick xmlns:r="http://schemas.openxmlformats.org/officeDocument/2006/relationships" r:id="rId3" action="ppaction://hlinksldjump"/>
            </a:rPr>
            <a:t>Menunjukkan Perilaku Sesuai Hukum Nasional</a:t>
          </a:r>
          <a:endParaRPr lang="en-US" dirty="0"/>
        </a:p>
      </dgm:t>
    </dgm:pt>
    <dgm:pt modelId="{BE1D9F2F-54CB-45AD-994C-C094F0D59481}" type="parTrans" cxnId="{939FE16E-0060-4DC9-901B-DD294A60E2CE}">
      <dgm:prSet/>
      <dgm:spPr/>
      <dgm:t>
        <a:bodyPr/>
        <a:lstStyle/>
        <a:p>
          <a:endParaRPr lang="en-US"/>
        </a:p>
      </dgm:t>
    </dgm:pt>
    <dgm:pt modelId="{1D5487DA-1AF5-4DF4-8B0A-20E6A5041EFD}" type="sibTrans" cxnId="{939FE16E-0060-4DC9-901B-DD294A60E2CE}">
      <dgm:prSet/>
      <dgm:spPr/>
      <dgm:t>
        <a:bodyPr/>
        <a:lstStyle/>
        <a:p>
          <a:endParaRPr lang="en-US"/>
        </a:p>
      </dgm:t>
    </dgm:pt>
    <dgm:pt modelId="{5D72FA81-3772-476B-8E00-4213C57942CD}" type="pres">
      <dgm:prSet presAssocID="{43E4AF52-A3C4-440A-91B8-6066717C114E}" presName="linearFlow" presStyleCnt="0">
        <dgm:presLayoutVars>
          <dgm:dir/>
          <dgm:animLvl val="lvl"/>
          <dgm:resizeHandles val="exact"/>
        </dgm:presLayoutVars>
      </dgm:prSet>
      <dgm:spPr/>
      <dgm:t>
        <a:bodyPr/>
        <a:lstStyle/>
        <a:p>
          <a:endParaRPr lang="en-US"/>
        </a:p>
      </dgm:t>
    </dgm:pt>
    <dgm:pt modelId="{D70A836C-0235-406A-BC27-70AA28AC7105}" type="pres">
      <dgm:prSet presAssocID="{028802DF-FF15-46AE-B666-5D18EDAF25BA}" presName="composite" presStyleCnt="0"/>
      <dgm:spPr/>
    </dgm:pt>
    <dgm:pt modelId="{0842837E-EAAB-4F5B-9EFC-E0CC87113CBB}" type="pres">
      <dgm:prSet presAssocID="{028802DF-FF15-46AE-B666-5D18EDAF25BA}" presName="parentText" presStyleLbl="alignNode1" presStyleIdx="0" presStyleCnt="3">
        <dgm:presLayoutVars>
          <dgm:chMax val="1"/>
          <dgm:bulletEnabled val="1"/>
        </dgm:presLayoutVars>
      </dgm:prSet>
      <dgm:spPr/>
      <dgm:t>
        <a:bodyPr/>
        <a:lstStyle/>
        <a:p>
          <a:endParaRPr lang="en-US"/>
        </a:p>
      </dgm:t>
    </dgm:pt>
    <dgm:pt modelId="{207B41AF-5B38-433A-BF2E-519D7E43DAF0}" type="pres">
      <dgm:prSet presAssocID="{028802DF-FF15-46AE-B666-5D18EDAF25BA}" presName="descendantText" presStyleLbl="alignAcc1" presStyleIdx="0" presStyleCnt="3" custScaleY="100000" custLinFactNeighborX="626" custLinFactNeighborY="-1431">
        <dgm:presLayoutVars>
          <dgm:bulletEnabled val="1"/>
        </dgm:presLayoutVars>
      </dgm:prSet>
      <dgm:spPr/>
      <dgm:t>
        <a:bodyPr/>
        <a:lstStyle/>
        <a:p>
          <a:endParaRPr lang="en-US"/>
        </a:p>
      </dgm:t>
    </dgm:pt>
    <dgm:pt modelId="{614DD2FA-7490-4CC6-ADCB-6F723D1F990C}" type="pres">
      <dgm:prSet presAssocID="{4DBB029D-6680-4FC2-91A8-4EC6EDE882DF}" presName="sp" presStyleCnt="0"/>
      <dgm:spPr/>
    </dgm:pt>
    <dgm:pt modelId="{0CB371C5-BCE2-4B3B-BEC2-C7A944E56CD4}" type="pres">
      <dgm:prSet presAssocID="{147A09B9-A591-4568-A9C0-85EC804171F5}" presName="composite" presStyleCnt="0"/>
      <dgm:spPr/>
    </dgm:pt>
    <dgm:pt modelId="{435A3989-5395-4166-92F8-956D13F37D13}" type="pres">
      <dgm:prSet presAssocID="{147A09B9-A591-4568-A9C0-85EC804171F5}" presName="parentText" presStyleLbl="alignNode1" presStyleIdx="1" presStyleCnt="3">
        <dgm:presLayoutVars>
          <dgm:chMax val="1"/>
          <dgm:bulletEnabled val="1"/>
        </dgm:presLayoutVars>
      </dgm:prSet>
      <dgm:spPr/>
      <dgm:t>
        <a:bodyPr/>
        <a:lstStyle/>
        <a:p>
          <a:endParaRPr lang="en-US"/>
        </a:p>
      </dgm:t>
    </dgm:pt>
    <dgm:pt modelId="{CA47E7FA-6DFB-44DB-95CE-8DB7D3702CF3}" type="pres">
      <dgm:prSet presAssocID="{147A09B9-A591-4568-A9C0-85EC804171F5}" presName="descendantText" presStyleLbl="alignAcc1" presStyleIdx="1" presStyleCnt="3">
        <dgm:presLayoutVars>
          <dgm:bulletEnabled val="1"/>
        </dgm:presLayoutVars>
      </dgm:prSet>
      <dgm:spPr/>
      <dgm:t>
        <a:bodyPr/>
        <a:lstStyle/>
        <a:p>
          <a:endParaRPr lang="en-US"/>
        </a:p>
      </dgm:t>
    </dgm:pt>
    <dgm:pt modelId="{DACF57AB-1BDA-4D28-A300-D3EEE74DDA4B}" type="pres">
      <dgm:prSet presAssocID="{FB3F653D-0C29-409F-820B-EB7AC9CBDE0E}" presName="sp" presStyleCnt="0"/>
      <dgm:spPr/>
    </dgm:pt>
    <dgm:pt modelId="{74FF0356-630C-448C-A887-648B3F3580D1}" type="pres">
      <dgm:prSet presAssocID="{414E29D1-32DA-437A-B968-6E7D29017810}" presName="composite" presStyleCnt="0"/>
      <dgm:spPr/>
    </dgm:pt>
    <dgm:pt modelId="{2FD604E7-C2AD-48BE-B771-6F9D1F5D4237}" type="pres">
      <dgm:prSet presAssocID="{414E29D1-32DA-437A-B968-6E7D29017810}" presName="parentText" presStyleLbl="alignNode1" presStyleIdx="2" presStyleCnt="3">
        <dgm:presLayoutVars>
          <dgm:chMax val="1"/>
          <dgm:bulletEnabled val="1"/>
        </dgm:presLayoutVars>
      </dgm:prSet>
      <dgm:spPr/>
      <dgm:t>
        <a:bodyPr/>
        <a:lstStyle/>
        <a:p>
          <a:endParaRPr lang="en-US"/>
        </a:p>
      </dgm:t>
    </dgm:pt>
    <dgm:pt modelId="{19982763-D5D5-4333-9326-C5BCD6615A18}" type="pres">
      <dgm:prSet presAssocID="{414E29D1-32DA-437A-B968-6E7D29017810}" presName="descendantText" presStyleLbl="alignAcc1" presStyleIdx="2" presStyleCnt="3">
        <dgm:presLayoutVars>
          <dgm:bulletEnabled val="1"/>
        </dgm:presLayoutVars>
      </dgm:prSet>
      <dgm:spPr/>
      <dgm:t>
        <a:bodyPr/>
        <a:lstStyle/>
        <a:p>
          <a:endParaRPr lang="en-US"/>
        </a:p>
      </dgm:t>
    </dgm:pt>
  </dgm:ptLst>
  <dgm:cxnLst>
    <dgm:cxn modelId="{BE79294C-BA91-470A-BEDD-F8367A7A9D2E}" srcId="{147A09B9-A591-4568-A9C0-85EC804171F5}" destId="{4C946B9F-9725-4E60-9DFA-E4511CBB936D}" srcOrd="0" destOrd="0" parTransId="{E05B5D47-E66B-441F-826F-AE33C484C156}" sibTransId="{402FC761-CFE6-483E-9E79-DED692E5BE56}"/>
    <dgm:cxn modelId="{32B250D7-1CEE-4060-A17E-0393C3D8B517}" srcId="{43E4AF52-A3C4-440A-91B8-6066717C114E}" destId="{147A09B9-A591-4568-A9C0-85EC804171F5}" srcOrd="1" destOrd="0" parTransId="{22A0E6C4-9B64-4773-9B5B-13CDA645DE08}" sibTransId="{FB3F653D-0C29-409F-820B-EB7AC9CBDE0E}"/>
    <dgm:cxn modelId="{89FE2E2F-48BB-43DD-828D-C20F632B6315}" srcId="{028802DF-FF15-46AE-B666-5D18EDAF25BA}" destId="{63B308DA-9CD4-44BC-AF78-A101D98966C8}" srcOrd="0" destOrd="0" parTransId="{F876588C-A538-4DA5-A519-4FCD77102906}" sibTransId="{61138527-0CAB-4241-8AD2-5B03840BB2CF}"/>
    <dgm:cxn modelId="{7E3BF632-7D35-4960-9827-D6ED0CDA216F}" srcId="{43E4AF52-A3C4-440A-91B8-6066717C114E}" destId="{414E29D1-32DA-437A-B968-6E7D29017810}" srcOrd="2" destOrd="0" parTransId="{94425DA1-B4E9-4958-9704-E3E506DCA9F5}" sibTransId="{4B1BEF0D-A76A-4A97-93D4-8A69C23D996B}"/>
    <dgm:cxn modelId="{483F3E73-F550-4668-9973-9F8991384995}" type="presOf" srcId="{028802DF-FF15-46AE-B666-5D18EDAF25BA}" destId="{0842837E-EAAB-4F5B-9EFC-E0CC87113CBB}" srcOrd="0" destOrd="0" presId="urn:microsoft.com/office/officeart/2005/8/layout/chevron2"/>
    <dgm:cxn modelId="{FFA8D56A-7E1A-466E-AFE5-069990FB42A3}" type="presOf" srcId="{147A09B9-A591-4568-A9C0-85EC804171F5}" destId="{435A3989-5395-4166-92F8-956D13F37D13}" srcOrd="0" destOrd="0" presId="urn:microsoft.com/office/officeart/2005/8/layout/chevron2"/>
    <dgm:cxn modelId="{93B0A0BD-9CCC-438B-8CA3-A4AEAEB8BA1D}" type="presOf" srcId="{414E29D1-32DA-437A-B968-6E7D29017810}" destId="{2FD604E7-C2AD-48BE-B771-6F9D1F5D4237}" srcOrd="0" destOrd="0" presId="urn:microsoft.com/office/officeart/2005/8/layout/chevron2"/>
    <dgm:cxn modelId="{C0E017AD-0085-4489-B1EC-3F3B3245FDA9}" srcId="{43E4AF52-A3C4-440A-91B8-6066717C114E}" destId="{028802DF-FF15-46AE-B666-5D18EDAF25BA}" srcOrd="0" destOrd="0" parTransId="{357C31F1-A0F3-4BE5-B971-16F066B15519}" sibTransId="{4DBB029D-6680-4FC2-91A8-4EC6EDE882DF}"/>
    <dgm:cxn modelId="{B77FBF76-1699-44E7-8FD0-BB5859AC43FC}" type="presOf" srcId="{4C946B9F-9725-4E60-9DFA-E4511CBB936D}" destId="{CA47E7FA-6DFB-44DB-95CE-8DB7D3702CF3}" srcOrd="0" destOrd="0" presId="urn:microsoft.com/office/officeart/2005/8/layout/chevron2"/>
    <dgm:cxn modelId="{ACA1522F-07F4-4B73-B661-CC880800B97A}" type="presOf" srcId="{63B308DA-9CD4-44BC-AF78-A101D98966C8}" destId="{207B41AF-5B38-433A-BF2E-519D7E43DAF0}" srcOrd="0" destOrd="0" presId="urn:microsoft.com/office/officeart/2005/8/layout/chevron2"/>
    <dgm:cxn modelId="{499132E4-AA21-48E6-B580-4FDA0634F29D}" type="presOf" srcId="{C1B1A837-F192-4D9F-8B9E-6A7AA72A26D6}" destId="{19982763-D5D5-4333-9326-C5BCD6615A18}" srcOrd="0" destOrd="0" presId="urn:microsoft.com/office/officeart/2005/8/layout/chevron2"/>
    <dgm:cxn modelId="{939FE16E-0060-4DC9-901B-DD294A60E2CE}" srcId="{414E29D1-32DA-437A-B968-6E7D29017810}" destId="{C1B1A837-F192-4D9F-8B9E-6A7AA72A26D6}" srcOrd="0" destOrd="0" parTransId="{BE1D9F2F-54CB-45AD-994C-C094F0D59481}" sibTransId="{1D5487DA-1AF5-4DF4-8B0A-20E6A5041EFD}"/>
    <dgm:cxn modelId="{23FF694D-C0FB-4572-81F0-B89A50D6ABA0}" type="presOf" srcId="{43E4AF52-A3C4-440A-91B8-6066717C114E}" destId="{5D72FA81-3772-476B-8E00-4213C57942CD}" srcOrd="0" destOrd="0" presId="urn:microsoft.com/office/officeart/2005/8/layout/chevron2"/>
    <dgm:cxn modelId="{0A7DEAFD-09B5-47E0-A73F-5942A19A2001}" type="presParOf" srcId="{5D72FA81-3772-476B-8E00-4213C57942CD}" destId="{D70A836C-0235-406A-BC27-70AA28AC7105}" srcOrd="0" destOrd="0" presId="urn:microsoft.com/office/officeart/2005/8/layout/chevron2"/>
    <dgm:cxn modelId="{158CAAA0-EC8F-4E8F-B996-FD7F26B80964}" type="presParOf" srcId="{D70A836C-0235-406A-BC27-70AA28AC7105}" destId="{0842837E-EAAB-4F5B-9EFC-E0CC87113CBB}" srcOrd="0" destOrd="0" presId="urn:microsoft.com/office/officeart/2005/8/layout/chevron2"/>
    <dgm:cxn modelId="{7234590F-12C4-4B91-9482-7116E69A1C4E}" type="presParOf" srcId="{D70A836C-0235-406A-BC27-70AA28AC7105}" destId="{207B41AF-5B38-433A-BF2E-519D7E43DAF0}" srcOrd="1" destOrd="0" presId="urn:microsoft.com/office/officeart/2005/8/layout/chevron2"/>
    <dgm:cxn modelId="{E48D0ABC-9BAF-43F1-BEF2-C23E4C2A975E}" type="presParOf" srcId="{5D72FA81-3772-476B-8E00-4213C57942CD}" destId="{614DD2FA-7490-4CC6-ADCB-6F723D1F990C}" srcOrd="1" destOrd="0" presId="urn:microsoft.com/office/officeart/2005/8/layout/chevron2"/>
    <dgm:cxn modelId="{2BE3D271-C07F-4836-9E23-CDE8A95CEB33}" type="presParOf" srcId="{5D72FA81-3772-476B-8E00-4213C57942CD}" destId="{0CB371C5-BCE2-4B3B-BEC2-C7A944E56CD4}" srcOrd="2" destOrd="0" presId="urn:microsoft.com/office/officeart/2005/8/layout/chevron2"/>
    <dgm:cxn modelId="{2442EE98-A41B-4FD9-91A6-BC851C4A070B}" type="presParOf" srcId="{0CB371C5-BCE2-4B3B-BEC2-C7A944E56CD4}" destId="{435A3989-5395-4166-92F8-956D13F37D13}" srcOrd="0" destOrd="0" presId="urn:microsoft.com/office/officeart/2005/8/layout/chevron2"/>
    <dgm:cxn modelId="{76EBA8BA-9D85-4034-AA6D-4F1144ADD85B}" type="presParOf" srcId="{0CB371C5-BCE2-4B3B-BEC2-C7A944E56CD4}" destId="{CA47E7FA-6DFB-44DB-95CE-8DB7D3702CF3}" srcOrd="1" destOrd="0" presId="urn:microsoft.com/office/officeart/2005/8/layout/chevron2"/>
    <dgm:cxn modelId="{865B1C25-8117-410E-8013-9A0291D472DB}" type="presParOf" srcId="{5D72FA81-3772-476B-8E00-4213C57942CD}" destId="{DACF57AB-1BDA-4D28-A300-D3EEE74DDA4B}" srcOrd="3" destOrd="0" presId="urn:microsoft.com/office/officeart/2005/8/layout/chevron2"/>
    <dgm:cxn modelId="{5E718160-154B-4746-BCF1-7EF0172E9909}" type="presParOf" srcId="{5D72FA81-3772-476B-8E00-4213C57942CD}" destId="{74FF0356-630C-448C-A887-648B3F3580D1}" srcOrd="4" destOrd="0" presId="urn:microsoft.com/office/officeart/2005/8/layout/chevron2"/>
    <dgm:cxn modelId="{37B92498-C261-453C-8674-B9F2A41F591D}" type="presParOf" srcId="{74FF0356-630C-448C-A887-648B3F3580D1}" destId="{2FD604E7-C2AD-48BE-B771-6F9D1F5D4237}" srcOrd="0" destOrd="0" presId="urn:microsoft.com/office/officeart/2005/8/layout/chevron2"/>
    <dgm:cxn modelId="{A04B91BF-9E28-44B4-B47F-2D36F7EA355C}" type="presParOf" srcId="{74FF0356-630C-448C-A887-648B3F3580D1}" destId="{19982763-D5D5-4333-9326-C5BCD6615A18}" srcOrd="1" destOrd="0" presId="urn:microsoft.com/office/officeart/2005/8/layout/chevron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C5D5F79-9B26-42BB-BC44-43A937360972}" type="doc">
      <dgm:prSet loTypeId="urn:microsoft.com/office/officeart/2005/8/layout/vList2" loCatId="list" qsTypeId="urn:microsoft.com/office/officeart/2005/8/quickstyle/3d2" qsCatId="3D" csTypeId="urn:microsoft.com/office/officeart/2005/8/colors/colorful3" csCatId="colorful" phldr="1"/>
      <dgm:spPr/>
      <dgm:t>
        <a:bodyPr/>
        <a:lstStyle/>
        <a:p>
          <a:endParaRPr lang="en-US"/>
        </a:p>
      </dgm:t>
    </dgm:pt>
    <dgm:pt modelId="{BBC01CC0-7DCF-4387-B123-C07990727A48}">
      <dgm:prSet phldrT="[Text]" custT="1">
        <dgm:style>
          <a:lnRef idx="3">
            <a:schemeClr val="lt1"/>
          </a:lnRef>
          <a:fillRef idx="1">
            <a:schemeClr val="accent2"/>
          </a:fillRef>
          <a:effectRef idx="1">
            <a:schemeClr val="accent2"/>
          </a:effectRef>
          <a:fontRef idx="minor">
            <a:schemeClr val="lt1"/>
          </a:fontRef>
        </dgm:style>
      </dgm:prSet>
      <dgm:spPr/>
      <dgm:t>
        <a:bodyPr/>
        <a:lstStyle/>
        <a:p>
          <a:r>
            <a:rPr lang="en-US" sz="2800" b="1" dirty="0" smtClean="0"/>
            <a:t>Hukum nasional</a:t>
          </a:r>
          <a:endParaRPr lang="en-US" sz="2800" b="1" dirty="0"/>
        </a:p>
      </dgm:t>
    </dgm:pt>
    <dgm:pt modelId="{924400B6-37FF-4D89-BE71-6A974CC676E0}" type="parTrans" cxnId="{B79CA261-99F0-4C0F-8E8A-0350D3C4AF2A}">
      <dgm:prSet/>
      <dgm:spPr/>
      <dgm:t>
        <a:bodyPr/>
        <a:lstStyle/>
        <a:p>
          <a:endParaRPr lang="en-US"/>
        </a:p>
      </dgm:t>
    </dgm:pt>
    <dgm:pt modelId="{31DA8952-0F9A-41EA-8A80-DA7C7A88F2CD}" type="sibTrans" cxnId="{B79CA261-99F0-4C0F-8E8A-0350D3C4AF2A}">
      <dgm:prSet/>
      <dgm:spPr/>
      <dgm:t>
        <a:bodyPr/>
        <a:lstStyle/>
        <a:p>
          <a:endParaRPr lang="en-US"/>
        </a:p>
      </dgm:t>
    </dgm:pt>
    <dgm:pt modelId="{E2B15572-E0A8-4136-A7C7-6B36CCB428AE}">
      <dgm:prSet phldrT="[Text]" custT="1"/>
      <dgm:spPr/>
      <dgm:t>
        <a:bodyPr/>
        <a:lstStyle/>
        <a:p>
          <a:r>
            <a:rPr lang="en-US" sz="2800" dirty="0" smtClean="0">
              <a:effectLst/>
            </a:rPr>
            <a:t>Hukum yang dibuat oleh negara tertentu dan hanya berlaku dalam batas-batas wilayah tertentu.</a:t>
          </a:r>
          <a:endParaRPr lang="en-US" sz="2800" dirty="0">
            <a:effectLst/>
          </a:endParaRPr>
        </a:p>
      </dgm:t>
    </dgm:pt>
    <dgm:pt modelId="{CD680B48-E417-4FF3-9C22-BA7D1E60955D}" type="parTrans" cxnId="{DFA14474-B912-4ADD-A5D0-3D707758674A}">
      <dgm:prSet/>
      <dgm:spPr/>
      <dgm:t>
        <a:bodyPr/>
        <a:lstStyle/>
        <a:p>
          <a:endParaRPr lang="en-US"/>
        </a:p>
      </dgm:t>
    </dgm:pt>
    <dgm:pt modelId="{012A8AB2-0A46-494B-9946-E5C704F8806C}" type="sibTrans" cxnId="{DFA14474-B912-4ADD-A5D0-3D707758674A}">
      <dgm:prSet/>
      <dgm:spPr/>
      <dgm:t>
        <a:bodyPr/>
        <a:lstStyle/>
        <a:p>
          <a:endParaRPr lang="en-US"/>
        </a:p>
      </dgm:t>
    </dgm:pt>
    <dgm:pt modelId="{93BEB184-F7F7-4897-B53A-F1D3007054C2}">
      <dgm:prSet phldrT="[Text]" custT="1">
        <dgm:style>
          <a:lnRef idx="3">
            <a:schemeClr val="lt1"/>
          </a:lnRef>
          <a:fillRef idx="1">
            <a:schemeClr val="accent4"/>
          </a:fillRef>
          <a:effectRef idx="1">
            <a:schemeClr val="accent4"/>
          </a:effectRef>
          <a:fontRef idx="minor">
            <a:schemeClr val="lt1"/>
          </a:fontRef>
        </dgm:style>
      </dgm:prSet>
      <dgm:spPr/>
      <dgm:t>
        <a:bodyPr/>
        <a:lstStyle/>
        <a:p>
          <a:r>
            <a:rPr lang="en-US" sz="2800" b="1" dirty="0" smtClean="0"/>
            <a:t>Hukum internasional</a:t>
          </a:r>
          <a:endParaRPr lang="en-US" sz="2800" b="1" dirty="0"/>
        </a:p>
      </dgm:t>
    </dgm:pt>
    <dgm:pt modelId="{2E49661A-F8CF-4792-A826-0B42B8DF5E4F}" type="parTrans" cxnId="{6698BB04-3BB6-4286-B23C-A7BBD70BA1DB}">
      <dgm:prSet/>
      <dgm:spPr/>
      <dgm:t>
        <a:bodyPr/>
        <a:lstStyle/>
        <a:p>
          <a:endParaRPr lang="en-US"/>
        </a:p>
      </dgm:t>
    </dgm:pt>
    <dgm:pt modelId="{AC5F569D-ABAE-4565-B4B4-ABB3856CD6B8}" type="sibTrans" cxnId="{6698BB04-3BB6-4286-B23C-A7BBD70BA1DB}">
      <dgm:prSet/>
      <dgm:spPr/>
      <dgm:t>
        <a:bodyPr/>
        <a:lstStyle/>
        <a:p>
          <a:endParaRPr lang="en-US"/>
        </a:p>
      </dgm:t>
    </dgm:pt>
    <dgm:pt modelId="{2A6727C9-7E3E-4317-AF17-96CB6ECB9DC1}">
      <dgm:prSet phldrT="[Text]" custT="1"/>
      <dgm:spPr/>
      <dgm:t>
        <a:bodyPr/>
        <a:lstStyle/>
        <a:p>
          <a:r>
            <a:rPr lang="en-US" sz="2800" dirty="0" smtClean="0">
              <a:effectLst/>
            </a:rPr>
            <a:t>Hukum yang mengatur hubungan antarnegara.</a:t>
          </a:r>
          <a:endParaRPr lang="en-US" sz="2800" dirty="0">
            <a:effectLst/>
          </a:endParaRPr>
        </a:p>
      </dgm:t>
    </dgm:pt>
    <dgm:pt modelId="{43AC4ED1-AEF4-41CF-B32C-927F6E6BCB77}" type="parTrans" cxnId="{32C0DB12-76CE-41D3-A18B-1CCAB79A14B5}">
      <dgm:prSet/>
      <dgm:spPr/>
      <dgm:t>
        <a:bodyPr/>
        <a:lstStyle/>
        <a:p>
          <a:endParaRPr lang="en-US"/>
        </a:p>
      </dgm:t>
    </dgm:pt>
    <dgm:pt modelId="{C07A6DA4-95B9-4549-9A0B-545851AD0E12}" type="sibTrans" cxnId="{32C0DB12-76CE-41D3-A18B-1CCAB79A14B5}">
      <dgm:prSet/>
      <dgm:spPr/>
      <dgm:t>
        <a:bodyPr/>
        <a:lstStyle/>
        <a:p>
          <a:endParaRPr lang="en-US"/>
        </a:p>
      </dgm:t>
    </dgm:pt>
    <dgm:pt modelId="{312EEC17-C6CE-455B-BA81-6804ABB59A5C}" type="pres">
      <dgm:prSet presAssocID="{5C5D5F79-9B26-42BB-BC44-43A937360972}" presName="linear" presStyleCnt="0">
        <dgm:presLayoutVars>
          <dgm:animLvl val="lvl"/>
          <dgm:resizeHandles val="exact"/>
        </dgm:presLayoutVars>
      </dgm:prSet>
      <dgm:spPr/>
      <dgm:t>
        <a:bodyPr/>
        <a:lstStyle/>
        <a:p>
          <a:endParaRPr lang="en-US"/>
        </a:p>
      </dgm:t>
    </dgm:pt>
    <dgm:pt modelId="{8D59B6F1-3CF2-473E-B302-2DE7618F8C68}" type="pres">
      <dgm:prSet presAssocID="{BBC01CC0-7DCF-4387-B123-C07990727A48}" presName="parentText" presStyleLbl="node1" presStyleIdx="0" presStyleCnt="2" custScaleY="72999">
        <dgm:presLayoutVars>
          <dgm:chMax val="0"/>
          <dgm:bulletEnabled val="1"/>
        </dgm:presLayoutVars>
      </dgm:prSet>
      <dgm:spPr/>
      <dgm:t>
        <a:bodyPr/>
        <a:lstStyle/>
        <a:p>
          <a:endParaRPr lang="en-US"/>
        </a:p>
      </dgm:t>
    </dgm:pt>
    <dgm:pt modelId="{A222E4CA-1297-4179-A60E-7835C4261667}" type="pres">
      <dgm:prSet presAssocID="{BBC01CC0-7DCF-4387-B123-C07990727A48}" presName="childText" presStyleLbl="revTx" presStyleIdx="0" presStyleCnt="2">
        <dgm:presLayoutVars>
          <dgm:bulletEnabled val="1"/>
        </dgm:presLayoutVars>
      </dgm:prSet>
      <dgm:spPr/>
      <dgm:t>
        <a:bodyPr/>
        <a:lstStyle/>
        <a:p>
          <a:endParaRPr lang="en-US"/>
        </a:p>
      </dgm:t>
    </dgm:pt>
    <dgm:pt modelId="{736CA437-988B-4DF3-B961-709B0A80CBC8}" type="pres">
      <dgm:prSet presAssocID="{93BEB184-F7F7-4897-B53A-F1D3007054C2}" presName="parentText" presStyleLbl="node1" presStyleIdx="1" presStyleCnt="2" custScaleY="72999">
        <dgm:presLayoutVars>
          <dgm:chMax val="0"/>
          <dgm:bulletEnabled val="1"/>
        </dgm:presLayoutVars>
      </dgm:prSet>
      <dgm:spPr/>
      <dgm:t>
        <a:bodyPr/>
        <a:lstStyle/>
        <a:p>
          <a:endParaRPr lang="en-US"/>
        </a:p>
      </dgm:t>
    </dgm:pt>
    <dgm:pt modelId="{809BAB01-978D-4167-A26E-18787D84ED66}" type="pres">
      <dgm:prSet presAssocID="{93BEB184-F7F7-4897-B53A-F1D3007054C2}" presName="childText" presStyleLbl="revTx" presStyleIdx="1" presStyleCnt="2">
        <dgm:presLayoutVars>
          <dgm:bulletEnabled val="1"/>
        </dgm:presLayoutVars>
      </dgm:prSet>
      <dgm:spPr/>
      <dgm:t>
        <a:bodyPr/>
        <a:lstStyle/>
        <a:p>
          <a:endParaRPr lang="en-US"/>
        </a:p>
      </dgm:t>
    </dgm:pt>
  </dgm:ptLst>
  <dgm:cxnLst>
    <dgm:cxn modelId="{631FC6CD-A0BE-4F3C-BFFF-D955E0CE2026}" type="presOf" srcId="{BBC01CC0-7DCF-4387-B123-C07990727A48}" destId="{8D59B6F1-3CF2-473E-B302-2DE7618F8C68}" srcOrd="0" destOrd="0" presId="urn:microsoft.com/office/officeart/2005/8/layout/vList2"/>
    <dgm:cxn modelId="{64612293-EF88-4A54-8C5C-A3E8C189C0EB}" type="presOf" srcId="{93BEB184-F7F7-4897-B53A-F1D3007054C2}" destId="{736CA437-988B-4DF3-B961-709B0A80CBC8}" srcOrd="0" destOrd="0" presId="urn:microsoft.com/office/officeart/2005/8/layout/vList2"/>
    <dgm:cxn modelId="{32C0DB12-76CE-41D3-A18B-1CCAB79A14B5}" srcId="{93BEB184-F7F7-4897-B53A-F1D3007054C2}" destId="{2A6727C9-7E3E-4317-AF17-96CB6ECB9DC1}" srcOrd="0" destOrd="0" parTransId="{43AC4ED1-AEF4-41CF-B32C-927F6E6BCB77}" sibTransId="{C07A6DA4-95B9-4549-9A0B-545851AD0E12}"/>
    <dgm:cxn modelId="{B79CA261-99F0-4C0F-8E8A-0350D3C4AF2A}" srcId="{5C5D5F79-9B26-42BB-BC44-43A937360972}" destId="{BBC01CC0-7DCF-4387-B123-C07990727A48}" srcOrd="0" destOrd="0" parTransId="{924400B6-37FF-4D89-BE71-6A974CC676E0}" sibTransId="{31DA8952-0F9A-41EA-8A80-DA7C7A88F2CD}"/>
    <dgm:cxn modelId="{3BA8DB10-E9A1-422F-8A6C-4B4F48791678}" type="presOf" srcId="{E2B15572-E0A8-4136-A7C7-6B36CCB428AE}" destId="{A222E4CA-1297-4179-A60E-7835C4261667}" srcOrd="0" destOrd="0" presId="urn:microsoft.com/office/officeart/2005/8/layout/vList2"/>
    <dgm:cxn modelId="{C4F29F59-0DFE-4ECB-8C22-855F77864AA8}" type="presOf" srcId="{2A6727C9-7E3E-4317-AF17-96CB6ECB9DC1}" destId="{809BAB01-978D-4167-A26E-18787D84ED66}" srcOrd="0" destOrd="0" presId="urn:microsoft.com/office/officeart/2005/8/layout/vList2"/>
    <dgm:cxn modelId="{84379E64-6F9F-41C3-BD72-D4C46242F57A}" type="presOf" srcId="{5C5D5F79-9B26-42BB-BC44-43A937360972}" destId="{312EEC17-C6CE-455B-BA81-6804ABB59A5C}" srcOrd="0" destOrd="0" presId="urn:microsoft.com/office/officeart/2005/8/layout/vList2"/>
    <dgm:cxn modelId="{DFA14474-B912-4ADD-A5D0-3D707758674A}" srcId="{BBC01CC0-7DCF-4387-B123-C07990727A48}" destId="{E2B15572-E0A8-4136-A7C7-6B36CCB428AE}" srcOrd="0" destOrd="0" parTransId="{CD680B48-E417-4FF3-9C22-BA7D1E60955D}" sibTransId="{012A8AB2-0A46-494B-9946-E5C704F8806C}"/>
    <dgm:cxn modelId="{6698BB04-3BB6-4286-B23C-A7BBD70BA1DB}" srcId="{5C5D5F79-9B26-42BB-BC44-43A937360972}" destId="{93BEB184-F7F7-4897-B53A-F1D3007054C2}" srcOrd="1" destOrd="0" parTransId="{2E49661A-F8CF-4792-A826-0B42B8DF5E4F}" sibTransId="{AC5F569D-ABAE-4565-B4B4-ABB3856CD6B8}"/>
    <dgm:cxn modelId="{9B77F6E1-705A-408F-8C50-94ADAFA5CBDF}" type="presParOf" srcId="{312EEC17-C6CE-455B-BA81-6804ABB59A5C}" destId="{8D59B6F1-3CF2-473E-B302-2DE7618F8C68}" srcOrd="0" destOrd="0" presId="urn:microsoft.com/office/officeart/2005/8/layout/vList2"/>
    <dgm:cxn modelId="{52F21400-DEB6-414A-B93C-BDF11CF1102E}" type="presParOf" srcId="{312EEC17-C6CE-455B-BA81-6804ABB59A5C}" destId="{A222E4CA-1297-4179-A60E-7835C4261667}" srcOrd="1" destOrd="0" presId="urn:microsoft.com/office/officeart/2005/8/layout/vList2"/>
    <dgm:cxn modelId="{224B93AF-C71B-492C-B40D-E0CD9BB4E322}" type="presParOf" srcId="{312EEC17-C6CE-455B-BA81-6804ABB59A5C}" destId="{736CA437-988B-4DF3-B961-709B0A80CBC8}" srcOrd="2" destOrd="0" presId="urn:microsoft.com/office/officeart/2005/8/layout/vList2"/>
    <dgm:cxn modelId="{BBC52B0B-26FB-4A0F-9F1E-CCEF93FEAAE4}" type="presParOf" srcId="{312EEC17-C6CE-455B-BA81-6804ABB59A5C}" destId="{809BAB01-978D-4167-A26E-18787D84ED66}" srcOrd="3"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8297B97-D7C0-4CEF-B3D1-330FD1E6789D}" type="doc">
      <dgm:prSet loTypeId="urn:microsoft.com/office/officeart/2005/8/layout/vList2" loCatId="list" qsTypeId="urn:microsoft.com/office/officeart/2005/8/quickstyle/3d1" qsCatId="3D" csTypeId="urn:microsoft.com/office/officeart/2005/8/colors/colorful4" csCatId="colorful" phldr="1"/>
      <dgm:spPr/>
      <dgm:t>
        <a:bodyPr/>
        <a:lstStyle/>
        <a:p>
          <a:endParaRPr lang="en-US"/>
        </a:p>
      </dgm:t>
    </dgm:pt>
    <dgm:pt modelId="{608A68CF-7A37-4D1A-8B65-096B71E38251}">
      <dgm:prSet phldrT="[Text]" custT="1"/>
      <dgm:spPr/>
      <dgm:t>
        <a:bodyPr/>
        <a:lstStyle/>
        <a:p>
          <a:r>
            <a:rPr lang="en-US" sz="2800" b="1" dirty="0" smtClean="0"/>
            <a:t>Hukum yang bersifat memaksa</a:t>
          </a:r>
          <a:endParaRPr lang="en-US" sz="2800" b="1" dirty="0"/>
        </a:p>
      </dgm:t>
    </dgm:pt>
    <dgm:pt modelId="{74A471D6-7443-4092-B0FB-C22FC3AB2F1E}" type="parTrans" cxnId="{E13A9D9B-4D35-450D-93F3-E16A6BDADCBD}">
      <dgm:prSet/>
      <dgm:spPr/>
      <dgm:t>
        <a:bodyPr/>
        <a:lstStyle/>
        <a:p>
          <a:endParaRPr lang="en-US"/>
        </a:p>
      </dgm:t>
    </dgm:pt>
    <dgm:pt modelId="{CD888ABD-34C4-440C-86B8-967997360243}" type="sibTrans" cxnId="{E13A9D9B-4D35-450D-93F3-E16A6BDADCBD}">
      <dgm:prSet/>
      <dgm:spPr/>
      <dgm:t>
        <a:bodyPr/>
        <a:lstStyle/>
        <a:p>
          <a:endParaRPr lang="en-US"/>
        </a:p>
      </dgm:t>
    </dgm:pt>
    <dgm:pt modelId="{21A0DC56-3175-41C4-92C2-B383EA9FE407}">
      <dgm:prSet phldrT="[Text]" custT="1"/>
      <dgm:spPr/>
      <dgm:t>
        <a:bodyPr/>
        <a:lstStyle/>
        <a:p>
          <a:r>
            <a:rPr lang="en-US" sz="2400" dirty="0" smtClean="0">
              <a:solidFill>
                <a:schemeClr val="tx1"/>
              </a:solidFill>
            </a:rPr>
            <a:t>Aturan hukum yang dalam keadaan konkret menjadi prioritas untuk dilaksanakan.</a:t>
          </a:r>
          <a:endParaRPr lang="en-US" sz="2400" dirty="0">
            <a:solidFill>
              <a:schemeClr val="tx1"/>
            </a:solidFill>
          </a:endParaRPr>
        </a:p>
      </dgm:t>
    </dgm:pt>
    <dgm:pt modelId="{14B8C23C-EEE6-4B08-B954-DFCD6593C094}" type="parTrans" cxnId="{A9F9606E-3DF7-469A-AF6A-58579633E205}">
      <dgm:prSet/>
      <dgm:spPr/>
      <dgm:t>
        <a:bodyPr/>
        <a:lstStyle/>
        <a:p>
          <a:endParaRPr lang="en-US"/>
        </a:p>
      </dgm:t>
    </dgm:pt>
    <dgm:pt modelId="{3F8CAEF7-B6F4-4A04-8579-7812D1CA7CA5}" type="sibTrans" cxnId="{A9F9606E-3DF7-469A-AF6A-58579633E205}">
      <dgm:prSet/>
      <dgm:spPr/>
      <dgm:t>
        <a:bodyPr/>
        <a:lstStyle/>
        <a:p>
          <a:endParaRPr lang="en-US"/>
        </a:p>
      </dgm:t>
    </dgm:pt>
    <dgm:pt modelId="{DE8B37F0-F87E-43AF-9686-5B0BE5C91128}">
      <dgm:prSet phldrT="[Text]" custT="1"/>
      <dgm:spPr/>
      <dgm:t>
        <a:bodyPr/>
        <a:lstStyle/>
        <a:p>
          <a:r>
            <a:rPr lang="en-US" sz="2800" b="1" dirty="0" smtClean="0"/>
            <a:t>Hukum yang bersifat mengatur</a:t>
          </a:r>
          <a:endParaRPr lang="en-US" sz="2800" b="1" dirty="0"/>
        </a:p>
      </dgm:t>
    </dgm:pt>
    <dgm:pt modelId="{4AFAA34A-9B00-4B0C-A66D-2A19C6BA0FDD}" type="parTrans" cxnId="{0252FD7C-F114-429A-9B33-647EDD3BD692}">
      <dgm:prSet/>
      <dgm:spPr/>
      <dgm:t>
        <a:bodyPr/>
        <a:lstStyle/>
        <a:p>
          <a:endParaRPr lang="en-US"/>
        </a:p>
      </dgm:t>
    </dgm:pt>
    <dgm:pt modelId="{DD1F3795-C79E-415B-89E7-D2F400DC8987}" type="sibTrans" cxnId="{0252FD7C-F114-429A-9B33-647EDD3BD692}">
      <dgm:prSet/>
      <dgm:spPr/>
      <dgm:t>
        <a:bodyPr/>
        <a:lstStyle/>
        <a:p>
          <a:endParaRPr lang="en-US"/>
        </a:p>
      </dgm:t>
    </dgm:pt>
    <dgm:pt modelId="{BA01CF7E-876A-4150-A272-D77E843A09A6}">
      <dgm:prSet phldrT="[Text]" custT="1"/>
      <dgm:spPr/>
      <dgm:t>
        <a:bodyPr/>
        <a:lstStyle/>
        <a:p>
          <a:r>
            <a:rPr lang="en-US" sz="2400" dirty="0" smtClean="0">
              <a:solidFill>
                <a:schemeClr val="tx1"/>
              </a:solidFill>
            </a:rPr>
            <a:t>Aturan hukum yang dapat dikesampingkan para pihak yang bersangkutan.</a:t>
          </a:r>
          <a:endParaRPr lang="en-US" sz="2400" dirty="0">
            <a:solidFill>
              <a:schemeClr val="tx1"/>
            </a:solidFill>
          </a:endParaRPr>
        </a:p>
      </dgm:t>
    </dgm:pt>
    <dgm:pt modelId="{2A8A0CB3-9E17-49A5-8970-C56EFEB00400}" type="parTrans" cxnId="{04A2F13B-5C51-4D75-9A88-E2C1EEDA46B8}">
      <dgm:prSet/>
      <dgm:spPr/>
      <dgm:t>
        <a:bodyPr/>
        <a:lstStyle/>
        <a:p>
          <a:endParaRPr lang="en-US"/>
        </a:p>
      </dgm:t>
    </dgm:pt>
    <dgm:pt modelId="{E6AACB4C-C9C7-41D4-A837-1C063BDFD7F2}" type="sibTrans" cxnId="{04A2F13B-5C51-4D75-9A88-E2C1EEDA46B8}">
      <dgm:prSet/>
      <dgm:spPr/>
      <dgm:t>
        <a:bodyPr/>
        <a:lstStyle/>
        <a:p>
          <a:endParaRPr lang="en-US"/>
        </a:p>
      </dgm:t>
    </dgm:pt>
    <dgm:pt modelId="{F9C53A24-8EFE-417F-8C92-38752D2DE3E3}" type="pres">
      <dgm:prSet presAssocID="{58297B97-D7C0-4CEF-B3D1-330FD1E6789D}" presName="linear" presStyleCnt="0">
        <dgm:presLayoutVars>
          <dgm:animLvl val="lvl"/>
          <dgm:resizeHandles val="exact"/>
        </dgm:presLayoutVars>
      </dgm:prSet>
      <dgm:spPr/>
      <dgm:t>
        <a:bodyPr/>
        <a:lstStyle/>
        <a:p>
          <a:endParaRPr lang="en-US"/>
        </a:p>
      </dgm:t>
    </dgm:pt>
    <dgm:pt modelId="{18301485-6959-46AE-8019-A843C51C5212}" type="pres">
      <dgm:prSet presAssocID="{608A68CF-7A37-4D1A-8B65-096B71E38251}" presName="parentText" presStyleLbl="node1" presStyleIdx="0" presStyleCnt="2" custScaleY="92695">
        <dgm:presLayoutVars>
          <dgm:chMax val="0"/>
          <dgm:bulletEnabled val="1"/>
        </dgm:presLayoutVars>
      </dgm:prSet>
      <dgm:spPr/>
      <dgm:t>
        <a:bodyPr/>
        <a:lstStyle/>
        <a:p>
          <a:endParaRPr lang="en-US"/>
        </a:p>
      </dgm:t>
    </dgm:pt>
    <dgm:pt modelId="{DE6D759F-B4F8-4CFA-9FD5-DB3309415AEB}" type="pres">
      <dgm:prSet presAssocID="{608A68CF-7A37-4D1A-8B65-096B71E38251}" presName="childText" presStyleLbl="revTx" presStyleIdx="0" presStyleCnt="2">
        <dgm:presLayoutVars>
          <dgm:bulletEnabled val="1"/>
        </dgm:presLayoutVars>
      </dgm:prSet>
      <dgm:spPr/>
      <dgm:t>
        <a:bodyPr/>
        <a:lstStyle/>
        <a:p>
          <a:endParaRPr lang="en-US"/>
        </a:p>
      </dgm:t>
    </dgm:pt>
    <dgm:pt modelId="{CA0D886E-9EE8-4FF7-824A-817CBFEC2798}" type="pres">
      <dgm:prSet presAssocID="{DE8B37F0-F87E-43AF-9686-5B0BE5C91128}" presName="parentText" presStyleLbl="node1" presStyleIdx="1" presStyleCnt="2" custScaleY="92695">
        <dgm:presLayoutVars>
          <dgm:chMax val="0"/>
          <dgm:bulletEnabled val="1"/>
        </dgm:presLayoutVars>
      </dgm:prSet>
      <dgm:spPr/>
      <dgm:t>
        <a:bodyPr/>
        <a:lstStyle/>
        <a:p>
          <a:endParaRPr lang="en-US"/>
        </a:p>
      </dgm:t>
    </dgm:pt>
    <dgm:pt modelId="{E8FF1817-8661-4516-9F63-BD5E28F45D5E}" type="pres">
      <dgm:prSet presAssocID="{DE8B37F0-F87E-43AF-9686-5B0BE5C91128}" presName="childText" presStyleLbl="revTx" presStyleIdx="1" presStyleCnt="2">
        <dgm:presLayoutVars>
          <dgm:bulletEnabled val="1"/>
        </dgm:presLayoutVars>
      </dgm:prSet>
      <dgm:spPr/>
      <dgm:t>
        <a:bodyPr/>
        <a:lstStyle/>
        <a:p>
          <a:endParaRPr lang="en-US"/>
        </a:p>
      </dgm:t>
    </dgm:pt>
  </dgm:ptLst>
  <dgm:cxnLst>
    <dgm:cxn modelId="{DA124A7C-A873-43EF-9836-DE5D1905CB75}" type="presOf" srcId="{21A0DC56-3175-41C4-92C2-B383EA9FE407}" destId="{DE6D759F-B4F8-4CFA-9FD5-DB3309415AEB}" srcOrd="0" destOrd="0" presId="urn:microsoft.com/office/officeart/2005/8/layout/vList2"/>
    <dgm:cxn modelId="{E13A9D9B-4D35-450D-93F3-E16A6BDADCBD}" srcId="{58297B97-D7C0-4CEF-B3D1-330FD1E6789D}" destId="{608A68CF-7A37-4D1A-8B65-096B71E38251}" srcOrd="0" destOrd="0" parTransId="{74A471D6-7443-4092-B0FB-C22FC3AB2F1E}" sibTransId="{CD888ABD-34C4-440C-86B8-967997360243}"/>
    <dgm:cxn modelId="{04A2F13B-5C51-4D75-9A88-E2C1EEDA46B8}" srcId="{DE8B37F0-F87E-43AF-9686-5B0BE5C91128}" destId="{BA01CF7E-876A-4150-A272-D77E843A09A6}" srcOrd="0" destOrd="0" parTransId="{2A8A0CB3-9E17-49A5-8970-C56EFEB00400}" sibTransId="{E6AACB4C-C9C7-41D4-A837-1C063BDFD7F2}"/>
    <dgm:cxn modelId="{A9F9606E-3DF7-469A-AF6A-58579633E205}" srcId="{608A68CF-7A37-4D1A-8B65-096B71E38251}" destId="{21A0DC56-3175-41C4-92C2-B383EA9FE407}" srcOrd="0" destOrd="0" parTransId="{14B8C23C-EEE6-4B08-B954-DFCD6593C094}" sibTransId="{3F8CAEF7-B6F4-4A04-8579-7812D1CA7CA5}"/>
    <dgm:cxn modelId="{FA101C42-FBA2-44D2-A3B9-557367337C23}" type="presOf" srcId="{BA01CF7E-876A-4150-A272-D77E843A09A6}" destId="{E8FF1817-8661-4516-9F63-BD5E28F45D5E}" srcOrd="0" destOrd="0" presId="urn:microsoft.com/office/officeart/2005/8/layout/vList2"/>
    <dgm:cxn modelId="{13DA8ED9-56E6-49EA-AA42-C59F14801F01}" type="presOf" srcId="{58297B97-D7C0-4CEF-B3D1-330FD1E6789D}" destId="{F9C53A24-8EFE-417F-8C92-38752D2DE3E3}" srcOrd="0" destOrd="0" presId="urn:microsoft.com/office/officeart/2005/8/layout/vList2"/>
    <dgm:cxn modelId="{0252FD7C-F114-429A-9B33-647EDD3BD692}" srcId="{58297B97-D7C0-4CEF-B3D1-330FD1E6789D}" destId="{DE8B37F0-F87E-43AF-9686-5B0BE5C91128}" srcOrd="1" destOrd="0" parTransId="{4AFAA34A-9B00-4B0C-A66D-2A19C6BA0FDD}" sibTransId="{DD1F3795-C79E-415B-89E7-D2F400DC8987}"/>
    <dgm:cxn modelId="{49F1C140-7BFF-49BB-A784-9F97F64BD101}" type="presOf" srcId="{608A68CF-7A37-4D1A-8B65-096B71E38251}" destId="{18301485-6959-46AE-8019-A843C51C5212}" srcOrd="0" destOrd="0" presId="urn:microsoft.com/office/officeart/2005/8/layout/vList2"/>
    <dgm:cxn modelId="{AAEF7A2D-91EF-4189-9159-758E2BC1CE3E}" type="presOf" srcId="{DE8B37F0-F87E-43AF-9686-5B0BE5C91128}" destId="{CA0D886E-9EE8-4FF7-824A-817CBFEC2798}" srcOrd="0" destOrd="0" presId="urn:microsoft.com/office/officeart/2005/8/layout/vList2"/>
    <dgm:cxn modelId="{5190271E-0C73-4024-B86D-D52A86C6F3D0}" type="presParOf" srcId="{F9C53A24-8EFE-417F-8C92-38752D2DE3E3}" destId="{18301485-6959-46AE-8019-A843C51C5212}" srcOrd="0" destOrd="0" presId="urn:microsoft.com/office/officeart/2005/8/layout/vList2"/>
    <dgm:cxn modelId="{3D3150F1-F250-4EF0-BEF2-75131AB0D2EB}" type="presParOf" srcId="{F9C53A24-8EFE-417F-8C92-38752D2DE3E3}" destId="{DE6D759F-B4F8-4CFA-9FD5-DB3309415AEB}" srcOrd="1" destOrd="0" presId="urn:microsoft.com/office/officeart/2005/8/layout/vList2"/>
    <dgm:cxn modelId="{A213A644-63E7-45A2-9942-98953389CEE7}" type="presParOf" srcId="{F9C53A24-8EFE-417F-8C92-38752D2DE3E3}" destId="{CA0D886E-9EE8-4FF7-824A-817CBFEC2798}" srcOrd="2" destOrd="0" presId="urn:microsoft.com/office/officeart/2005/8/layout/vList2"/>
    <dgm:cxn modelId="{5F1F9332-E1D8-4D8D-A858-40AA4DE34537}" type="presParOf" srcId="{F9C53A24-8EFE-417F-8C92-38752D2DE3E3}" destId="{E8FF1817-8661-4516-9F63-BD5E28F45D5E}" srcOrd="3"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8E0965A-5888-419E-842C-35FD0B435494}" type="doc">
      <dgm:prSet loTypeId="urn:microsoft.com/office/officeart/2005/8/layout/vList2" loCatId="list" qsTypeId="urn:microsoft.com/office/officeart/2005/8/quickstyle/3d2" qsCatId="3D" csTypeId="urn:microsoft.com/office/officeart/2005/8/colors/colorful5" csCatId="colorful" phldr="1"/>
      <dgm:spPr/>
      <dgm:t>
        <a:bodyPr/>
        <a:lstStyle/>
        <a:p>
          <a:endParaRPr lang="en-US"/>
        </a:p>
      </dgm:t>
    </dgm:pt>
    <dgm:pt modelId="{F09781DD-E85A-4D54-9720-79D84B6F3352}">
      <dgm:prSet phldrT="[Text]" custT="1"/>
      <dgm:spPr/>
      <dgm:t>
        <a:bodyPr/>
        <a:lstStyle/>
        <a:p>
          <a:r>
            <a:rPr lang="en-US" sz="2800" b="1" dirty="0" smtClean="0"/>
            <a:t>Hukum </a:t>
          </a:r>
          <a:r>
            <a:rPr lang="id-ID" sz="2800" b="1" dirty="0" smtClean="0"/>
            <a:t>O</a:t>
          </a:r>
          <a:r>
            <a:rPr lang="en-US" sz="2800" b="1" dirty="0" smtClean="0"/>
            <a:t>bjektif</a:t>
          </a:r>
          <a:endParaRPr lang="en-US" sz="2800" b="1" dirty="0"/>
        </a:p>
      </dgm:t>
    </dgm:pt>
    <dgm:pt modelId="{C52F11EA-B222-4752-B3F0-0780736CFB6F}" type="parTrans" cxnId="{CBC9422B-2C3C-4478-A3D3-2972833A2284}">
      <dgm:prSet/>
      <dgm:spPr/>
      <dgm:t>
        <a:bodyPr/>
        <a:lstStyle/>
        <a:p>
          <a:endParaRPr lang="en-US"/>
        </a:p>
      </dgm:t>
    </dgm:pt>
    <dgm:pt modelId="{7703875A-A56C-404B-A653-82BBBED8B2BA}" type="sibTrans" cxnId="{CBC9422B-2C3C-4478-A3D3-2972833A2284}">
      <dgm:prSet/>
      <dgm:spPr/>
      <dgm:t>
        <a:bodyPr/>
        <a:lstStyle/>
        <a:p>
          <a:endParaRPr lang="en-US"/>
        </a:p>
      </dgm:t>
    </dgm:pt>
    <dgm:pt modelId="{23EB3E67-C6C0-47DA-BA27-5965C712979F}">
      <dgm:prSet phldrT="[Text]" custT="1"/>
      <dgm:spPr/>
      <dgm:t>
        <a:bodyPr/>
        <a:lstStyle/>
        <a:p>
          <a:r>
            <a:rPr lang="en-US" sz="2800" dirty="0" smtClean="0"/>
            <a:t>Hukum yang lebih menekankan pada substansi hukum itu sendiri.</a:t>
          </a:r>
          <a:endParaRPr lang="en-US" sz="2800" dirty="0"/>
        </a:p>
      </dgm:t>
    </dgm:pt>
    <dgm:pt modelId="{2D42A7B9-CE17-4833-ABF5-F14B419827CC}" type="parTrans" cxnId="{A2F5C546-BDC1-468D-A292-9C1C254C2F9E}">
      <dgm:prSet/>
      <dgm:spPr/>
      <dgm:t>
        <a:bodyPr/>
        <a:lstStyle/>
        <a:p>
          <a:endParaRPr lang="en-US"/>
        </a:p>
      </dgm:t>
    </dgm:pt>
    <dgm:pt modelId="{9FFCD10B-3753-4293-8FE5-36FD031C8039}" type="sibTrans" cxnId="{A2F5C546-BDC1-468D-A292-9C1C254C2F9E}">
      <dgm:prSet/>
      <dgm:spPr/>
      <dgm:t>
        <a:bodyPr/>
        <a:lstStyle/>
        <a:p>
          <a:endParaRPr lang="en-US"/>
        </a:p>
      </dgm:t>
    </dgm:pt>
    <dgm:pt modelId="{0858ED48-14C2-48DB-9F37-F5B6E13994F8}">
      <dgm:prSet phldrT="[Text]" custT="1"/>
      <dgm:spPr/>
      <dgm:t>
        <a:bodyPr/>
        <a:lstStyle/>
        <a:p>
          <a:r>
            <a:rPr lang="en-US" sz="2800" b="1" dirty="0" smtClean="0"/>
            <a:t>Hukum </a:t>
          </a:r>
          <a:r>
            <a:rPr lang="id-ID" sz="2800" b="1" dirty="0" smtClean="0"/>
            <a:t>S</a:t>
          </a:r>
          <a:r>
            <a:rPr lang="en-US" sz="2800" b="1" dirty="0" smtClean="0"/>
            <a:t>ubjektif</a:t>
          </a:r>
          <a:endParaRPr lang="en-US" sz="2800" b="1" dirty="0"/>
        </a:p>
      </dgm:t>
    </dgm:pt>
    <dgm:pt modelId="{36DA106D-B6E9-4165-9D10-4F08A64877B7}" type="parTrans" cxnId="{B10F5968-4821-4CE0-804F-A82E8857D09E}">
      <dgm:prSet/>
      <dgm:spPr/>
      <dgm:t>
        <a:bodyPr/>
        <a:lstStyle/>
        <a:p>
          <a:endParaRPr lang="en-US"/>
        </a:p>
      </dgm:t>
    </dgm:pt>
    <dgm:pt modelId="{9F9A68D8-3150-4CC4-B242-1E632AE8CFEA}" type="sibTrans" cxnId="{B10F5968-4821-4CE0-804F-A82E8857D09E}">
      <dgm:prSet/>
      <dgm:spPr/>
      <dgm:t>
        <a:bodyPr/>
        <a:lstStyle/>
        <a:p>
          <a:endParaRPr lang="en-US"/>
        </a:p>
      </dgm:t>
    </dgm:pt>
    <dgm:pt modelId="{63F08EA6-27B2-41A5-BCF9-7903704FE599}">
      <dgm:prSet phldrT="[Text]" custT="1"/>
      <dgm:spPr/>
      <dgm:t>
        <a:bodyPr/>
        <a:lstStyle/>
        <a:p>
          <a:r>
            <a:rPr lang="en-US" sz="2800" dirty="0" smtClean="0"/>
            <a:t>Hak dan kewajiban seseorang yang diperoleh berdasarkan hukum objektif yang berlaku.</a:t>
          </a:r>
          <a:endParaRPr lang="en-US" sz="2800" dirty="0"/>
        </a:p>
      </dgm:t>
    </dgm:pt>
    <dgm:pt modelId="{6B69ACBB-47C7-4667-8DC1-CE6A60828722}" type="parTrans" cxnId="{5B0D4829-1213-42F2-A119-95843CA2E080}">
      <dgm:prSet/>
      <dgm:spPr/>
      <dgm:t>
        <a:bodyPr/>
        <a:lstStyle/>
        <a:p>
          <a:endParaRPr lang="en-US"/>
        </a:p>
      </dgm:t>
    </dgm:pt>
    <dgm:pt modelId="{CD29651E-4F07-4B69-9981-5480F72E98AE}" type="sibTrans" cxnId="{5B0D4829-1213-42F2-A119-95843CA2E080}">
      <dgm:prSet/>
      <dgm:spPr/>
      <dgm:t>
        <a:bodyPr/>
        <a:lstStyle/>
        <a:p>
          <a:endParaRPr lang="en-US"/>
        </a:p>
      </dgm:t>
    </dgm:pt>
    <dgm:pt modelId="{D3985AFE-70DD-4DA4-ABE4-F3EE97AE7A61}" type="pres">
      <dgm:prSet presAssocID="{C8E0965A-5888-419E-842C-35FD0B435494}" presName="linear" presStyleCnt="0">
        <dgm:presLayoutVars>
          <dgm:animLvl val="lvl"/>
          <dgm:resizeHandles val="exact"/>
        </dgm:presLayoutVars>
      </dgm:prSet>
      <dgm:spPr/>
      <dgm:t>
        <a:bodyPr/>
        <a:lstStyle/>
        <a:p>
          <a:endParaRPr lang="en-US"/>
        </a:p>
      </dgm:t>
    </dgm:pt>
    <dgm:pt modelId="{18008DC1-A596-4046-B17C-A59786F40216}" type="pres">
      <dgm:prSet presAssocID="{F09781DD-E85A-4D54-9720-79D84B6F3352}" presName="parentText" presStyleLbl="node1" presStyleIdx="0" presStyleCnt="2" custScaleY="80488">
        <dgm:presLayoutVars>
          <dgm:chMax val="0"/>
          <dgm:bulletEnabled val="1"/>
        </dgm:presLayoutVars>
      </dgm:prSet>
      <dgm:spPr/>
      <dgm:t>
        <a:bodyPr/>
        <a:lstStyle/>
        <a:p>
          <a:endParaRPr lang="en-US"/>
        </a:p>
      </dgm:t>
    </dgm:pt>
    <dgm:pt modelId="{6D55D2F0-40DC-410C-9225-A81A162F17BC}" type="pres">
      <dgm:prSet presAssocID="{F09781DD-E85A-4D54-9720-79D84B6F3352}" presName="childText" presStyleLbl="revTx" presStyleIdx="0" presStyleCnt="2">
        <dgm:presLayoutVars>
          <dgm:bulletEnabled val="1"/>
        </dgm:presLayoutVars>
      </dgm:prSet>
      <dgm:spPr/>
      <dgm:t>
        <a:bodyPr/>
        <a:lstStyle/>
        <a:p>
          <a:endParaRPr lang="en-US"/>
        </a:p>
      </dgm:t>
    </dgm:pt>
    <dgm:pt modelId="{71E2C82B-2E9B-4B0C-B31C-077FEA42EAFC}" type="pres">
      <dgm:prSet presAssocID="{0858ED48-14C2-48DB-9F37-F5B6E13994F8}" presName="parentText" presStyleLbl="node1" presStyleIdx="1" presStyleCnt="2" custScaleY="80488">
        <dgm:presLayoutVars>
          <dgm:chMax val="0"/>
          <dgm:bulletEnabled val="1"/>
        </dgm:presLayoutVars>
      </dgm:prSet>
      <dgm:spPr/>
      <dgm:t>
        <a:bodyPr/>
        <a:lstStyle/>
        <a:p>
          <a:endParaRPr lang="en-US"/>
        </a:p>
      </dgm:t>
    </dgm:pt>
    <dgm:pt modelId="{C0B7D332-EDEF-4A59-96D1-9E10A0C2F6CC}" type="pres">
      <dgm:prSet presAssocID="{0858ED48-14C2-48DB-9F37-F5B6E13994F8}" presName="childText" presStyleLbl="revTx" presStyleIdx="1" presStyleCnt="2">
        <dgm:presLayoutVars>
          <dgm:bulletEnabled val="1"/>
        </dgm:presLayoutVars>
      </dgm:prSet>
      <dgm:spPr/>
      <dgm:t>
        <a:bodyPr/>
        <a:lstStyle/>
        <a:p>
          <a:endParaRPr lang="en-US"/>
        </a:p>
      </dgm:t>
    </dgm:pt>
  </dgm:ptLst>
  <dgm:cxnLst>
    <dgm:cxn modelId="{931078C6-BA11-46C7-93DF-9ECDB14CFB30}" type="presOf" srcId="{F09781DD-E85A-4D54-9720-79D84B6F3352}" destId="{18008DC1-A596-4046-B17C-A59786F40216}" srcOrd="0" destOrd="0" presId="urn:microsoft.com/office/officeart/2005/8/layout/vList2"/>
    <dgm:cxn modelId="{5B0D4829-1213-42F2-A119-95843CA2E080}" srcId="{0858ED48-14C2-48DB-9F37-F5B6E13994F8}" destId="{63F08EA6-27B2-41A5-BCF9-7903704FE599}" srcOrd="0" destOrd="0" parTransId="{6B69ACBB-47C7-4667-8DC1-CE6A60828722}" sibTransId="{CD29651E-4F07-4B69-9981-5480F72E98AE}"/>
    <dgm:cxn modelId="{6BB46A4F-8F60-401C-B35D-864A59D07119}" type="presOf" srcId="{63F08EA6-27B2-41A5-BCF9-7903704FE599}" destId="{C0B7D332-EDEF-4A59-96D1-9E10A0C2F6CC}" srcOrd="0" destOrd="0" presId="urn:microsoft.com/office/officeart/2005/8/layout/vList2"/>
    <dgm:cxn modelId="{CBC9422B-2C3C-4478-A3D3-2972833A2284}" srcId="{C8E0965A-5888-419E-842C-35FD0B435494}" destId="{F09781DD-E85A-4D54-9720-79D84B6F3352}" srcOrd="0" destOrd="0" parTransId="{C52F11EA-B222-4752-B3F0-0780736CFB6F}" sibTransId="{7703875A-A56C-404B-A653-82BBBED8B2BA}"/>
    <dgm:cxn modelId="{ED959B40-BABB-4144-8B5D-6C7BF33FA56C}" type="presOf" srcId="{0858ED48-14C2-48DB-9F37-F5B6E13994F8}" destId="{71E2C82B-2E9B-4B0C-B31C-077FEA42EAFC}" srcOrd="0" destOrd="0" presId="urn:microsoft.com/office/officeart/2005/8/layout/vList2"/>
    <dgm:cxn modelId="{40782975-0396-4F3A-900B-5268520A0E68}" type="presOf" srcId="{C8E0965A-5888-419E-842C-35FD0B435494}" destId="{D3985AFE-70DD-4DA4-ABE4-F3EE97AE7A61}" srcOrd="0" destOrd="0" presId="urn:microsoft.com/office/officeart/2005/8/layout/vList2"/>
    <dgm:cxn modelId="{9E925C2D-D09D-4D6A-BB98-1F2B056BF201}" type="presOf" srcId="{23EB3E67-C6C0-47DA-BA27-5965C712979F}" destId="{6D55D2F0-40DC-410C-9225-A81A162F17BC}" srcOrd="0" destOrd="0" presId="urn:microsoft.com/office/officeart/2005/8/layout/vList2"/>
    <dgm:cxn modelId="{B10F5968-4821-4CE0-804F-A82E8857D09E}" srcId="{C8E0965A-5888-419E-842C-35FD0B435494}" destId="{0858ED48-14C2-48DB-9F37-F5B6E13994F8}" srcOrd="1" destOrd="0" parTransId="{36DA106D-B6E9-4165-9D10-4F08A64877B7}" sibTransId="{9F9A68D8-3150-4CC4-B242-1E632AE8CFEA}"/>
    <dgm:cxn modelId="{A2F5C546-BDC1-468D-A292-9C1C254C2F9E}" srcId="{F09781DD-E85A-4D54-9720-79D84B6F3352}" destId="{23EB3E67-C6C0-47DA-BA27-5965C712979F}" srcOrd="0" destOrd="0" parTransId="{2D42A7B9-CE17-4833-ABF5-F14B419827CC}" sibTransId="{9FFCD10B-3753-4293-8FE5-36FD031C8039}"/>
    <dgm:cxn modelId="{A375BB30-1F09-4520-9A69-1BAD557DDC26}" type="presParOf" srcId="{D3985AFE-70DD-4DA4-ABE4-F3EE97AE7A61}" destId="{18008DC1-A596-4046-B17C-A59786F40216}" srcOrd="0" destOrd="0" presId="urn:microsoft.com/office/officeart/2005/8/layout/vList2"/>
    <dgm:cxn modelId="{8CFC623E-C925-41DB-AC25-F48F30CC14F8}" type="presParOf" srcId="{D3985AFE-70DD-4DA4-ABE4-F3EE97AE7A61}" destId="{6D55D2F0-40DC-410C-9225-A81A162F17BC}" srcOrd="1" destOrd="0" presId="urn:microsoft.com/office/officeart/2005/8/layout/vList2"/>
    <dgm:cxn modelId="{F66C1252-F541-4C8C-9DF7-D3037B248567}" type="presParOf" srcId="{D3985AFE-70DD-4DA4-ABE4-F3EE97AE7A61}" destId="{71E2C82B-2E9B-4B0C-B31C-077FEA42EAFC}" srcOrd="2" destOrd="0" presId="urn:microsoft.com/office/officeart/2005/8/layout/vList2"/>
    <dgm:cxn modelId="{B3A6C18B-1248-40F7-9ABD-DEF3D399C79C}" type="presParOf" srcId="{D3985AFE-70DD-4DA4-ABE4-F3EE97AE7A61}" destId="{C0B7D332-EDEF-4A59-96D1-9E10A0C2F6CC}" srcOrd="3"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732FEFA-D567-41DE-9DC2-A555CF6352EE}" type="doc">
      <dgm:prSet loTypeId="urn:microsoft.com/office/officeart/2005/8/layout/vList2" loCatId="list" qsTypeId="urn:microsoft.com/office/officeart/2005/8/quickstyle/3d4" qsCatId="3D" csTypeId="urn:microsoft.com/office/officeart/2005/8/colors/colorful1" csCatId="colorful" phldr="1"/>
      <dgm:spPr/>
      <dgm:t>
        <a:bodyPr/>
        <a:lstStyle/>
        <a:p>
          <a:endParaRPr lang="en-US"/>
        </a:p>
      </dgm:t>
    </dgm:pt>
    <dgm:pt modelId="{03E0883F-CB91-42B2-AC36-7BEF8CA8549A}">
      <dgm:prSet phldrT="[Text]" custT="1"/>
      <dgm:spPr/>
      <dgm:t>
        <a:bodyPr/>
        <a:lstStyle/>
        <a:p>
          <a:r>
            <a:rPr lang="en-US" sz="2800" b="1" dirty="0" smtClean="0"/>
            <a:t>Hukum umum</a:t>
          </a:r>
          <a:endParaRPr lang="en-US" sz="2800" b="1" dirty="0"/>
        </a:p>
      </dgm:t>
    </dgm:pt>
    <dgm:pt modelId="{C6AA86A9-421E-4D75-87D8-DBBCB37E5C3E}" type="parTrans" cxnId="{D854784F-8AB5-4D81-AC0B-97F56D1FABD1}">
      <dgm:prSet/>
      <dgm:spPr/>
      <dgm:t>
        <a:bodyPr/>
        <a:lstStyle/>
        <a:p>
          <a:endParaRPr lang="en-US"/>
        </a:p>
      </dgm:t>
    </dgm:pt>
    <dgm:pt modelId="{31DFB25D-8AF0-49E6-A99F-1230FE37DCA6}" type="sibTrans" cxnId="{D854784F-8AB5-4D81-AC0B-97F56D1FABD1}">
      <dgm:prSet/>
      <dgm:spPr/>
      <dgm:t>
        <a:bodyPr/>
        <a:lstStyle/>
        <a:p>
          <a:endParaRPr lang="en-US"/>
        </a:p>
      </dgm:t>
    </dgm:pt>
    <dgm:pt modelId="{5D158126-CC27-48B9-9E35-7E2B8049D479}">
      <dgm:prSet phldrT="[Text]" custT="1"/>
      <dgm:spPr/>
      <dgm:t>
        <a:bodyPr/>
        <a:lstStyle/>
        <a:p>
          <a:r>
            <a:rPr lang="en-US" sz="2800" dirty="0" smtClean="0">
              <a:solidFill>
                <a:schemeClr val="tx1"/>
              </a:solidFill>
            </a:rPr>
            <a:t>Aturan hukum yang dibuat oleh pihak dan lembaga yang berwenang.</a:t>
          </a:r>
          <a:endParaRPr lang="en-US" sz="2800" dirty="0">
            <a:solidFill>
              <a:schemeClr val="tx1"/>
            </a:solidFill>
          </a:endParaRPr>
        </a:p>
      </dgm:t>
    </dgm:pt>
    <dgm:pt modelId="{073BD83F-1FBC-4A1C-8AFD-E9A354A45C13}" type="parTrans" cxnId="{B8339810-FE4C-49DD-883D-023EA9204922}">
      <dgm:prSet/>
      <dgm:spPr/>
      <dgm:t>
        <a:bodyPr/>
        <a:lstStyle/>
        <a:p>
          <a:endParaRPr lang="en-US"/>
        </a:p>
      </dgm:t>
    </dgm:pt>
    <dgm:pt modelId="{4CAACCD2-5908-43B3-97E8-A69B5F68A9E7}" type="sibTrans" cxnId="{B8339810-FE4C-49DD-883D-023EA9204922}">
      <dgm:prSet/>
      <dgm:spPr/>
      <dgm:t>
        <a:bodyPr/>
        <a:lstStyle/>
        <a:p>
          <a:endParaRPr lang="en-US"/>
        </a:p>
      </dgm:t>
    </dgm:pt>
    <dgm:pt modelId="{EB3A8A86-7FD4-4970-833B-42A64469A46D}">
      <dgm:prSet phldrT="[Text]" custT="1"/>
      <dgm:spPr/>
      <dgm:t>
        <a:bodyPr/>
        <a:lstStyle/>
        <a:p>
          <a:r>
            <a:rPr lang="en-US" sz="2800" b="1" dirty="0" smtClean="0"/>
            <a:t>Hukum khusus</a:t>
          </a:r>
          <a:endParaRPr lang="en-US" sz="2800" b="1" dirty="0"/>
        </a:p>
      </dgm:t>
    </dgm:pt>
    <dgm:pt modelId="{3814B043-3163-495B-A268-E465961E1D73}" type="parTrans" cxnId="{0D620926-9C72-4262-9AFB-DE55171B4FF8}">
      <dgm:prSet/>
      <dgm:spPr/>
      <dgm:t>
        <a:bodyPr/>
        <a:lstStyle/>
        <a:p>
          <a:endParaRPr lang="en-US"/>
        </a:p>
      </dgm:t>
    </dgm:pt>
    <dgm:pt modelId="{49E01817-3300-4AD0-B313-59D95B064649}" type="sibTrans" cxnId="{0D620926-9C72-4262-9AFB-DE55171B4FF8}">
      <dgm:prSet/>
      <dgm:spPr/>
      <dgm:t>
        <a:bodyPr/>
        <a:lstStyle/>
        <a:p>
          <a:endParaRPr lang="en-US"/>
        </a:p>
      </dgm:t>
    </dgm:pt>
    <dgm:pt modelId="{F2041851-0B3C-47D2-81A6-4E4CF01100DF}">
      <dgm:prSet phldrT="[Text]" custT="1"/>
      <dgm:spPr/>
      <dgm:t>
        <a:bodyPr/>
        <a:lstStyle/>
        <a:p>
          <a:r>
            <a:rPr lang="en-US" sz="2800" dirty="0" smtClean="0">
              <a:solidFill>
                <a:schemeClr val="tx1"/>
              </a:solidFill>
            </a:rPr>
            <a:t>Aturan hukum yang dibuat hanya berlaku untuk aspek dan golongan tertentu yang bersifat khusus.</a:t>
          </a:r>
          <a:endParaRPr lang="en-US" sz="2800" dirty="0">
            <a:solidFill>
              <a:schemeClr val="tx1"/>
            </a:solidFill>
          </a:endParaRPr>
        </a:p>
      </dgm:t>
    </dgm:pt>
    <dgm:pt modelId="{8C017705-6A9F-4255-8FB7-7DB63F3000AB}" type="parTrans" cxnId="{EBDD0CAD-C025-4616-9344-5B8B5FE0350E}">
      <dgm:prSet/>
      <dgm:spPr/>
      <dgm:t>
        <a:bodyPr/>
        <a:lstStyle/>
        <a:p>
          <a:endParaRPr lang="en-US"/>
        </a:p>
      </dgm:t>
    </dgm:pt>
    <dgm:pt modelId="{39622417-0135-4662-B101-371E741CEC25}" type="sibTrans" cxnId="{EBDD0CAD-C025-4616-9344-5B8B5FE0350E}">
      <dgm:prSet/>
      <dgm:spPr/>
      <dgm:t>
        <a:bodyPr/>
        <a:lstStyle/>
        <a:p>
          <a:endParaRPr lang="en-US"/>
        </a:p>
      </dgm:t>
    </dgm:pt>
    <dgm:pt modelId="{E198ABC6-4F93-46D7-8083-2B978C5738EB}" type="pres">
      <dgm:prSet presAssocID="{6732FEFA-D567-41DE-9DC2-A555CF6352EE}" presName="linear" presStyleCnt="0">
        <dgm:presLayoutVars>
          <dgm:animLvl val="lvl"/>
          <dgm:resizeHandles val="exact"/>
        </dgm:presLayoutVars>
      </dgm:prSet>
      <dgm:spPr/>
      <dgm:t>
        <a:bodyPr/>
        <a:lstStyle/>
        <a:p>
          <a:endParaRPr lang="en-US"/>
        </a:p>
      </dgm:t>
    </dgm:pt>
    <dgm:pt modelId="{67196BDC-1B71-488E-82FE-BCBE7D0373BA}" type="pres">
      <dgm:prSet presAssocID="{03E0883F-CB91-42B2-AC36-7BEF8CA8549A}" presName="parentText" presStyleLbl="node1" presStyleIdx="0" presStyleCnt="2" custScaleY="66881" custLinFactNeighborX="7573" custLinFactNeighborY="-2303">
        <dgm:presLayoutVars>
          <dgm:chMax val="0"/>
          <dgm:bulletEnabled val="1"/>
        </dgm:presLayoutVars>
      </dgm:prSet>
      <dgm:spPr/>
      <dgm:t>
        <a:bodyPr/>
        <a:lstStyle/>
        <a:p>
          <a:endParaRPr lang="en-US"/>
        </a:p>
      </dgm:t>
    </dgm:pt>
    <dgm:pt modelId="{02708BE8-1D06-4B53-917D-3D3937A2BF80}" type="pres">
      <dgm:prSet presAssocID="{03E0883F-CB91-42B2-AC36-7BEF8CA8549A}" presName="childText" presStyleLbl="revTx" presStyleIdx="0" presStyleCnt="2">
        <dgm:presLayoutVars>
          <dgm:bulletEnabled val="1"/>
        </dgm:presLayoutVars>
      </dgm:prSet>
      <dgm:spPr/>
      <dgm:t>
        <a:bodyPr/>
        <a:lstStyle/>
        <a:p>
          <a:endParaRPr lang="en-US"/>
        </a:p>
      </dgm:t>
    </dgm:pt>
    <dgm:pt modelId="{422904D7-1EDF-4DC9-AEDF-7A1BCC9BADE0}" type="pres">
      <dgm:prSet presAssocID="{EB3A8A86-7FD4-4970-833B-42A64469A46D}" presName="parentText" presStyleLbl="node1" presStyleIdx="1" presStyleCnt="2" custScaleY="66881">
        <dgm:presLayoutVars>
          <dgm:chMax val="0"/>
          <dgm:bulletEnabled val="1"/>
        </dgm:presLayoutVars>
      </dgm:prSet>
      <dgm:spPr/>
      <dgm:t>
        <a:bodyPr/>
        <a:lstStyle/>
        <a:p>
          <a:endParaRPr lang="en-US"/>
        </a:p>
      </dgm:t>
    </dgm:pt>
    <dgm:pt modelId="{600F6725-52A1-43EF-9858-2F52B7106036}" type="pres">
      <dgm:prSet presAssocID="{EB3A8A86-7FD4-4970-833B-42A64469A46D}" presName="childText" presStyleLbl="revTx" presStyleIdx="1" presStyleCnt="2" custLinFactNeighborX="7573" custLinFactNeighborY="-1657">
        <dgm:presLayoutVars>
          <dgm:bulletEnabled val="1"/>
        </dgm:presLayoutVars>
      </dgm:prSet>
      <dgm:spPr/>
      <dgm:t>
        <a:bodyPr/>
        <a:lstStyle/>
        <a:p>
          <a:endParaRPr lang="en-US"/>
        </a:p>
      </dgm:t>
    </dgm:pt>
  </dgm:ptLst>
  <dgm:cxnLst>
    <dgm:cxn modelId="{CC5E52BA-2F48-4562-86A4-70EF962E394D}" type="presOf" srcId="{EB3A8A86-7FD4-4970-833B-42A64469A46D}" destId="{422904D7-1EDF-4DC9-AEDF-7A1BCC9BADE0}" srcOrd="0" destOrd="0" presId="urn:microsoft.com/office/officeart/2005/8/layout/vList2"/>
    <dgm:cxn modelId="{7CA22451-3218-486D-B67B-94E01ED582F0}" type="presOf" srcId="{6732FEFA-D567-41DE-9DC2-A555CF6352EE}" destId="{E198ABC6-4F93-46D7-8083-2B978C5738EB}" srcOrd="0" destOrd="0" presId="urn:microsoft.com/office/officeart/2005/8/layout/vList2"/>
    <dgm:cxn modelId="{56451FD5-B1D1-4FCE-A8B1-6329B7B6CDFC}" type="presOf" srcId="{03E0883F-CB91-42B2-AC36-7BEF8CA8549A}" destId="{67196BDC-1B71-488E-82FE-BCBE7D0373BA}" srcOrd="0" destOrd="0" presId="urn:microsoft.com/office/officeart/2005/8/layout/vList2"/>
    <dgm:cxn modelId="{EBDD0CAD-C025-4616-9344-5B8B5FE0350E}" srcId="{EB3A8A86-7FD4-4970-833B-42A64469A46D}" destId="{F2041851-0B3C-47D2-81A6-4E4CF01100DF}" srcOrd="0" destOrd="0" parTransId="{8C017705-6A9F-4255-8FB7-7DB63F3000AB}" sibTransId="{39622417-0135-4662-B101-371E741CEC25}"/>
    <dgm:cxn modelId="{0D620926-9C72-4262-9AFB-DE55171B4FF8}" srcId="{6732FEFA-D567-41DE-9DC2-A555CF6352EE}" destId="{EB3A8A86-7FD4-4970-833B-42A64469A46D}" srcOrd="1" destOrd="0" parTransId="{3814B043-3163-495B-A268-E465961E1D73}" sibTransId="{49E01817-3300-4AD0-B313-59D95B064649}"/>
    <dgm:cxn modelId="{B8339810-FE4C-49DD-883D-023EA9204922}" srcId="{03E0883F-CB91-42B2-AC36-7BEF8CA8549A}" destId="{5D158126-CC27-48B9-9E35-7E2B8049D479}" srcOrd="0" destOrd="0" parTransId="{073BD83F-1FBC-4A1C-8AFD-E9A354A45C13}" sibTransId="{4CAACCD2-5908-43B3-97E8-A69B5F68A9E7}"/>
    <dgm:cxn modelId="{D854784F-8AB5-4D81-AC0B-97F56D1FABD1}" srcId="{6732FEFA-D567-41DE-9DC2-A555CF6352EE}" destId="{03E0883F-CB91-42B2-AC36-7BEF8CA8549A}" srcOrd="0" destOrd="0" parTransId="{C6AA86A9-421E-4D75-87D8-DBBCB37E5C3E}" sibTransId="{31DFB25D-8AF0-49E6-A99F-1230FE37DCA6}"/>
    <dgm:cxn modelId="{9D43CBDE-2F23-44D3-8DE6-7D810D9287BF}" type="presOf" srcId="{F2041851-0B3C-47D2-81A6-4E4CF01100DF}" destId="{600F6725-52A1-43EF-9858-2F52B7106036}" srcOrd="0" destOrd="0" presId="urn:microsoft.com/office/officeart/2005/8/layout/vList2"/>
    <dgm:cxn modelId="{5EE42DD9-0C61-4607-BCDB-CFEDC8F38D13}" type="presOf" srcId="{5D158126-CC27-48B9-9E35-7E2B8049D479}" destId="{02708BE8-1D06-4B53-917D-3D3937A2BF80}" srcOrd="0" destOrd="0" presId="urn:microsoft.com/office/officeart/2005/8/layout/vList2"/>
    <dgm:cxn modelId="{DDD9C1D9-B2DD-43FE-8EB4-3254D7CEC052}" type="presParOf" srcId="{E198ABC6-4F93-46D7-8083-2B978C5738EB}" destId="{67196BDC-1B71-488E-82FE-BCBE7D0373BA}" srcOrd="0" destOrd="0" presId="urn:microsoft.com/office/officeart/2005/8/layout/vList2"/>
    <dgm:cxn modelId="{90409911-01B3-427F-B8F8-D61CF3CB2359}" type="presParOf" srcId="{E198ABC6-4F93-46D7-8083-2B978C5738EB}" destId="{02708BE8-1D06-4B53-917D-3D3937A2BF80}" srcOrd="1" destOrd="0" presId="urn:microsoft.com/office/officeart/2005/8/layout/vList2"/>
    <dgm:cxn modelId="{C6393D88-5A90-4F3E-813F-3341FE8F39AC}" type="presParOf" srcId="{E198ABC6-4F93-46D7-8083-2B978C5738EB}" destId="{422904D7-1EDF-4DC9-AEDF-7A1BCC9BADE0}" srcOrd="2" destOrd="0" presId="urn:microsoft.com/office/officeart/2005/8/layout/vList2"/>
    <dgm:cxn modelId="{BE8D789C-4DF9-4FB0-9B65-3CFB8827C42A}" type="presParOf" srcId="{E198ABC6-4F93-46D7-8083-2B978C5738EB}" destId="{600F6725-52A1-43EF-9858-2F52B7106036}" srcOrd="3"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C5AA55C-985A-4C55-A066-D33267712D5B}" type="doc">
      <dgm:prSet loTypeId="urn:microsoft.com/office/officeart/2005/8/layout/pyramid2" loCatId="pyramid" qsTypeId="urn:microsoft.com/office/officeart/2005/8/quickstyle/simple1" qsCatId="simple" csTypeId="urn:microsoft.com/office/officeart/2005/8/colors/accent2_2" csCatId="accent2" phldr="1"/>
      <dgm:spPr/>
    </dgm:pt>
    <dgm:pt modelId="{6BBE54EE-49AF-4D23-AC53-F44FCB790C16}">
      <dgm:prSet phldrT="[Text]" custT="1"/>
      <dgm:spPr/>
      <dgm:t>
        <a:bodyPr/>
        <a:lstStyle/>
        <a:p>
          <a:r>
            <a:rPr lang="en-ID" sz="1800" dirty="0" smtClean="0"/>
            <a:t>Undang-Undang Dasar Negara Republik Indonesia Tahun 1945</a:t>
          </a:r>
          <a:endParaRPr lang="en-US" sz="1800" dirty="0"/>
        </a:p>
      </dgm:t>
    </dgm:pt>
    <dgm:pt modelId="{69890B4E-BD8C-4C84-BA4B-BFC19DF61C20}" type="parTrans" cxnId="{6246F5C1-D433-44EC-BB93-4E0CD975B1BB}">
      <dgm:prSet/>
      <dgm:spPr/>
      <dgm:t>
        <a:bodyPr/>
        <a:lstStyle/>
        <a:p>
          <a:endParaRPr lang="en-US"/>
        </a:p>
      </dgm:t>
    </dgm:pt>
    <dgm:pt modelId="{98ABDEF5-98B7-45B5-9FCD-26C3FC8BBBC8}" type="sibTrans" cxnId="{6246F5C1-D433-44EC-BB93-4E0CD975B1BB}">
      <dgm:prSet/>
      <dgm:spPr/>
      <dgm:t>
        <a:bodyPr/>
        <a:lstStyle/>
        <a:p>
          <a:endParaRPr lang="en-US"/>
        </a:p>
      </dgm:t>
    </dgm:pt>
    <dgm:pt modelId="{E98DC38C-5FF8-4667-B246-C4E3B99B204D}">
      <dgm:prSet phldrT="[Text]" custT="1"/>
      <dgm:spPr/>
      <dgm:t>
        <a:bodyPr/>
        <a:lstStyle/>
        <a:p>
          <a:r>
            <a:rPr lang="en-ID" sz="1800" dirty="0" smtClean="0"/>
            <a:t>Ketetapan Majelis Permusyawaratan Rakyat</a:t>
          </a:r>
          <a:endParaRPr lang="en-US" sz="1800" dirty="0"/>
        </a:p>
      </dgm:t>
    </dgm:pt>
    <dgm:pt modelId="{4CCC1589-B15B-4587-8756-28C7BF5345E1}" type="parTrans" cxnId="{F0C71B3F-E935-440B-A920-2E9228B6D53E}">
      <dgm:prSet/>
      <dgm:spPr/>
      <dgm:t>
        <a:bodyPr/>
        <a:lstStyle/>
        <a:p>
          <a:endParaRPr lang="en-US"/>
        </a:p>
      </dgm:t>
    </dgm:pt>
    <dgm:pt modelId="{E5F5633A-8E73-479E-91FB-A5888DDC30E8}" type="sibTrans" cxnId="{F0C71B3F-E935-440B-A920-2E9228B6D53E}">
      <dgm:prSet/>
      <dgm:spPr/>
      <dgm:t>
        <a:bodyPr/>
        <a:lstStyle/>
        <a:p>
          <a:endParaRPr lang="en-US"/>
        </a:p>
      </dgm:t>
    </dgm:pt>
    <dgm:pt modelId="{F47D270D-6FF4-4B05-8F27-502FC3B984FE}">
      <dgm:prSet phldrT="[Text]" custT="1"/>
      <dgm:spPr/>
      <dgm:t>
        <a:bodyPr/>
        <a:lstStyle/>
        <a:p>
          <a:r>
            <a:rPr lang="en-ID" sz="1800" dirty="0" smtClean="0"/>
            <a:t>Undang-undang/Peraturan pemerintah pengganti undang-undang</a:t>
          </a:r>
          <a:endParaRPr lang="en-US" sz="1800" dirty="0"/>
        </a:p>
      </dgm:t>
    </dgm:pt>
    <dgm:pt modelId="{80BC374C-FB6F-4459-ABF3-AAEEE3E45C2F}" type="parTrans" cxnId="{68A2D55D-6745-411F-9C3A-DF41524C9D21}">
      <dgm:prSet/>
      <dgm:spPr/>
      <dgm:t>
        <a:bodyPr/>
        <a:lstStyle/>
        <a:p>
          <a:endParaRPr lang="en-US"/>
        </a:p>
      </dgm:t>
    </dgm:pt>
    <dgm:pt modelId="{15808381-EDAE-4C83-8AE7-E7310EA9865A}" type="sibTrans" cxnId="{68A2D55D-6745-411F-9C3A-DF41524C9D21}">
      <dgm:prSet/>
      <dgm:spPr/>
      <dgm:t>
        <a:bodyPr/>
        <a:lstStyle/>
        <a:p>
          <a:endParaRPr lang="en-US"/>
        </a:p>
      </dgm:t>
    </dgm:pt>
    <dgm:pt modelId="{54E8C39F-0790-4DF3-8501-D1F623530BD3}">
      <dgm:prSet phldrT="[Text]" custT="1"/>
      <dgm:spPr/>
      <dgm:t>
        <a:bodyPr/>
        <a:lstStyle/>
        <a:p>
          <a:r>
            <a:rPr lang="en-ID" sz="2000" dirty="0" smtClean="0"/>
            <a:t>Peraturan pemerintah</a:t>
          </a:r>
          <a:endParaRPr lang="en-US" sz="2000" dirty="0"/>
        </a:p>
      </dgm:t>
    </dgm:pt>
    <dgm:pt modelId="{C4FC3FA2-8052-46E1-AC44-D2C7FD16912D}" type="parTrans" cxnId="{62822546-08E0-4141-861B-3AAF64F23E65}">
      <dgm:prSet/>
      <dgm:spPr/>
      <dgm:t>
        <a:bodyPr/>
        <a:lstStyle/>
        <a:p>
          <a:endParaRPr lang="en-US"/>
        </a:p>
      </dgm:t>
    </dgm:pt>
    <dgm:pt modelId="{15F70132-4BC6-4D3D-90FC-9892EC42531D}" type="sibTrans" cxnId="{62822546-08E0-4141-861B-3AAF64F23E65}">
      <dgm:prSet/>
      <dgm:spPr/>
      <dgm:t>
        <a:bodyPr/>
        <a:lstStyle/>
        <a:p>
          <a:endParaRPr lang="en-US"/>
        </a:p>
      </dgm:t>
    </dgm:pt>
    <dgm:pt modelId="{B66E4652-37F1-436C-A60B-50657DD9A234}">
      <dgm:prSet phldrT="[Text]" custT="1"/>
      <dgm:spPr/>
      <dgm:t>
        <a:bodyPr/>
        <a:lstStyle/>
        <a:p>
          <a:r>
            <a:rPr lang="en-ID" sz="2000" dirty="0" smtClean="0"/>
            <a:t>Peraturan presiden</a:t>
          </a:r>
          <a:endParaRPr lang="en-US" sz="2000" dirty="0"/>
        </a:p>
      </dgm:t>
    </dgm:pt>
    <dgm:pt modelId="{E154B82D-8AE1-4E2F-B8D4-862A0664742C}" type="parTrans" cxnId="{330BF547-153B-4B1C-87EA-7E78F1E2D5E8}">
      <dgm:prSet/>
      <dgm:spPr/>
      <dgm:t>
        <a:bodyPr/>
        <a:lstStyle/>
        <a:p>
          <a:endParaRPr lang="en-US"/>
        </a:p>
      </dgm:t>
    </dgm:pt>
    <dgm:pt modelId="{54AD19BA-A025-4113-9351-0B5A5E4A3224}" type="sibTrans" cxnId="{330BF547-153B-4B1C-87EA-7E78F1E2D5E8}">
      <dgm:prSet/>
      <dgm:spPr/>
      <dgm:t>
        <a:bodyPr/>
        <a:lstStyle/>
        <a:p>
          <a:endParaRPr lang="en-US"/>
        </a:p>
      </dgm:t>
    </dgm:pt>
    <dgm:pt modelId="{75886ADF-4633-4FF0-90E1-F957F43400D9}">
      <dgm:prSet phldrT="[Text]" custT="1"/>
      <dgm:spPr/>
      <dgm:t>
        <a:bodyPr/>
        <a:lstStyle/>
        <a:p>
          <a:r>
            <a:rPr lang="en-ID" sz="2000" dirty="0" smtClean="0"/>
            <a:t>Peraturan daerah provinsi</a:t>
          </a:r>
          <a:endParaRPr lang="en-US" sz="2000" dirty="0"/>
        </a:p>
      </dgm:t>
    </dgm:pt>
    <dgm:pt modelId="{66E5444F-641C-4288-BA29-8E4A4C9037B5}" type="parTrans" cxnId="{C0219343-9444-4C32-B64E-72FD79754D2D}">
      <dgm:prSet/>
      <dgm:spPr/>
      <dgm:t>
        <a:bodyPr/>
        <a:lstStyle/>
        <a:p>
          <a:endParaRPr lang="en-US"/>
        </a:p>
      </dgm:t>
    </dgm:pt>
    <dgm:pt modelId="{7201729C-EB1C-471E-85A3-3AE5DE055BD5}" type="sibTrans" cxnId="{C0219343-9444-4C32-B64E-72FD79754D2D}">
      <dgm:prSet/>
      <dgm:spPr/>
      <dgm:t>
        <a:bodyPr/>
        <a:lstStyle/>
        <a:p>
          <a:endParaRPr lang="en-US"/>
        </a:p>
      </dgm:t>
    </dgm:pt>
    <dgm:pt modelId="{3FC90246-AE3E-46A0-A88C-38A2528D369A}">
      <dgm:prSet phldrT="[Text]" custT="1"/>
      <dgm:spPr/>
      <dgm:t>
        <a:bodyPr/>
        <a:lstStyle/>
        <a:p>
          <a:r>
            <a:rPr lang="en-ID" sz="2000" dirty="0" smtClean="0"/>
            <a:t>Peraturan daerah kabupaten/kota</a:t>
          </a:r>
          <a:endParaRPr lang="en-US" sz="2000" dirty="0"/>
        </a:p>
      </dgm:t>
    </dgm:pt>
    <dgm:pt modelId="{21E54780-094C-452D-836F-EEB079C52682}" type="parTrans" cxnId="{CBA7B1C2-56D6-4456-97E7-E1140CCB7B02}">
      <dgm:prSet/>
      <dgm:spPr/>
      <dgm:t>
        <a:bodyPr/>
        <a:lstStyle/>
        <a:p>
          <a:endParaRPr lang="en-US"/>
        </a:p>
      </dgm:t>
    </dgm:pt>
    <dgm:pt modelId="{36A6620D-E010-470F-84B1-686346DEF8A1}" type="sibTrans" cxnId="{CBA7B1C2-56D6-4456-97E7-E1140CCB7B02}">
      <dgm:prSet/>
      <dgm:spPr/>
      <dgm:t>
        <a:bodyPr/>
        <a:lstStyle/>
        <a:p>
          <a:endParaRPr lang="en-US"/>
        </a:p>
      </dgm:t>
    </dgm:pt>
    <dgm:pt modelId="{E7163BA5-DF87-4487-AC56-3E883197E641}" type="pres">
      <dgm:prSet presAssocID="{BC5AA55C-985A-4C55-A066-D33267712D5B}" presName="compositeShape" presStyleCnt="0">
        <dgm:presLayoutVars>
          <dgm:dir/>
          <dgm:resizeHandles/>
        </dgm:presLayoutVars>
      </dgm:prSet>
      <dgm:spPr/>
    </dgm:pt>
    <dgm:pt modelId="{C77625C9-0FFD-419D-8BCB-654739C0A0D3}" type="pres">
      <dgm:prSet presAssocID="{BC5AA55C-985A-4C55-A066-D33267712D5B}" presName="pyramid" presStyleLbl="node1" presStyleIdx="0" presStyleCnt="1" custLinFactNeighborX="875"/>
      <dgm:spPr>
        <a:solidFill>
          <a:schemeClr val="accent5">
            <a:lumMod val="60000"/>
            <a:lumOff val="40000"/>
          </a:schemeClr>
        </a:solidFill>
      </dgm:spPr>
      <dgm:t>
        <a:bodyPr/>
        <a:lstStyle/>
        <a:p>
          <a:endParaRPr lang="en-US"/>
        </a:p>
      </dgm:t>
    </dgm:pt>
    <dgm:pt modelId="{4813A40A-F585-4F48-9BE8-059990BA08DA}" type="pres">
      <dgm:prSet presAssocID="{BC5AA55C-985A-4C55-A066-D33267712D5B}" presName="theList" presStyleCnt="0"/>
      <dgm:spPr/>
    </dgm:pt>
    <dgm:pt modelId="{7BE277B0-9F76-4FC3-B718-8153D704F18A}" type="pres">
      <dgm:prSet presAssocID="{6BBE54EE-49AF-4D23-AC53-F44FCB790C16}" presName="aNode" presStyleLbl="fgAcc1" presStyleIdx="0" presStyleCnt="7" custScaleX="126182" custScaleY="2000000" custLinFactY="851754" custLinFactNeighborX="17249" custLinFactNeighborY="900000">
        <dgm:presLayoutVars>
          <dgm:bulletEnabled val="1"/>
        </dgm:presLayoutVars>
      </dgm:prSet>
      <dgm:spPr/>
      <dgm:t>
        <a:bodyPr/>
        <a:lstStyle/>
        <a:p>
          <a:endParaRPr lang="en-US"/>
        </a:p>
      </dgm:t>
    </dgm:pt>
    <dgm:pt modelId="{35733E77-F46C-4825-863F-2E34669E7F63}" type="pres">
      <dgm:prSet presAssocID="{6BBE54EE-49AF-4D23-AC53-F44FCB790C16}" presName="aSpace" presStyleCnt="0"/>
      <dgm:spPr/>
    </dgm:pt>
    <dgm:pt modelId="{1AF42550-FBB5-42E9-ACE6-DFD35AEF7BE9}" type="pres">
      <dgm:prSet presAssocID="{E98DC38C-5FF8-4667-B246-C4E3B99B204D}" presName="aNode" presStyleLbl="fgAcc1" presStyleIdx="1" presStyleCnt="7" custScaleX="126182" custScaleY="2000000" custLinFactY="851754" custLinFactNeighborX="17249" custLinFactNeighborY="900000">
        <dgm:presLayoutVars>
          <dgm:bulletEnabled val="1"/>
        </dgm:presLayoutVars>
      </dgm:prSet>
      <dgm:spPr/>
      <dgm:t>
        <a:bodyPr/>
        <a:lstStyle/>
        <a:p>
          <a:endParaRPr lang="en-US"/>
        </a:p>
      </dgm:t>
    </dgm:pt>
    <dgm:pt modelId="{CA7B7AAB-D6B7-4A00-A7D9-9707521BD5C8}" type="pres">
      <dgm:prSet presAssocID="{E98DC38C-5FF8-4667-B246-C4E3B99B204D}" presName="aSpace" presStyleCnt="0"/>
      <dgm:spPr/>
    </dgm:pt>
    <dgm:pt modelId="{E451888E-6057-4210-8878-E487FA3C25DE}" type="pres">
      <dgm:prSet presAssocID="{F47D270D-6FF4-4B05-8F27-502FC3B984FE}" presName="aNode" presStyleLbl="fgAcc1" presStyleIdx="2" presStyleCnt="7" custScaleX="126182" custScaleY="2000000" custLinFactY="851754" custLinFactNeighborX="17249" custLinFactNeighborY="900000">
        <dgm:presLayoutVars>
          <dgm:bulletEnabled val="1"/>
        </dgm:presLayoutVars>
      </dgm:prSet>
      <dgm:spPr/>
      <dgm:t>
        <a:bodyPr/>
        <a:lstStyle/>
        <a:p>
          <a:endParaRPr lang="en-US"/>
        </a:p>
      </dgm:t>
    </dgm:pt>
    <dgm:pt modelId="{990166B0-25DE-445A-9DDA-0CF0179BCF11}" type="pres">
      <dgm:prSet presAssocID="{F47D270D-6FF4-4B05-8F27-502FC3B984FE}" presName="aSpace" presStyleCnt="0"/>
      <dgm:spPr/>
    </dgm:pt>
    <dgm:pt modelId="{893BFD58-99EC-443D-898B-CF90740A6F2E}" type="pres">
      <dgm:prSet presAssocID="{54E8C39F-0790-4DF3-8501-D1F623530BD3}" presName="aNode" presStyleLbl="fgAcc1" presStyleIdx="3" presStyleCnt="7" custScaleX="126182" custScaleY="2000000" custLinFactY="851754" custLinFactNeighborX="17249" custLinFactNeighborY="900000">
        <dgm:presLayoutVars>
          <dgm:bulletEnabled val="1"/>
        </dgm:presLayoutVars>
      </dgm:prSet>
      <dgm:spPr/>
      <dgm:t>
        <a:bodyPr/>
        <a:lstStyle/>
        <a:p>
          <a:endParaRPr lang="en-US"/>
        </a:p>
      </dgm:t>
    </dgm:pt>
    <dgm:pt modelId="{9631CFC2-F6AA-4258-A67C-006517C7D53A}" type="pres">
      <dgm:prSet presAssocID="{54E8C39F-0790-4DF3-8501-D1F623530BD3}" presName="aSpace" presStyleCnt="0"/>
      <dgm:spPr/>
    </dgm:pt>
    <dgm:pt modelId="{58691874-33E7-4584-9185-E15E52110BA1}" type="pres">
      <dgm:prSet presAssocID="{B66E4652-37F1-436C-A60B-50657DD9A234}" presName="aNode" presStyleLbl="fgAcc1" presStyleIdx="4" presStyleCnt="7" custScaleX="126182" custScaleY="2000000" custLinFactY="851754" custLinFactNeighborX="17249" custLinFactNeighborY="900000">
        <dgm:presLayoutVars>
          <dgm:bulletEnabled val="1"/>
        </dgm:presLayoutVars>
      </dgm:prSet>
      <dgm:spPr/>
      <dgm:t>
        <a:bodyPr/>
        <a:lstStyle/>
        <a:p>
          <a:endParaRPr lang="en-US"/>
        </a:p>
      </dgm:t>
    </dgm:pt>
    <dgm:pt modelId="{E3C8360F-DB66-4897-851A-43B4CE6E9C5E}" type="pres">
      <dgm:prSet presAssocID="{B66E4652-37F1-436C-A60B-50657DD9A234}" presName="aSpace" presStyleCnt="0"/>
      <dgm:spPr/>
    </dgm:pt>
    <dgm:pt modelId="{EB10E3C4-35FA-4935-98A7-AF812EE302DA}" type="pres">
      <dgm:prSet presAssocID="{75886ADF-4633-4FF0-90E1-F957F43400D9}" presName="aNode" presStyleLbl="fgAcc1" presStyleIdx="5" presStyleCnt="7" custScaleX="126182" custScaleY="2000000" custLinFactY="851754" custLinFactNeighborX="17249" custLinFactNeighborY="900000">
        <dgm:presLayoutVars>
          <dgm:bulletEnabled val="1"/>
        </dgm:presLayoutVars>
      </dgm:prSet>
      <dgm:spPr/>
      <dgm:t>
        <a:bodyPr/>
        <a:lstStyle/>
        <a:p>
          <a:endParaRPr lang="en-US"/>
        </a:p>
      </dgm:t>
    </dgm:pt>
    <dgm:pt modelId="{9B5CC418-C157-4E1C-A3F4-A77342A63110}" type="pres">
      <dgm:prSet presAssocID="{75886ADF-4633-4FF0-90E1-F957F43400D9}" presName="aSpace" presStyleCnt="0"/>
      <dgm:spPr/>
    </dgm:pt>
    <dgm:pt modelId="{6E8B914B-E3CB-4249-AE5B-67213696F676}" type="pres">
      <dgm:prSet presAssocID="{3FC90246-AE3E-46A0-A88C-38A2528D369A}" presName="aNode" presStyleLbl="fgAcc1" presStyleIdx="6" presStyleCnt="7" custScaleX="126182" custScaleY="2000000" custLinFactY="851754" custLinFactNeighborX="17249" custLinFactNeighborY="900000">
        <dgm:presLayoutVars>
          <dgm:bulletEnabled val="1"/>
        </dgm:presLayoutVars>
      </dgm:prSet>
      <dgm:spPr/>
      <dgm:t>
        <a:bodyPr/>
        <a:lstStyle/>
        <a:p>
          <a:endParaRPr lang="en-US"/>
        </a:p>
      </dgm:t>
    </dgm:pt>
    <dgm:pt modelId="{2CAF6EA1-3FC8-46C1-8326-FDD0D1D03833}" type="pres">
      <dgm:prSet presAssocID="{3FC90246-AE3E-46A0-A88C-38A2528D369A}" presName="aSpace" presStyleCnt="0"/>
      <dgm:spPr/>
    </dgm:pt>
  </dgm:ptLst>
  <dgm:cxnLst>
    <dgm:cxn modelId="{62822546-08E0-4141-861B-3AAF64F23E65}" srcId="{BC5AA55C-985A-4C55-A066-D33267712D5B}" destId="{54E8C39F-0790-4DF3-8501-D1F623530BD3}" srcOrd="3" destOrd="0" parTransId="{C4FC3FA2-8052-46E1-AC44-D2C7FD16912D}" sibTransId="{15F70132-4BC6-4D3D-90FC-9892EC42531D}"/>
    <dgm:cxn modelId="{9F5A4946-34A7-4EF9-BA3F-58B503D254C7}" type="presOf" srcId="{B66E4652-37F1-436C-A60B-50657DD9A234}" destId="{58691874-33E7-4584-9185-E15E52110BA1}" srcOrd="0" destOrd="0" presId="urn:microsoft.com/office/officeart/2005/8/layout/pyramid2"/>
    <dgm:cxn modelId="{F0C71B3F-E935-440B-A920-2E9228B6D53E}" srcId="{BC5AA55C-985A-4C55-A066-D33267712D5B}" destId="{E98DC38C-5FF8-4667-B246-C4E3B99B204D}" srcOrd="1" destOrd="0" parTransId="{4CCC1589-B15B-4587-8756-28C7BF5345E1}" sibTransId="{E5F5633A-8E73-479E-91FB-A5888DDC30E8}"/>
    <dgm:cxn modelId="{330BF547-153B-4B1C-87EA-7E78F1E2D5E8}" srcId="{BC5AA55C-985A-4C55-A066-D33267712D5B}" destId="{B66E4652-37F1-436C-A60B-50657DD9A234}" srcOrd="4" destOrd="0" parTransId="{E154B82D-8AE1-4E2F-B8D4-862A0664742C}" sibTransId="{54AD19BA-A025-4113-9351-0B5A5E4A3224}"/>
    <dgm:cxn modelId="{DCBAAB7B-02E1-4C05-BED6-57E42B743F95}" type="presOf" srcId="{3FC90246-AE3E-46A0-A88C-38A2528D369A}" destId="{6E8B914B-E3CB-4249-AE5B-67213696F676}" srcOrd="0" destOrd="0" presId="urn:microsoft.com/office/officeart/2005/8/layout/pyramid2"/>
    <dgm:cxn modelId="{AE17B36A-221D-4266-9574-59BE57AF98D6}" type="presOf" srcId="{BC5AA55C-985A-4C55-A066-D33267712D5B}" destId="{E7163BA5-DF87-4487-AC56-3E883197E641}" srcOrd="0" destOrd="0" presId="urn:microsoft.com/office/officeart/2005/8/layout/pyramid2"/>
    <dgm:cxn modelId="{CBA7B1C2-56D6-4456-97E7-E1140CCB7B02}" srcId="{BC5AA55C-985A-4C55-A066-D33267712D5B}" destId="{3FC90246-AE3E-46A0-A88C-38A2528D369A}" srcOrd="6" destOrd="0" parTransId="{21E54780-094C-452D-836F-EEB079C52682}" sibTransId="{36A6620D-E010-470F-84B1-686346DEF8A1}"/>
    <dgm:cxn modelId="{6246F5C1-D433-44EC-BB93-4E0CD975B1BB}" srcId="{BC5AA55C-985A-4C55-A066-D33267712D5B}" destId="{6BBE54EE-49AF-4D23-AC53-F44FCB790C16}" srcOrd="0" destOrd="0" parTransId="{69890B4E-BD8C-4C84-BA4B-BFC19DF61C20}" sibTransId="{98ABDEF5-98B7-45B5-9FCD-26C3FC8BBBC8}"/>
    <dgm:cxn modelId="{E583C37F-FCC7-44A1-BD21-C965A750891E}" type="presOf" srcId="{75886ADF-4633-4FF0-90E1-F957F43400D9}" destId="{EB10E3C4-35FA-4935-98A7-AF812EE302DA}" srcOrd="0" destOrd="0" presId="urn:microsoft.com/office/officeart/2005/8/layout/pyramid2"/>
    <dgm:cxn modelId="{062659A6-8F10-4EBE-944D-30E08AE3E18C}" type="presOf" srcId="{F47D270D-6FF4-4B05-8F27-502FC3B984FE}" destId="{E451888E-6057-4210-8878-E487FA3C25DE}" srcOrd="0" destOrd="0" presId="urn:microsoft.com/office/officeart/2005/8/layout/pyramid2"/>
    <dgm:cxn modelId="{61B057E0-D9AD-4DBC-A5C9-C27DDCA013EA}" type="presOf" srcId="{E98DC38C-5FF8-4667-B246-C4E3B99B204D}" destId="{1AF42550-FBB5-42E9-ACE6-DFD35AEF7BE9}" srcOrd="0" destOrd="0" presId="urn:microsoft.com/office/officeart/2005/8/layout/pyramid2"/>
    <dgm:cxn modelId="{6C8C7CF7-93C7-4CD5-B9F8-ED5B472084CA}" type="presOf" srcId="{6BBE54EE-49AF-4D23-AC53-F44FCB790C16}" destId="{7BE277B0-9F76-4FC3-B718-8153D704F18A}" srcOrd="0" destOrd="0" presId="urn:microsoft.com/office/officeart/2005/8/layout/pyramid2"/>
    <dgm:cxn modelId="{C0219343-9444-4C32-B64E-72FD79754D2D}" srcId="{BC5AA55C-985A-4C55-A066-D33267712D5B}" destId="{75886ADF-4633-4FF0-90E1-F957F43400D9}" srcOrd="5" destOrd="0" parTransId="{66E5444F-641C-4288-BA29-8E4A4C9037B5}" sibTransId="{7201729C-EB1C-471E-85A3-3AE5DE055BD5}"/>
    <dgm:cxn modelId="{68A2D55D-6745-411F-9C3A-DF41524C9D21}" srcId="{BC5AA55C-985A-4C55-A066-D33267712D5B}" destId="{F47D270D-6FF4-4B05-8F27-502FC3B984FE}" srcOrd="2" destOrd="0" parTransId="{80BC374C-FB6F-4459-ABF3-AAEEE3E45C2F}" sibTransId="{15808381-EDAE-4C83-8AE7-E7310EA9865A}"/>
    <dgm:cxn modelId="{06F1C949-5CF6-4111-884B-B601177CEAF0}" type="presOf" srcId="{54E8C39F-0790-4DF3-8501-D1F623530BD3}" destId="{893BFD58-99EC-443D-898B-CF90740A6F2E}" srcOrd="0" destOrd="0" presId="urn:microsoft.com/office/officeart/2005/8/layout/pyramid2"/>
    <dgm:cxn modelId="{99FC509C-0728-4752-86D7-4A7365BA6EF6}" type="presParOf" srcId="{E7163BA5-DF87-4487-AC56-3E883197E641}" destId="{C77625C9-0FFD-419D-8BCB-654739C0A0D3}" srcOrd="0" destOrd="0" presId="urn:microsoft.com/office/officeart/2005/8/layout/pyramid2"/>
    <dgm:cxn modelId="{9E391BD4-42A9-41F1-AF1D-7E1A06171691}" type="presParOf" srcId="{E7163BA5-DF87-4487-AC56-3E883197E641}" destId="{4813A40A-F585-4F48-9BE8-059990BA08DA}" srcOrd="1" destOrd="0" presId="urn:microsoft.com/office/officeart/2005/8/layout/pyramid2"/>
    <dgm:cxn modelId="{65C76348-E3ED-47AD-97F9-30596442F2AC}" type="presParOf" srcId="{4813A40A-F585-4F48-9BE8-059990BA08DA}" destId="{7BE277B0-9F76-4FC3-B718-8153D704F18A}" srcOrd="0" destOrd="0" presId="urn:microsoft.com/office/officeart/2005/8/layout/pyramid2"/>
    <dgm:cxn modelId="{CC3F846D-2E36-49FA-BE4E-FEF3B0656788}" type="presParOf" srcId="{4813A40A-F585-4F48-9BE8-059990BA08DA}" destId="{35733E77-F46C-4825-863F-2E34669E7F63}" srcOrd="1" destOrd="0" presId="urn:microsoft.com/office/officeart/2005/8/layout/pyramid2"/>
    <dgm:cxn modelId="{53080AA3-50F3-4AE8-ADE3-A97089A949A2}" type="presParOf" srcId="{4813A40A-F585-4F48-9BE8-059990BA08DA}" destId="{1AF42550-FBB5-42E9-ACE6-DFD35AEF7BE9}" srcOrd="2" destOrd="0" presId="urn:microsoft.com/office/officeart/2005/8/layout/pyramid2"/>
    <dgm:cxn modelId="{2DB444A4-2B8A-409B-A7A9-E1E81E67C9A7}" type="presParOf" srcId="{4813A40A-F585-4F48-9BE8-059990BA08DA}" destId="{CA7B7AAB-D6B7-4A00-A7D9-9707521BD5C8}" srcOrd="3" destOrd="0" presId="urn:microsoft.com/office/officeart/2005/8/layout/pyramid2"/>
    <dgm:cxn modelId="{14DDB575-5E4E-4E8F-8341-92601D84D2F4}" type="presParOf" srcId="{4813A40A-F585-4F48-9BE8-059990BA08DA}" destId="{E451888E-6057-4210-8878-E487FA3C25DE}" srcOrd="4" destOrd="0" presId="urn:microsoft.com/office/officeart/2005/8/layout/pyramid2"/>
    <dgm:cxn modelId="{48401CC9-9547-454B-A356-702C34152A5B}" type="presParOf" srcId="{4813A40A-F585-4F48-9BE8-059990BA08DA}" destId="{990166B0-25DE-445A-9DDA-0CF0179BCF11}" srcOrd="5" destOrd="0" presId="urn:microsoft.com/office/officeart/2005/8/layout/pyramid2"/>
    <dgm:cxn modelId="{F641B0F7-260E-46AB-86BF-68EBEA650F91}" type="presParOf" srcId="{4813A40A-F585-4F48-9BE8-059990BA08DA}" destId="{893BFD58-99EC-443D-898B-CF90740A6F2E}" srcOrd="6" destOrd="0" presId="urn:microsoft.com/office/officeart/2005/8/layout/pyramid2"/>
    <dgm:cxn modelId="{E79DC84D-6E5A-4C77-9487-AF78DDC30C3B}" type="presParOf" srcId="{4813A40A-F585-4F48-9BE8-059990BA08DA}" destId="{9631CFC2-F6AA-4258-A67C-006517C7D53A}" srcOrd="7" destOrd="0" presId="urn:microsoft.com/office/officeart/2005/8/layout/pyramid2"/>
    <dgm:cxn modelId="{E7B2E881-E426-4C10-BC8C-1716EEF8D1CA}" type="presParOf" srcId="{4813A40A-F585-4F48-9BE8-059990BA08DA}" destId="{58691874-33E7-4584-9185-E15E52110BA1}" srcOrd="8" destOrd="0" presId="urn:microsoft.com/office/officeart/2005/8/layout/pyramid2"/>
    <dgm:cxn modelId="{4046BA79-5C8C-4B31-A7FE-2C309525D5E7}" type="presParOf" srcId="{4813A40A-F585-4F48-9BE8-059990BA08DA}" destId="{E3C8360F-DB66-4897-851A-43B4CE6E9C5E}" srcOrd="9" destOrd="0" presId="urn:microsoft.com/office/officeart/2005/8/layout/pyramid2"/>
    <dgm:cxn modelId="{3D9A7FD8-E402-4088-BD4F-F312931B4397}" type="presParOf" srcId="{4813A40A-F585-4F48-9BE8-059990BA08DA}" destId="{EB10E3C4-35FA-4935-98A7-AF812EE302DA}" srcOrd="10" destOrd="0" presId="urn:microsoft.com/office/officeart/2005/8/layout/pyramid2"/>
    <dgm:cxn modelId="{8C06F809-35AC-47DC-8457-D09F205C05DE}" type="presParOf" srcId="{4813A40A-F585-4F48-9BE8-059990BA08DA}" destId="{9B5CC418-C157-4E1C-A3F4-A77342A63110}" srcOrd="11" destOrd="0" presId="urn:microsoft.com/office/officeart/2005/8/layout/pyramid2"/>
    <dgm:cxn modelId="{5F9C9759-79C8-445B-8E55-352EFECABF05}" type="presParOf" srcId="{4813A40A-F585-4F48-9BE8-059990BA08DA}" destId="{6E8B914B-E3CB-4249-AE5B-67213696F676}" srcOrd="12" destOrd="0" presId="urn:microsoft.com/office/officeart/2005/8/layout/pyramid2"/>
    <dgm:cxn modelId="{61BD0F39-E582-4F4A-9C14-6BA457BC8D36}" type="presParOf" srcId="{4813A40A-F585-4F48-9BE8-059990BA08DA}" destId="{2CAF6EA1-3FC8-46C1-8326-FDD0D1D03833}" srcOrd="13" destOrd="0" presId="urn:microsoft.com/office/officeart/2005/8/layout/pyramid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39343E4-B270-40A9-AFE0-E8D02DF522D4}" type="doc">
      <dgm:prSet loTypeId="urn:microsoft.com/office/officeart/2005/8/layout/vList2" loCatId="list" qsTypeId="urn:microsoft.com/office/officeart/2005/8/quickstyle/simple3" qsCatId="simple" csTypeId="urn:microsoft.com/office/officeart/2005/8/colors/colorful1" csCatId="colorful" phldr="1"/>
      <dgm:spPr/>
      <dgm:t>
        <a:bodyPr/>
        <a:lstStyle/>
        <a:p>
          <a:endParaRPr lang="en-US"/>
        </a:p>
      </dgm:t>
    </dgm:pt>
    <dgm:pt modelId="{C95075FB-07A1-4B93-8660-414B0E9C9351}">
      <dgm:prSet phldrT="[Text]"/>
      <dgm:spPr/>
      <dgm:t>
        <a:bodyPr/>
        <a:lstStyle/>
        <a:p>
          <a:r>
            <a:rPr lang="en-ID" b="1" dirty="0" smtClean="0"/>
            <a:t>Definisi Peradilan Nasional</a:t>
          </a:r>
          <a:endParaRPr lang="en-US" b="1" dirty="0"/>
        </a:p>
      </dgm:t>
    </dgm:pt>
    <dgm:pt modelId="{F607F436-1E40-4DBD-B35B-DF5EFA9DCA00}" type="parTrans" cxnId="{72C34A87-A07F-4D6D-9B5A-65F6D1EEAE29}">
      <dgm:prSet/>
      <dgm:spPr/>
      <dgm:t>
        <a:bodyPr/>
        <a:lstStyle/>
        <a:p>
          <a:endParaRPr lang="en-US"/>
        </a:p>
      </dgm:t>
    </dgm:pt>
    <dgm:pt modelId="{4FE4F999-0644-4B5E-8879-AF9FC4885A84}" type="sibTrans" cxnId="{72C34A87-A07F-4D6D-9B5A-65F6D1EEAE29}">
      <dgm:prSet/>
      <dgm:spPr/>
      <dgm:t>
        <a:bodyPr/>
        <a:lstStyle/>
        <a:p>
          <a:endParaRPr lang="en-US"/>
        </a:p>
      </dgm:t>
    </dgm:pt>
    <dgm:pt modelId="{FD9BFE9A-1D1D-4AE7-A614-2AADB191067D}">
      <dgm:prSet phldrT="[Text]" custT="1"/>
      <dgm:spPr/>
      <dgm:t>
        <a:bodyPr/>
        <a:lstStyle/>
        <a:p>
          <a:r>
            <a:rPr lang="en-US" sz="1800" dirty="0" smtClean="0"/>
            <a:t>Peradilan nasional merupakan rangkaian dari keseluruhan proses perkara di pengadilan yang terdapat dalam suatu negara.</a:t>
          </a:r>
          <a:endParaRPr lang="en-US" sz="1800" dirty="0"/>
        </a:p>
      </dgm:t>
    </dgm:pt>
    <dgm:pt modelId="{782D69CD-18D8-4CF6-9DAA-C27D47431C38}" type="parTrans" cxnId="{CF1320AA-EFBC-4CE3-AC14-F2474711F8EB}">
      <dgm:prSet/>
      <dgm:spPr/>
      <dgm:t>
        <a:bodyPr/>
        <a:lstStyle/>
        <a:p>
          <a:endParaRPr lang="en-US"/>
        </a:p>
      </dgm:t>
    </dgm:pt>
    <dgm:pt modelId="{9C1A1CB0-9000-4ABB-BFA1-2243236B2F1D}" type="sibTrans" cxnId="{CF1320AA-EFBC-4CE3-AC14-F2474711F8EB}">
      <dgm:prSet/>
      <dgm:spPr/>
      <dgm:t>
        <a:bodyPr/>
        <a:lstStyle/>
        <a:p>
          <a:endParaRPr lang="en-US"/>
        </a:p>
      </dgm:t>
    </dgm:pt>
    <dgm:pt modelId="{D3CC607E-F45E-4E69-8F5A-28E740DF0E07}">
      <dgm:prSet phldrT="[Text]"/>
      <dgm:spPr/>
      <dgm:t>
        <a:bodyPr/>
        <a:lstStyle/>
        <a:p>
          <a:r>
            <a:rPr lang="en-US" b="1" dirty="0" smtClean="0"/>
            <a:t>Dasar Hukum Lembaga Peradilan di Indonesia</a:t>
          </a:r>
          <a:endParaRPr lang="en-US" b="1" dirty="0"/>
        </a:p>
      </dgm:t>
    </dgm:pt>
    <dgm:pt modelId="{BF3A849D-3F4D-43CB-B0EE-DD74FF23505E}" type="parTrans" cxnId="{C087E0B1-0B29-4926-9565-6A24136DBEDE}">
      <dgm:prSet/>
      <dgm:spPr/>
      <dgm:t>
        <a:bodyPr/>
        <a:lstStyle/>
        <a:p>
          <a:endParaRPr lang="en-US"/>
        </a:p>
      </dgm:t>
    </dgm:pt>
    <dgm:pt modelId="{BF78166E-A2C5-4C40-8D2F-63F8C99C9C58}" type="sibTrans" cxnId="{C087E0B1-0B29-4926-9565-6A24136DBEDE}">
      <dgm:prSet/>
      <dgm:spPr/>
      <dgm:t>
        <a:bodyPr/>
        <a:lstStyle/>
        <a:p>
          <a:endParaRPr lang="en-US"/>
        </a:p>
      </dgm:t>
    </dgm:pt>
    <dgm:pt modelId="{F48A964A-9B3C-4EAA-BB66-F9C7A9FD5003}">
      <dgm:prSet phldrT="[Text]" custT="1"/>
      <dgm:spPr/>
      <dgm:t>
        <a:bodyPr/>
        <a:lstStyle/>
        <a:p>
          <a:r>
            <a:rPr lang="en-ID" sz="1800" dirty="0" smtClean="0"/>
            <a:t>Pancasila</a:t>
          </a:r>
          <a:endParaRPr lang="en-US" sz="1800" dirty="0"/>
        </a:p>
      </dgm:t>
    </dgm:pt>
    <dgm:pt modelId="{D4A6804B-A050-4F30-90A7-FF1B1A4521FB}" type="parTrans" cxnId="{2E6019AA-EF75-43A2-BF9C-F1D6A0AAD411}">
      <dgm:prSet/>
      <dgm:spPr/>
      <dgm:t>
        <a:bodyPr/>
        <a:lstStyle/>
        <a:p>
          <a:endParaRPr lang="en-US"/>
        </a:p>
      </dgm:t>
    </dgm:pt>
    <dgm:pt modelId="{78083E2E-91FE-4E1A-B918-3397056E2CAF}" type="sibTrans" cxnId="{2E6019AA-EF75-43A2-BF9C-F1D6A0AAD411}">
      <dgm:prSet/>
      <dgm:spPr/>
      <dgm:t>
        <a:bodyPr/>
        <a:lstStyle/>
        <a:p>
          <a:endParaRPr lang="en-US"/>
        </a:p>
      </dgm:t>
    </dgm:pt>
    <dgm:pt modelId="{91231AE4-225D-4FFF-B63A-801922F09E88}">
      <dgm:prSet phldrT="[Text]" custT="1"/>
      <dgm:spPr/>
      <dgm:t>
        <a:bodyPr/>
        <a:lstStyle/>
        <a:p>
          <a:r>
            <a:rPr lang="en-ID" sz="1800" dirty="0" smtClean="0"/>
            <a:t>UUD NRI Tahun 1945</a:t>
          </a:r>
          <a:endParaRPr lang="en-US" sz="1800" dirty="0"/>
        </a:p>
      </dgm:t>
    </dgm:pt>
    <dgm:pt modelId="{77F7499A-4D56-443C-9FE4-9D9502490EF5}" type="parTrans" cxnId="{C862F38C-A565-405F-A48F-95B701E1374E}">
      <dgm:prSet/>
      <dgm:spPr/>
      <dgm:t>
        <a:bodyPr/>
        <a:lstStyle/>
        <a:p>
          <a:endParaRPr lang="en-US"/>
        </a:p>
      </dgm:t>
    </dgm:pt>
    <dgm:pt modelId="{46F82A4A-2DF1-4990-BB43-A999EA26C69A}" type="sibTrans" cxnId="{C862F38C-A565-405F-A48F-95B701E1374E}">
      <dgm:prSet/>
      <dgm:spPr/>
      <dgm:t>
        <a:bodyPr/>
        <a:lstStyle/>
        <a:p>
          <a:endParaRPr lang="en-US"/>
        </a:p>
      </dgm:t>
    </dgm:pt>
    <dgm:pt modelId="{83C4AE5B-B636-4984-B161-F9929C99D539}">
      <dgm:prSet phldrT="[Text]" custT="1"/>
      <dgm:spPr/>
      <dgm:t>
        <a:bodyPr/>
        <a:lstStyle/>
        <a:p>
          <a:r>
            <a:rPr lang="en-ID" sz="1800" dirty="0" smtClean="0"/>
            <a:t>Undang-undang yang berkaitan</a:t>
          </a:r>
          <a:endParaRPr lang="en-US" sz="1800" dirty="0"/>
        </a:p>
      </dgm:t>
    </dgm:pt>
    <dgm:pt modelId="{2305885F-EE9F-4A62-A983-C5C6C90F10EF}" type="parTrans" cxnId="{CF965961-A3D5-45DD-B365-834309BD29BF}">
      <dgm:prSet/>
      <dgm:spPr/>
      <dgm:t>
        <a:bodyPr/>
        <a:lstStyle/>
        <a:p>
          <a:endParaRPr lang="en-US"/>
        </a:p>
      </dgm:t>
    </dgm:pt>
    <dgm:pt modelId="{31970F1F-81E7-4FC6-935B-47FCEA5E585F}" type="sibTrans" cxnId="{CF965961-A3D5-45DD-B365-834309BD29BF}">
      <dgm:prSet/>
      <dgm:spPr/>
      <dgm:t>
        <a:bodyPr/>
        <a:lstStyle/>
        <a:p>
          <a:endParaRPr lang="en-US"/>
        </a:p>
      </dgm:t>
    </dgm:pt>
    <dgm:pt modelId="{AF67A9DC-31E2-4F20-97FC-A05716491BC2}" type="pres">
      <dgm:prSet presAssocID="{239343E4-B270-40A9-AFE0-E8D02DF522D4}" presName="linear" presStyleCnt="0">
        <dgm:presLayoutVars>
          <dgm:animLvl val="lvl"/>
          <dgm:resizeHandles val="exact"/>
        </dgm:presLayoutVars>
      </dgm:prSet>
      <dgm:spPr/>
      <dgm:t>
        <a:bodyPr/>
        <a:lstStyle/>
        <a:p>
          <a:endParaRPr lang="en-US"/>
        </a:p>
      </dgm:t>
    </dgm:pt>
    <dgm:pt modelId="{D4DABF78-D8B7-4AF4-BAC9-6371FCEFFB94}" type="pres">
      <dgm:prSet presAssocID="{C95075FB-07A1-4B93-8660-414B0E9C9351}" presName="parentText" presStyleLbl="node1" presStyleIdx="0" presStyleCnt="2" custScaleY="44234">
        <dgm:presLayoutVars>
          <dgm:chMax val="0"/>
          <dgm:bulletEnabled val="1"/>
        </dgm:presLayoutVars>
      </dgm:prSet>
      <dgm:spPr/>
      <dgm:t>
        <a:bodyPr/>
        <a:lstStyle/>
        <a:p>
          <a:endParaRPr lang="en-US"/>
        </a:p>
      </dgm:t>
    </dgm:pt>
    <dgm:pt modelId="{4F335CF0-D21A-4F65-8852-E8535A6551F6}" type="pres">
      <dgm:prSet presAssocID="{C95075FB-07A1-4B93-8660-414B0E9C9351}" presName="childText" presStyleLbl="revTx" presStyleIdx="0" presStyleCnt="2">
        <dgm:presLayoutVars>
          <dgm:bulletEnabled val="1"/>
        </dgm:presLayoutVars>
      </dgm:prSet>
      <dgm:spPr/>
      <dgm:t>
        <a:bodyPr/>
        <a:lstStyle/>
        <a:p>
          <a:endParaRPr lang="en-US"/>
        </a:p>
      </dgm:t>
    </dgm:pt>
    <dgm:pt modelId="{BAA58F55-B2C7-42FA-BF6F-F79AD2DF2739}" type="pres">
      <dgm:prSet presAssocID="{D3CC607E-F45E-4E69-8F5A-28E740DF0E07}" presName="parentText" presStyleLbl="node1" presStyleIdx="1" presStyleCnt="2" custScaleY="44234" custLinFactNeighborY="-11657">
        <dgm:presLayoutVars>
          <dgm:chMax val="0"/>
          <dgm:bulletEnabled val="1"/>
        </dgm:presLayoutVars>
      </dgm:prSet>
      <dgm:spPr/>
      <dgm:t>
        <a:bodyPr/>
        <a:lstStyle/>
        <a:p>
          <a:endParaRPr lang="en-US"/>
        </a:p>
      </dgm:t>
    </dgm:pt>
    <dgm:pt modelId="{7C463157-EBEE-45F4-877E-FC9E20FE6B42}" type="pres">
      <dgm:prSet presAssocID="{D3CC607E-F45E-4E69-8F5A-28E740DF0E07}" presName="childText" presStyleLbl="revTx" presStyleIdx="1" presStyleCnt="2" custLinFactNeighborY="-5345">
        <dgm:presLayoutVars>
          <dgm:bulletEnabled val="1"/>
        </dgm:presLayoutVars>
      </dgm:prSet>
      <dgm:spPr/>
      <dgm:t>
        <a:bodyPr/>
        <a:lstStyle/>
        <a:p>
          <a:endParaRPr lang="en-US"/>
        </a:p>
      </dgm:t>
    </dgm:pt>
  </dgm:ptLst>
  <dgm:cxnLst>
    <dgm:cxn modelId="{6612766F-104F-4B62-BDAE-2851D66FB084}" type="presOf" srcId="{C95075FB-07A1-4B93-8660-414B0E9C9351}" destId="{D4DABF78-D8B7-4AF4-BAC9-6371FCEFFB94}" srcOrd="0" destOrd="0" presId="urn:microsoft.com/office/officeart/2005/8/layout/vList2"/>
    <dgm:cxn modelId="{A5BD3E06-D7AD-4DA0-AE74-410E9483174D}" type="presOf" srcId="{F48A964A-9B3C-4EAA-BB66-F9C7A9FD5003}" destId="{7C463157-EBEE-45F4-877E-FC9E20FE6B42}" srcOrd="0" destOrd="0" presId="urn:microsoft.com/office/officeart/2005/8/layout/vList2"/>
    <dgm:cxn modelId="{CF1320AA-EFBC-4CE3-AC14-F2474711F8EB}" srcId="{C95075FB-07A1-4B93-8660-414B0E9C9351}" destId="{FD9BFE9A-1D1D-4AE7-A614-2AADB191067D}" srcOrd="0" destOrd="0" parTransId="{782D69CD-18D8-4CF6-9DAA-C27D47431C38}" sibTransId="{9C1A1CB0-9000-4ABB-BFA1-2243236B2F1D}"/>
    <dgm:cxn modelId="{C087E0B1-0B29-4926-9565-6A24136DBEDE}" srcId="{239343E4-B270-40A9-AFE0-E8D02DF522D4}" destId="{D3CC607E-F45E-4E69-8F5A-28E740DF0E07}" srcOrd="1" destOrd="0" parTransId="{BF3A849D-3F4D-43CB-B0EE-DD74FF23505E}" sibTransId="{BF78166E-A2C5-4C40-8D2F-63F8C99C9C58}"/>
    <dgm:cxn modelId="{A102E3E1-943B-4E79-9E86-0FED36B5EF76}" type="presOf" srcId="{FD9BFE9A-1D1D-4AE7-A614-2AADB191067D}" destId="{4F335CF0-D21A-4F65-8852-E8535A6551F6}" srcOrd="0" destOrd="0" presId="urn:microsoft.com/office/officeart/2005/8/layout/vList2"/>
    <dgm:cxn modelId="{2E6019AA-EF75-43A2-BF9C-F1D6A0AAD411}" srcId="{D3CC607E-F45E-4E69-8F5A-28E740DF0E07}" destId="{F48A964A-9B3C-4EAA-BB66-F9C7A9FD5003}" srcOrd="0" destOrd="0" parTransId="{D4A6804B-A050-4F30-90A7-FF1B1A4521FB}" sibTransId="{78083E2E-91FE-4E1A-B918-3397056E2CAF}"/>
    <dgm:cxn modelId="{F75A55E8-AA3C-4D5A-A2D0-88C4C6410C44}" type="presOf" srcId="{83C4AE5B-B636-4984-B161-F9929C99D539}" destId="{7C463157-EBEE-45F4-877E-FC9E20FE6B42}" srcOrd="0" destOrd="2" presId="urn:microsoft.com/office/officeart/2005/8/layout/vList2"/>
    <dgm:cxn modelId="{CF965961-A3D5-45DD-B365-834309BD29BF}" srcId="{D3CC607E-F45E-4E69-8F5A-28E740DF0E07}" destId="{83C4AE5B-B636-4984-B161-F9929C99D539}" srcOrd="2" destOrd="0" parTransId="{2305885F-EE9F-4A62-A983-C5C6C90F10EF}" sibTransId="{31970F1F-81E7-4FC6-935B-47FCEA5E585F}"/>
    <dgm:cxn modelId="{1DB0A715-D9E9-4E35-BA00-7C551C57DBF9}" type="presOf" srcId="{91231AE4-225D-4FFF-B63A-801922F09E88}" destId="{7C463157-EBEE-45F4-877E-FC9E20FE6B42}" srcOrd="0" destOrd="1" presId="urn:microsoft.com/office/officeart/2005/8/layout/vList2"/>
    <dgm:cxn modelId="{72C34A87-A07F-4D6D-9B5A-65F6D1EEAE29}" srcId="{239343E4-B270-40A9-AFE0-E8D02DF522D4}" destId="{C95075FB-07A1-4B93-8660-414B0E9C9351}" srcOrd="0" destOrd="0" parTransId="{F607F436-1E40-4DBD-B35B-DF5EFA9DCA00}" sibTransId="{4FE4F999-0644-4B5E-8879-AF9FC4885A84}"/>
    <dgm:cxn modelId="{B4FDBC17-9596-44B4-B974-4B266FBEF770}" type="presOf" srcId="{239343E4-B270-40A9-AFE0-E8D02DF522D4}" destId="{AF67A9DC-31E2-4F20-97FC-A05716491BC2}" srcOrd="0" destOrd="0" presId="urn:microsoft.com/office/officeart/2005/8/layout/vList2"/>
    <dgm:cxn modelId="{62A6975F-F41B-4349-BFE7-A3B0908ECA4C}" type="presOf" srcId="{D3CC607E-F45E-4E69-8F5A-28E740DF0E07}" destId="{BAA58F55-B2C7-42FA-BF6F-F79AD2DF2739}" srcOrd="0" destOrd="0" presId="urn:microsoft.com/office/officeart/2005/8/layout/vList2"/>
    <dgm:cxn modelId="{C862F38C-A565-405F-A48F-95B701E1374E}" srcId="{D3CC607E-F45E-4E69-8F5A-28E740DF0E07}" destId="{91231AE4-225D-4FFF-B63A-801922F09E88}" srcOrd="1" destOrd="0" parTransId="{77F7499A-4D56-443C-9FE4-9D9502490EF5}" sibTransId="{46F82A4A-2DF1-4990-BB43-A999EA26C69A}"/>
    <dgm:cxn modelId="{0CF03B6A-77B9-490B-9FB6-DAA960EF41DA}" type="presParOf" srcId="{AF67A9DC-31E2-4F20-97FC-A05716491BC2}" destId="{D4DABF78-D8B7-4AF4-BAC9-6371FCEFFB94}" srcOrd="0" destOrd="0" presId="urn:microsoft.com/office/officeart/2005/8/layout/vList2"/>
    <dgm:cxn modelId="{3871AC94-F4C0-4231-BDAA-C0002419FADD}" type="presParOf" srcId="{AF67A9DC-31E2-4F20-97FC-A05716491BC2}" destId="{4F335CF0-D21A-4F65-8852-E8535A6551F6}" srcOrd="1" destOrd="0" presId="urn:microsoft.com/office/officeart/2005/8/layout/vList2"/>
    <dgm:cxn modelId="{97A2035F-F1CE-485F-903E-D610E6570B65}" type="presParOf" srcId="{AF67A9DC-31E2-4F20-97FC-A05716491BC2}" destId="{BAA58F55-B2C7-42FA-BF6F-F79AD2DF2739}" srcOrd="2" destOrd="0" presId="urn:microsoft.com/office/officeart/2005/8/layout/vList2"/>
    <dgm:cxn modelId="{AD6FF530-AD37-4079-953E-1D19D923626C}" type="presParOf" srcId="{AF67A9DC-31E2-4F20-97FC-A05716491BC2}" destId="{7C463157-EBEE-45F4-877E-FC9E20FE6B42}" srcOrd="3"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F922B3B-0566-404D-B23E-606AEC13CE52}" type="doc">
      <dgm:prSet loTypeId="urn:microsoft.com/office/officeart/2005/8/layout/vList2" loCatId="list" qsTypeId="urn:microsoft.com/office/officeart/2005/8/quickstyle/3d2" qsCatId="3D" csTypeId="urn:microsoft.com/office/officeart/2005/8/colors/colorful4" csCatId="colorful" phldr="1"/>
      <dgm:spPr/>
      <dgm:t>
        <a:bodyPr/>
        <a:lstStyle/>
        <a:p>
          <a:endParaRPr lang="en-US"/>
        </a:p>
      </dgm:t>
    </dgm:pt>
    <dgm:pt modelId="{3927503E-9AE8-4F09-AB00-0498218EA762}">
      <dgm:prSet phldrT="[Text]" custT="1"/>
      <dgm:spPr/>
      <dgm:t>
        <a:bodyPr/>
        <a:lstStyle/>
        <a:p>
          <a:r>
            <a:rPr lang="en-US" sz="2400" b="1" i="0" dirty="0" smtClean="0"/>
            <a:t>Lembaga Peradilan di Bawah Mahkamah Agung	</a:t>
          </a:r>
          <a:endParaRPr lang="id-ID" sz="2400" b="1" i="0" dirty="0" smtClean="0"/>
        </a:p>
      </dgm:t>
    </dgm:pt>
    <dgm:pt modelId="{205D5C46-5578-47E9-86B8-31FBA7D25A5D}" type="parTrans" cxnId="{13EA726C-118D-4CFE-B783-2BB7B93029B5}">
      <dgm:prSet/>
      <dgm:spPr/>
      <dgm:t>
        <a:bodyPr/>
        <a:lstStyle/>
        <a:p>
          <a:endParaRPr lang="en-US"/>
        </a:p>
      </dgm:t>
    </dgm:pt>
    <dgm:pt modelId="{052806E3-78FA-4A98-9154-E0ABC5824572}" type="sibTrans" cxnId="{13EA726C-118D-4CFE-B783-2BB7B93029B5}">
      <dgm:prSet/>
      <dgm:spPr/>
      <dgm:t>
        <a:bodyPr/>
        <a:lstStyle/>
        <a:p>
          <a:endParaRPr lang="en-US"/>
        </a:p>
      </dgm:t>
    </dgm:pt>
    <dgm:pt modelId="{C5454162-C0A8-4239-9855-C60444A2BD48}">
      <dgm:prSet phldrT="[Text]" custT="1"/>
      <dgm:spPr/>
      <dgm:t>
        <a:bodyPr/>
        <a:lstStyle/>
        <a:p>
          <a:r>
            <a:rPr lang="en-US" sz="1800" dirty="0" smtClean="0"/>
            <a:t>Peradilan umum</a:t>
          </a:r>
          <a:endParaRPr lang="en-US" sz="1800" dirty="0"/>
        </a:p>
      </dgm:t>
    </dgm:pt>
    <dgm:pt modelId="{3E0CEEC8-C753-4926-839D-1AE763C6BDFD}" type="parTrans" cxnId="{40A18513-E9F7-476A-B3F6-F36AFDA648F5}">
      <dgm:prSet/>
      <dgm:spPr/>
      <dgm:t>
        <a:bodyPr/>
        <a:lstStyle/>
        <a:p>
          <a:endParaRPr lang="en-US"/>
        </a:p>
      </dgm:t>
    </dgm:pt>
    <dgm:pt modelId="{24600F93-8D4D-468C-82A1-1BBEC8F06BCE}" type="sibTrans" cxnId="{40A18513-E9F7-476A-B3F6-F36AFDA648F5}">
      <dgm:prSet/>
      <dgm:spPr/>
      <dgm:t>
        <a:bodyPr/>
        <a:lstStyle/>
        <a:p>
          <a:endParaRPr lang="en-US"/>
        </a:p>
      </dgm:t>
    </dgm:pt>
    <dgm:pt modelId="{E5D79466-2782-4617-A5B0-2DB5CF669808}">
      <dgm:prSet phldrT="[Text]" custT="1"/>
      <dgm:spPr/>
      <dgm:t>
        <a:bodyPr/>
        <a:lstStyle/>
        <a:p>
          <a:r>
            <a:rPr lang="en-US" sz="2400" b="1" i="0" dirty="0" smtClean="0"/>
            <a:t>Mahkamah Konstitusi</a:t>
          </a:r>
          <a:endParaRPr lang="en-US" sz="2400" i="0" dirty="0"/>
        </a:p>
      </dgm:t>
    </dgm:pt>
    <dgm:pt modelId="{54C91EE7-AD12-43D7-BDA3-15DFE9E8C1FC}" type="parTrans" cxnId="{1E31C921-66EB-43AD-85B1-71476BAFE616}">
      <dgm:prSet/>
      <dgm:spPr/>
      <dgm:t>
        <a:bodyPr/>
        <a:lstStyle/>
        <a:p>
          <a:endParaRPr lang="en-US"/>
        </a:p>
      </dgm:t>
    </dgm:pt>
    <dgm:pt modelId="{5EEE31E9-6A4F-414D-9EEC-8BE6FF2F98D4}" type="sibTrans" cxnId="{1E31C921-66EB-43AD-85B1-71476BAFE616}">
      <dgm:prSet/>
      <dgm:spPr/>
      <dgm:t>
        <a:bodyPr/>
        <a:lstStyle/>
        <a:p>
          <a:endParaRPr lang="en-US"/>
        </a:p>
      </dgm:t>
    </dgm:pt>
    <dgm:pt modelId="{DAB7704C-04AA-43EE-AC20-FCFDBE2C0037}">
      <dgm:prSet phldrT="[Text]" phldr="1"/>
      <dgm:spPr/>
      <dgm:t>
        <a:bodyPr/>
        <a:lstStyle/>
        <a:p>
          <a:endParaRPr lang="en-US" dirty="0"/>
        </a:p>
      </dgm:t>
    </dgm:pt>
    <dgm:pt modelId="{15195131-9A6D-443E-A350-AA91E3CBD49A}" type="parTrans" cxnId="{C8E022B1-501D-4F25-903B-D33D8AB250A3}">
      <dgm:prSet/>
      <dgm:spPr/>
      <dgm:t>
        <a:bodyPr/>
        <a:lstStyle/>
        <a:p>
          <a:endParaRPr lang="en-US"/>
        </a:p>
      </dgm:t>
    </dgm:pt>
    <dgm:pt modelId="{D2027AFF-35D7-4DCB-856D-B8F9F85DB127}" type="sibTrans" cxnId="{C8E022B1-501D-4F25-903B-D33D8AB250A3}">
      <dgm:prSet/>
      <dgm:spPr/>
      <dgm:t>
        <a:bodyPr/>
        <a:lstStyle/>
        <a:p>
          <a:endParaRPr lang="en-US"/>
        </a:p>
      </dgm:t>
    </dgm:pt>
    <dgm:pt modelId="{00AD90BB-8D8E-41AD-AB66-FF48AB51E5C5}">
      <dgm:prSet custT="1"/>
      <dgm:spPr/>
      <dgm:t>
        <a:bodyPr/>
        <a:lstStyle/>
        <a:p>
          <a:r>
            <a:rPr lang="en-US" sz="1800" dirty="0" smtClean="0"/>
            <a:t>Peradilan agama</a:t>
          </a:r>
          <a:endParaRPr lang="id-ID" sz="1800" dirty="0" smtClean="0"/>
        </a:p>
      </dgm:t>
    </dgm:pt>
    <dgm:pt modelId="{CF03A646-EEDD-4D1A-9CE7-049E9B2CC952}" type="parTrans" cxnId="{B894A1FE-B763-4E3F-8520-1BF2613C5B2A}">
      <dgm:prSet/>
      <dgm:spPr/>
      <dgm:t>
        <a:bodyPr/>
        <a:lstStyle/>
        <a:p>
          <a:endParaRPr lang="en-US"/>
        </a:p>
      </dgm:t>
    </dgm:pt>
    <dgm:pt modelId="{B88E6CEF-7570-4602-A08C-505FCAE34C98}" type="sibTrans" cxnId="{B894A1FE-B763-4E3F-8520-1BF2613C5B2A}">
      <dgm:prSet/>
      <dgm:spPr/>
      <dgm:t>
        <a:bodyPr/>
        <a:lstStyle/>
        <a:p>
          <a:endParaRPr lang="en-US"/>
        </a:p>
      </dgm:t>
    </dgm:pt>
    <dgm:pt modelId="{91BFBE49-9BA6-4CCF-83FD-8DC0F5EC72EA}">
      <dgm:prSet custT="1"/>
      <dgm:spPr/>
      <dgm:t>
        <a:bodyPr/>
        <a:lstStyle/>
        <a:p>
          <a:r>
            <a:rPr lang="en-US" sz="1800" dirty="0" smtClean="0"/>
            <a:t>Peradilan militer</a:t>
          </a:r>
          <a:endParaRPr lang="id-ID" sz="1800" dirty="0" smtClean="0"/>
        </a:p>
      </dgm:t>
    </dgm:pt>
    <dgm:pt modelId="{A775BC4C-710E-4359-8C04-99489E2E3B96}" type="parTrans" cxnId="{BEC055DA-4723-4F0A-9B59-C24A740CC7A6}">
      <dgm:prSet/>
      <dgm:spPr/>
      <dgm:t>
        <a:bodyPr/>
        <a:lstStyle/>
        <a:p>
          <a:endParaRPr lang="en-US"/>
        </a:p>
      </dgm:t>
    </dgm:pt>
    <dgm:pt modelId="{FB1AFD92-3F50-4859-8040-063CA283F11E}" type="sibTrans" cxnId="{BEC055DA-4723-4F0A-9B59-C24A740CC7A6}">
      <dgm:prSet/>
      <dgm:spPr/>
      <dgm:t>
        <a:bodyPr/>
        <a:lstStyle/>
        <a:p>
          <a:endParaRPr lang="en-US"/>
        </a:p>
      </dgm:t>
    </dgm:pt>
    <dgm:pt modelId="{4B831ECA-CDFD-4079-9D0D-5831BDE69B77}">
      <dgm:prSet custT="1"/>
      <dgm:spPr/>
      <dgm:t>
        <a:bodyPr/>
        <a:lstStyle/>
        <a:p>
          <a:r>
            <a:rPr lang="en-US" sz="1800" dirty="0" smtClean="0"/>
            <a:t>Peradilan tata usaha negara</a:t>
          </a:r>
          <a:endParaRPr lang="id-ID" sz="1800" dirty="0" smtClean="0"/>
        </a:p>
      </dgm:t>
    </dgm:pt>
    <dgm:pt modelId="{2CE84150-29B7-4183-8457-4B48E792614C}" type="parTrans" cxnId="{D92FD71C-E3D3-4497-93E1-0D67C9989C4E}">
      <dgm:prSet/>
      <dgm:spPr/>
      <dgm:t>
        <a:bodyPr/>
        <a:lstStyle/>
        <a:p>
          <a:endParaRPr lang="en-US"/>
        </a:p>
      </dgm:t>
    </dgm:pt>
    <dgm:pt modelId="{17977028-E8BA-49E7-8214-3EC029A6CB8D}" type="sibTrans" cxnId="{D92FD71C-E3D3-4497-93E1-0D67C9989C4E}">
      <dgm:prSet/>
      <dgm:spPr/>
      <dgm:t>
        <a:bodyPr/>
        <a:lstStyle/>
        <a:p>
          <a:endParaRPr lang="en-US"/>
        </a:p>
      </dgm:t>
    </dgm:pt>
    <dgm:pt modelId="{1C9C7A15-3058-4260-A4FE-F5579147A69E}" type="pres">
      <dgm:prSet presAssocID="{2F922B3B-0566-404D-B23E-606AEC13CE52}" presName="linear" presStyleCnt="0">
        <dgm:presLayoutVars>
          <dgm:animLvl val="lvl"/>
          <dgm:resizeHandles val="exact"/>
        </dgm:presLayoutVars>
      </dgm:prSet>
      <dgm:spPr/>
      <dgm:t>
        <a:bodyPr/>
        <a:lstStyle/>
        <a:p>
          <a:endParaRPr lang="en-US"/>
        </a:p>
      </dgm:t>
    </dgm:pt>
    <dgm:pt modelId="{7C2BEEEE-56DB-4B2E-916A-861541732696}" type="pres">
      <dgm:prSet presAssocID="{3927503E-9AE8-4F09-AB00-0498218EA762}" presName="parentText" presStyleLbl="node1" presStyleIdx="0" presStyleCnt="2">
        <dgm:presLayoutVars>
          <dgm:chMax val="0"/>
          <dgm:bulletEnabled val="1"/>
        </dgm:presLayoutVars>
      </dgm:prSet>
      <dgm:spPr/>
      <dgm:t>
        <a:bodyPr/>
        <a:lstStyle/>
        <a:p>
          <a:endParaRPr lang="en-US"/>
        </a:p>
      </dgm:t>
    </dgm:pt>
    <dgm:pt modelId="{37AD2A28-2F7E-4FA5-B906-12BC32468689}" type="pres">
      <dgm:prSet presAssocID="{3927503E-9AE8-4F09-AB00-0498218EA762}" presName="childText" presStyleLbl="revTx" presStyleIdx="0" presStyleCnt="2">
        <dgm:presLayoutVars>
          <dgm:bulletEnabled val="1"/>
        </dgm:presLayoutVars>
      </dgm:prSet>
      <dgm:spPr/>
      <dgm:t>
        <a:bodyPr/>
        <a:lstStyle/>
        <a:p>
          <a:endParaRPr lang="en-US"/>
        </a:p>
      </dgm:t>
    </dgm:pt>
    <dgm:pt modelId="{C55CBAF8-4749-4CBB-91D3-389503037775}" type="pres">
      <dgm:prSet presAssocID="{E5D79466-2782-4617-A5B0-2DB5CF669808}" presName="parentText" presStyleLbl="node1" presStyleIdx="1" presStyleCnt="2">
        <dgm:presLayoutVars>
          <dgm:chMax val="0"/>
          <dgm:bulletEnabled val="1"/>
        </dgm:presLayoutVars>
      </dgm:prSet>
      <dgm:spPr/>
      <dgm:t>
        <a:bodyPr/>
        <a:lstStyle/>
        <a:p>
          <a:endParaRPr lang="en-US"/>
        </a:p>
      </dgm:t>
    </dgm:pt>
    <dgm:pt modelId="{9CB6D33C-DFFF-4BC0-AAE7-F6805E91ABEF}" type="pres">
      <dgm:prSet presAssocID="{E5D79466-2782-4617-A5B0-2DB5CF669808}" presName="childText" presStyleLbl="revTx" presStyleIdx="1" presStyleCnt="2">
        <dgm:presLayoutVars>
          <dgm:bulletEnabled val="1"/>
        </dgm:presLayoutVars>
      </dgm:prSet>
      <dgm:spPr/>
      <dgm:t>
        <a:bodyPr/>
        <a:lstStyle/>
        <a:p>
          <a:endParaRPr lang="en-US"/>
        </a:p>
      </dgm:t>
    </dgm:pt>
  </dgm:ptLst>
  <dgm:cxnLst>
    <dgm:cxn modelId="{B81B187A-429E-4A39-8D67-CF1EF0D9D10D}" type="presOf" srcId="{4B831ECA-CDFD-4079-9D0D-5831BDE69B77}" destId="{37AD2A28-2F7E-4FA5-B906-12BC32468689}" srcOrd="0" destOrd="3" presId="urn:microsoft.com/office/officeart/2005/8/layout/vList2"/>
    <dgm:cxn modelId="{1E31C921-66EB-43AD-85B1-71476BAFE616}" srcId="{2F922B3B-0566-404D-B23E-606AEC13CE52}" destId="{E5D79466-2782-4617-A5B0-2DB5CF669808}" srcOrd="1" destOrd="0" parTransId="{54C91EE7-AD12-43D7-BDA3-15DFE9E8C1FC}" sibTransId="{5EEE31E9-6A4F-414D-9EEC-8BE6FF2F98D4}"/>
    <dgm:cxn modelId="{507A647D-102D-46A4-9423-F70252E7589B}" type="presOf" srcId="{C5454162-C0A8-4239-9855-C60444A2BD48}" destId="{37AD2A28-2F7E-4FA5-B906-12BC32468689}" srcOrd="0" destOrd="0" presId="urn:microsoft.com/office/officeart/2005/8/layout/vList2"/>
    <dgm:cxn modelId="{A6866EDD-5145-4265-9E21-A3CB975469F2}" type="presOf" srcId="{2F922B3B-0566-404D-B23E-606AEC13CE52}" destId="{1C9C7A15-3058-4260-A4FE-F5579147A69E}" srcOrd="0" destOrd="0" presId="urn:microsoft.com/office/officeart/2005/8/layout/vList2"/>
    <dgm:cxn modelId="{40A18513-E9F7-476A-B3F6-F36AFDA648F5}" srcId="{3927503E-9AE8-4F09-AB00-0498218EA762}" destId="{C5454162-C0A8-4239-9855-C60444A2BD48}" srcOrd="0" destOrd="0" parTransId="{3E0CEEC8-C753-4926-839D-1AE763C6BDFD}" sibTransId="{24600F93-8D4D-468C-82A1-1BBEC8F06BCE}"/>
    <dgm:cxn modelId="{D92FD71C-E3D3-4497-93E1-0D67C9989C4E}" srcId="{3927503E-9AE8-4F09-AB00-0498218EA762}" destId="{4B831ECA-CDFD-4079-9D0D-5831BDE69B77}" srcOrd="3" destOrd="0" parTransId="{2CE84150-29B7-4183-8457-4B48E792614C}" sibTransId="{17977028-E8BA-49E7-8214-3EC029A6CB8D}"/>
    <dgm:cxn modelId="{13EA726C-118D-4CFE-B783-2BB7B93029B5}" srcId="{2F922B3B-0566-404D-B23E-606AEC13CE52}" destId="{3927503E-9AE8-4F09-AB00-0498218EA762}" srcOrd="0" destOrd="0" parTransId="{205D5C46-5578-47E9-86B8-31FBA7D25A5D}" sibTransId="{052806E3-78FA-4A98-9154-E0ABC5824572}"/>
    <dgm:cxn modelId="{CEB61FC0-33DD-4ABB-A0D6-F045A968E407}" type="presOf" srcId="{00AD90BB-8D8E-41AD-AB66-FF48AB51E5C5}" destId="{37AD2A28-2F7E-4FA5-B906-12BC32468689}" srcOrd="0" destOrd="1" presId="urn:microsoft.com/office/officeart/2005/8/layout/vList2"/>
    <dgm:cxn modelId="{C8E022B1-501D-4F25-903B-D33D8AB250A3}" srcId="{E5D79466-2782-4617-A5B0-2DB5CF669808}" destId="{DAB7704C-04AA-43EE-AC20-FCFDBE2C0037}" srcOrd="0" destOrd="0" parTransId="{15195131-9A6D-443E-A350-AA91E3CBD49A}" sibTransId="{D2027AFF-35D7-4DCB-856D-B8F9F85DB127}"/>
    <dgm:cxn modelId="{BEC055DA-4723-4F0A-9B59-C24A740CC7A6}" srcId="{3927503E-9AE8-4F09-AB00-0498218EA762}" destId="{91BFBE49-9BA6-4CCF-83FD-8DC0F5EC72EA}" srcOrd="2" destOrd="0" parTransId="{A775BC4C-710E-4359-8C04-99489E2E3B96}" sibTransId="{FB1AFD92-3F50-4859-8040-063CA283F11E}"/>
    <dgm:cxn modelId="{6725E3F8-8DB9-4F48-BADB-A9BB080AF1A0}" type="presOf" srcId="{E5D79466-2782-4617-A5B0-2DB5CF669808}" destId="{C55CBAF8-4749-4CBB-91D3-389503037775}" srcOrd="0" destOrd="0" presId="urn:microsoft.com/office/officeart/2005/8/layout/vList2"/>
    <dgm:cxn modelId="{EFE67EE1-0036-45FC-98B0-4613A1D7106F}" type="presOf" srcId="{91BFBE49-9BA6-4CCF-83FD-8DC0F5EC72EA}" destId="{37AD2A28-2F7E-4FA5-B906-12BC32468689}" srcOrd="0" destOrd="2" presId="urn:microsoft.com/office/officeart/2005/8/layout/vList2"/>
    <dgm:cxn modelId="{9C5450AD-25BE-4A7E-8E8D-AB3B6DFF2677}" type="presOf" srcId="{3927503E-9AE8-4F09-AB00-0498218EA762}" destId="{7C2BEEEE-56DB-4B2E-916A-861541732696}" srcOrd="0" destOrd="0" presId="urn:microsoft.com/office/officeart/2005/8/layout/vList2"/>
    <dgm:cxn modelId="{B894A1FE-B763-4E3F-8520-1BF2613C5B2A}" srcId="{3927503E-9AE8-4F09-AB00-0498218EA762}" destId="{00AD90BB-8D8E-41AD-AB66-FF48AB51E5C5}" srcOrd="1" destOrd="0" parTransId="{CF03A646-EEDD-4D1A-9CE7-049E9B2CC952}" sibTransId="{B88E6CEF-7570-4602-A08C-505FCAE34C98}"/>
    <dgm:cxn modelId="{9048718A-AB6F-4D91-9941-4819FEBB289E}" type="presOf" srcId="{DAB7704C-04AA-43EE-AC20-FCFDBE2C0037}" destId="{9CB6D33C-DFFF-4BC0-AAE7-F6805E91ABEF}" srcOrd="0" destOrd="0" presId="urn:microsoft.com/office/officeart/2005/8/layout/vList2"/>
    <dgm:cxn modelId="{223A2ED8-B6E6-4BC6-8CA2-035771D15907}" type="presParOf" srcId="{1C9C7A15-3058-4260-A4FE-F5579147A69E}" destId="{7C2BEEEE-56DB-4B2E-916A-861541732696}" srcOrd="0" destOrd="0" presId="urn:microsoft.com/office/officeart/2005/8/layout/vList2"/>
    <dgm:cxn modelId="{3C43604A-0592-4066-9F75-5451DA127B82}" type="presParOf" srcId="{1C9C7A15-3058-4260-A4FE-F5579147A69E}" destId="{37AD2A28-2F7E-4FA5-B906-12BC32468689}" srcOrd="1" destOrd="0" presId="urn:microsoft.com/office/officeart/2005/8/layout/vList2"/>
    <dgm:cxn modelId="{54423381-6119-47BA-A992-8814811B77FD}" type="presParOf" srcId="{1C9C7A15-3058-4260-A4FE-F5579147A69E}" destId="{C55CBAF8-4749-4CBB-91D3-389503037775}" srcOrd="2" destOrd="0" presId="urn:microsoft.com/office/officeart/2005/8/layout/vList2"/>
    <dgm:cxn modelId="{DB97CBEB-5FF6-4CFF-8908-17EDD2225809}" type="presParOf" srcId="{1C9C7A15-3058-4260-A4FE-F5579147A69E}" destId="{9CB6D33C-DFFF-4BC0-AAE7-F6805E91ABEF}" srcOrd="3"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02FF031-2369-4D8D-9B1A-C461472D08B0}" type="doc">
      <dgm:prSet loTypeId="urn:microsoft.com/office/officeart/2005/8/layout/target3" loCatId="list" qsTypeId="urn:microsoft.com/office/officeart/2005/8/quickstyle/simple3" qsCatId="simple" csTypeId="urn:microsoft.com/office/officeart/2005/8/colors/colorful4" csCatId="colorful" phldr="1"/>
      <dgm:spPr/>
      <dgm:t>
        <a:bodyPr/>
        <a:lstStyle/>
        <a:p>
          <a:endParaRPr lang="en-US"/>
        </a:p>
      </dgm:t>
    </dgm:pt>
    <dgm:pt modelId="{0BAF885E-2A21-456B-AA36-E89DBB6A067B}">
      <dgm:prSet phldrT="[Text]"/>
      <dgm:spPr>
        <a:solidFill>
          <a:schemeClr val="accent4">
            <a:lumMod val="20000"/>
            <a:lumOff val="80000"/>
          </a:schemeClr>
        </a:solidFill>
      </dgm:spPr>
      <dgm:t>
        <a:bodyPr/>
        <a:lstStyle/>
        <a:p>
          <a:r>
            <a:rPr lang="en-ID" dirty="0" smtClean="0">
              <a:solidFill>
                <a:schemeClr val="accent2"/>
              </a:solidFill>
            </a:rPr>
            <a:t>Pengadilan Tingkat Pertama</a:t>
          </a:r>
          <a:endParaRPr lang="en-US" dirty="0">
            <a:solidFill>
              <a:schemeClr val="accent2"/>
            </a:solidFill>
          </a:endParaRPr>
        </a:p>
      </dgm:t>
    </dgm:pt>
    <dgm:pt modelId="{4EF9F1DB-733B-4129-A657-DC4DEDF1B080}" type="parTrans" cxnId="{516EEB5E-00AB-465F-BAD0-8B0A14ECDC63}">
      <dgm:prSet/>
      <dgm:spPr/>
      <dgm:t>
        <a:bodyPr/>
        <a:lstStyle/>
        <a:p>
          <a:endParaRPr lang="en-US"/>
        </a:p>
      </dgm:t>
    </dgm:pt>
    <dgm:pt modelId="{3B6DFF82-10DB-482E-8CCC-2331BCCBB014}" type="sibTrans" cxnId="{516EEB5E-00AB-465F-BAD0-8B0A14ECDC63}">
      <dgm:prSet/>
      <dgm:spPr/>
      <dgm:t>
        <a:bodyPr/>
        <a:lstStyle/>
        <a:p>
          <a:endParaRPr lang="en-US"/>
        </a:p>
      </dgm:t>
    </dgm:pt>
    <dgm:pt modelId="{653452CA-BCDA-442E-AB2B-01CD3DA099B3}">
      <dgm:prSet phldrT="[Text]"/>
      <dgm:spPr/>
      <dgm:t>
        <a:bodyPr/>
        <a:lstStyle/>
        <a:p>
          <a:r>
            <a:rPr lang="en-US" dirty="0" smtClean="0">
              <a:solidFill>
                <a:schemeClr val="accent2"/>
              </a:solidFill>
            </a:rPr>
            <a:t>Disebut juga pengadilan negeri</a:t>
          </a:r>
          <a:endParaRPr lang="en-US" dirty="0">
            <a:solidFill>
              <a:schemeClr val="accent2"/>
            </a:solidFill>
          </a:endParaRPr>
        </a:p>
      </dgm:t>
    </dgm:pt>
    <dgm:pt modelId="{36949408-57B4-4A11-BD33-7971B3C1B852}" type="parTrans" cxnId="{11AAAB82-FB48-4843-B6E1-73F8FBBBB1E6}">
      <dgm:prSet/>
      <dgm:spPr/>
      <dgm:t>
        <a:bodyPr/>
        <a:lstStyle/>
        <a:p>
          <a:endParaRPr lang="en-US"/>
        </a:p>
      </dgm:t>
    </dgm:pt>
    <dgm:pt modelId="{7D7D1E2A-D630-4714-AB69-28D27370E873}" type="sibTrans" cxnId="{11AAAB82-FB48-4843-B6E1-73F8FBBBB1E6}">
      <dgm:prSet/>
      <dgm:spPr/>
      <dgm:t>
        <a:bodyPr/>
        <a:lstStyle/>
        <a:p>
          <a:endParaRPr lang="en-US"/>
        </a:p>
      </dgm:t>
    </dgm:pt>
    <dgm:pt modelId="{0058D7FD-AF8B-4214-A776-83D7B10B3582}">
      <dgm:prSet phldrT="[Text]"/>
      <dgm:spPr>
        <a:solidFill>
          <a:schemeClr val="accent1">
            <a:lumMod val="20000"/>
            <a:lumOff val="80000"/>
            <a:alpha val="90000"/>
          </a:schemeClr>
        </a:solidFill>
      </dgm:spPr>
      <dgm:t>
        <a:bodyPr/>
        <a:lstStyle/>
        <a:p>
          <a:r>
            <a:rPr lang="en-ID" dirty="0" smtClean="0">
              <a:solidFill>
                <a:schemeClr val="accent1"/>
              </a:solidFill>
            </a:rPr>
            <a:t>Pengadilan Tingkat Kedua</a:t>
          </a:r>
          <a:endParaRPr lang="en-US" dirty="0">
            <a:solidFill>
              <a:schemeClr val="accent1"/>
            </a:solidFill>
          </a:endParaRPr>
        </a:p>
      </dgm:t>
    </dgm:pt>
    <dgm:pt modelId="{80B585B7-9EED-42EA-93E0-7C2A97BC3F9F}" type="parTrans" cxnId="{123C9104-3E90-4E1F-B8F5-D8250F0F2D9F}">
      <dgm:prSet/>
      <dgm:spPr/>
      <dgm:t>
        <a:bodyPr/>
        <a:lstStyle/>
        <a:p>
          <a:endParaRPr lang="en-US"/>
        </a:p>
      </dgm:t>
    </dgm:pt>
    <dgm:pt modelId="{17726C37-8AD2-4D62-886E-75B9E256682A}" type="sibTrans" cxnId="{123C9104-3E90-4E1F-B8F5-D8250F0F2D9F}">
      <dgm:prSet/>
      <dgm:spPr/>
      <dgm:t>
        <a:bodyPr/>
        <a:lstStyle/>
        <a:p>
          <a:endParaRPr lang="en-US"/>
        </a:p>
      </dgm:t>
    </dgm:pt>
    <dgm:pt modelId="{357508D9-2F04-4D6D-B284-EC2C8656D586}">
      <dgm:prSet phldrT="[Text]"/>
      <dgm:spPr/>
      <dgm:t>
        <a:bodyPr/>
        <a:lstStyle/>
        <a:p>
          <a:r>
            <a:rPr lang="en-US" dirty="0" smtClean="0">
              <a:solidFill>
                <a:schemeClr val="accent1">
                  <a:lumMod val="75000"/>
                </a:schemeClr>
              </a:solidFill>
            </a:rPr>
            <a:t>Disebut juga pengadilan tinggi</a:t>
          </a:r>
          <a:endParaRPr lang="en-US" dirty="0">
            <a:solidFill>
              <a:schemeClr val="accent1">
                <a:lumMod val="75000"/>
              </a:schemeClr>
            </a:solidFill>
          </a:endParaRPr>
        </a:p>
      </dgm:t>
    </dgm:pt>
    <dgm:pt modelId="{D89BA88C-9572-4875-8819-23E637D82735}" type="parTrans" cxnId="{46020854-5EBD-4C6A-96CE-41B59A6866B7}">
      <dgm:prSet/>
      <dgm:spPr/>
      <dgm:t>
        <a:bodyPr/>
        <a:lstStyle/>
        <a:p>
          <a:endParaRPr lang="en-US"/>
        </a:p>
      </dgm:t>
    </dgm:pt>
    <dgm:pt modelId="{DE7BFAF7-2FAC-4CDD-A49C-AB08422D4B80}" type="sibTrans" cxnId="{46020854-5EBD-4C6A-96CE-41B59A6866B7}">
      <dgm:prSet/>
      <dgm:spPr/>
      <dgm:t>
        <a:bodyPr/>
        <a:lstStyle/>
        <a:p>
          <a:endParaRPr lang="en-US"/>
        </a:p>
      </dgm:t>
    </dgm:pt>
    <dgm:pt modelId="{1CB04569-7F5B-4965-BCD2-BAC20035E8F7}">
      <dgm:prSet phldrT="[Text]"/>
      <dgm:spPr/>
      <dgm:t>
        <a:bodyPr/>
        <a:lstStyle/>
        <a:p>
          <a:r>
            <a:rPr lang="en-ID" dirty="0" smtClean="0">
              <a:solidFill>
                <a:schemeClr val="accent1">
                  <a:lumMod val="75000"/>
                </a:schemeClr>
              </a:solidFill>
            </a:rPr>
            <a:t>Pengadilan tingkat banding</a:t>
          </a:r>
          <a:endParaRPr lang="en-US" dirty="0">
            <a:solidFill>
              <a:schemeClr val="accent1">
                <a:lumMod val="75000"/>
              </a:schemeClr>
            </a:solidFill>
          </a:endParaRPr>
        </a:p>
      </dgm:t>
    </dgm:pt>
    <dgm:pt modelId="{B33B6E90-D5A1-40F2-89A3-2D5522F67E3A}" type="parTrans" cxnId="{E09A91A0-78C7-4949-8583-76D4A2EA37F1}">
      <dgm:prSet/>
      <dgm:spPr/>
      <dgm:t>
        <a:bodyPr/>
        <a:lstStyle/>
        <a:p>
          <a:endParaRPr lang="en-US"/>
        </a:p>
      </dgm:t>
    </dgm:pt>
    <dgm:pt modelId="{A511098D-786C-488E-8732-3680314576D8}" type="sibTrans" cxnId="{E09A91A0-78C7-4949-8583-76D4A2EA37F1}">
      <dgm:prSet/>
      <dgm:spPr/>
      <dgm:t>
        <a:bodyPr/>
        <a:lstStyle/>
        <a:p>
          <a:endParaRPr lang="en-US"/>
        </a:p>
      </dgm:t>
    </dgm:pt>
    <dgm:pt modelId="{C3B66046-B730-4076-B758-FA1D31635985}">
      <dgm:prSet phldrT="[Text]"/>
      <dgm:spPr>
        <a:solidFill>
          <a:schemeClr val="accent5">
            <a:lumMod val="20000"/>
            <a:lumOff val="80000"/>
          </a:schemeClr>
        </a:solidFill>
        <a:ln>
          <a:solidFill>
            <a:schemeClr val="tx2"/>
          </a:solidFill>
        </a:ln>
      </dgm:spPr>
      <dgm:t>
        <a:bodyPr/>
        <a:lstStyle/>
        <a:p>
          <a:r>
            <a:rPr lang="en-ID" dirty="0" smtClean="0">
              <a:solidFill>
                <a:schemeClr val="accent5">
                  <a:lumMod val="75000"/>
                </a:schemeClr>
              </a:solidFill>
            </a:rPr>
            <a:t>Kasasi oleh MA</a:t>
          </a:r>
          <a:endParaRPr lang="en-US" dirty="0">
            <a:solidFill>
              <a:schemeClr val="accent5">
                <a:lumMod val="75000"/>
              </a:schemeClr>
            </a:solidFill>
          </a:endParaRPr>
        </a:p>
      </dgm:t>
    </dgm:pt>
    <dgm:pt modelId="{00391AB6-EFB0-42FD-A31E-D9267E829E2D}" type="parTrans" cxnId="{C417AE54-1499-492F-B41A-70681F23C77D}">
      <dgm:prSet/>
      <dgm:spPr/>
      <dgm:t>
        <a:bodyPr/>
        <a:lstStyle/>
        <a:p>
          <a:endParaRPr lang="en-US"/>
        </a:p>
      </dgm:t>
    </dgm:pt>
    <dgm:pt modelId="{F9968A71-8E25-47A4-8D2F-A208E0E2F220}" type="sibTrans" cxnId="{C417AE54-1499-492F-B41A-70681F23C77D}">
      <dgm:prSet/>
      <dgm:spPr/>
      <dgm:t>
        <a:bodyPr/>
        <a:lstStyle/>
        <a:p>
          <a:endParaRPr lang="en-US"/>
        </a:p>
      </dgm:t>
    </dgm:pt>
    <dgm:pt modelId="{8DE4F7B9-4365-4BED-ADB2-474DB2EDD971}">
      <dgm:prSet phldrT="[Text]"/>
      <dgm:spPr/>
      <dgm:t>
        <a:bodyPr/>
        <a:lstStyle/>
        <a:p>
          <a:r>
            <a:rPr lang="en-ID" dirty="0" smtClean="0">
              <a:solidFill>
                <a:schemeClr val="accent5">
                  <a:lumMod val="75000"/>
                </a:schemeClr>
              </a:solidFill>
            </a:rPr>
            <a:t>Puncak peradilan</a:t>
          </a:r>
          <a:endParaRPr lang="en-US" dirty="0">
            <a:solidFill>
              <a:schemeClr val="accent5">
                <a:lumMod val="75000"/>
              </a:schemeClr>
            </a:solidFill>
          </a:endParaRPr>
        </a:p>
      </dgm:t>
    </dgm:pt>
    <dgm:pt modelId="{371AAA1B-839A-44B8-8976-4CCABF2BC5F3}" type="parTrans" cxnId="{940773B7-6980-473D-8986-503555F7EAAF}">
      <dgm:prSet/>
      <dgm:spPr/>
      <dgm:t>
        <a:bodyPr/>
        <a:lstStyle/>
        <a:p>
          <a:endParaRPr lang="en-US"/>
        </a:p>
      </dgm:t>
    </dgm:pt>
    <dgm:pt modelId="{740FCA0C-E4E6-49BA-A832-4986EDD11F4A}" type="sibTrans" cxnId="{940773B7-6980-473D-8986-503555F7EAAF}">
      <dgm:prSet/>
      <dgm:spPr/>
      <dgm:t>
        <a:bodyPr/>
        <a:lstStyle/>
        <a:p>
          <a:endParaRPr lang="en-US"/>
        </a:p>
      </dgm:t>
    </dgm:pt>
    <dgm:pt modelId="{8B29B202-6414-4B73-A60F-5AC4069001CB}">
      <dgm:prSet phldrT="[Text]"/>
      <dgm:spPr/>
      <dgm:t>
        <a:bodyPr/>
        <a:lstStyle/>
        <a:p>
          <a:r>
            <a:rPr lang="en-US" dirty="0" smtClean="0">
              <a:solidFill>
                <a:schemeClr val="accent5">
                  <a:lumMod val="75000"/>
                </a:schemeClr>
              </a:solidFill>
            </a:rPr>
            <a:t>Memutus permohonan kasasi</a:t>
          </a:r>
          <a:endParaRPr lang="en-US" dirty="0">
            <a:solidFill>
              <a:schemeClr val="accent5">
                <a:lumMod val="75000"/>
              </a:schemeClr>
            </a:solidFill>
          </a:endParaRPr>
        </a:p>
      </dgm:t>
    </dgm:pt>
    <dgm:pt modelId="{059CB02D-1B9B-4CC3-9B0C-96D4B7B39B0F}" type="parTrans" cxnId="{94C5B977-8B41-41E9-BDEE-A8608976D318}">
      <dgm:prSet/>
      <dgm:spPr/>
      <dgm:t>
        <a:bodyPr/>
        <a:lstStyle/>
        <a:p>
          <a:endParaRPr lang="en-US"/>
        </a:p>
      </dgm:t>
    </dgm:pt>
    <dgm:pt modelId="{4BAF44B6-A7E1-4A3E-896D-ABE0579FF119}" type="sibTrans" cxnId="{94C5B977-8B41-41E9-BDEE-A8608976D318}">
      <dgm:prSet/>
      <dgm:spPr/>
      <dgm:t>
        <a:bodyPr/>
        <a:lstStyle/>
        <a:p>
          <a:endParaRPr lang="en-US"/>
        </a:p>
      </dgm:t>
    </dgm:pt>
    <dgm:pt modelId="{3D05E8B8-1A22-492F-B7C6-206475E20CAE}">
      <dgm:prSet phldrT="[Text]"/>
      <dgm:spPr/>
      <dgm:t>
        <a:bodyPr/>
        <a:lstStyle/>
        <a:p>
          <a:r>
            <a:rPr lang="en-ID" dirty="0" smtClean="0">
              <a:solidFill>
                <a:schemeClr val="accent2"/>
              </a:solidFill>
            </a:rPr>
            <a:t>Dibentuk atas keputusan presiden</a:t>
          </a:r>
          <a:endParaRPr lang="en-US" dirty="0">
            <a:solidFill>
              <a:schemeClr val="accent2"/>
            </a:solidFill>
          </a:endParaRPr>
        </a:p>
      </dgm:t>
    </dgm:pt>
    <dgm:pt modelId="{29286A92-D35D-45DD-B999-04F018EF5E7B}" type="parTrans" cxnId="{376C8500-AFF7-4489-A746-6A8D6EFBDC9C}">
      <dgm:prSet/>
      <dgm:spPr/>
      <dgm:t>
        <a:bodyPr/>
        <a:lstStyle/>
        <a:p>
          <a:endParaRPr lang="en-US"/>
        </a:p>
      </dgm:t>
    </dgm:pt>
    <dgm:pt modelId="{1418A380-1EB6-4FCD-9DB6-4A28C384BA21}" type="sibTrans" cxnId="{376C8500-AFF7-4489-A746-6A8D6EFBDC9C}">
      <dgm:prSet/>
      <dgm:spPr/>
      <dgm:t>
        <a:bodyPr/>
        <a:lstStyle/>
        <a:p>
          <a:endParaRPr lang="en-US"/>
        </a:p>
      </dgm:t>
    </dgm:pt>
    <dgm:pt modelId="{6FD644C8-D948-425A-B0ED-5F3EA50D9EE0}" type="pres">
      <dgm:prSet presAssocID="{B02FF031-2369-4D8D-9B1A-C461472D08B0}" presName="Name0" presStyleCnt="0">
        <dgm:presLayoutVars>
          <dgm:chMax val="7"/>
          <dgm:dir/>
          <dgm:animLvl val="lvl"/>
          <dgm:resizeHandles val="exact"/>
        </dgm:presLayoutVars>
      </dgm:prSet>
      <dgm:spPr/>
      <dgm:t>
        <a:bodyPr/>
        <a:lstStyle/>
        <a:p>
          <a:endParaRPr lang="en-US"/>
        </a:p>
      </dgm:t>
    </dgm:pt>
    <dgm:pt modelId="{4A275D01-2239-47BD-9CD2-4D01D4385537}" type="pres">
      <dgm:prSet presAssocID="{0BAF885E-2A21-456B-AA36-E89DBB6A067B}" presName="circle1" presStyleLbl="node1" presStyleIdx="0" presStyleCnt="3"/>
      <dgm:spPr>
        <a:ln>
          <a:solidFill>
            <a:schemeClr val="tx2"/>
          </a:solidFill>
        </a:ln>
      </dgm:spPr>
    </dgm:pt>
    <dgm:pt modelId="{FAD58DBD-DF0C-48CC-922F-1BED2F656258}" type="pres">
      <dgm:prSet presAssocID="{0BAF885E-2A21-456B-AA36-E89DBB6A067B}" presName="space" presStyleCnt="0"/>
      <dgm:spPr/>
    </dgm:pt>
    <dgm:pt modelId="{2B086483-6E7E-4F92-B3CE-8DD2DF8AFF6B}" type="pres">
      <dgm:prSet presAssocID="{0BAF885E-2A21-456B-AA36-E89DBB6A067B}" presName="rect1" presStyleLbl="alignAcc1" presStyleIdx="0" presStyleCnt="3" custScaleX="100000"/>
      <dgm:spPr/>
      <dgm:t>
        <a:bodyPr/>
        <a:lstStyle/>
        <a:p>
          <a:endParaRPr lang="en-US"/>
        </a:p>
      </dgm:t>
    </dgm:pt>
    <dgm:pt modelId="{B2DBC8FB-BB2C-4DB1-BDAF-C4AB5C503110}" type="pres">
      <dgm:prSet presAssocID="{0058D7FD-AF8B-4214-A776-83D7B10B3582}" presName="vertSpace2" presStyleLbl="node1" presStyleIdx="0" presStyleCnt="3"/>
      <dgm:spPr/>
    </dgm:pt>
    <dgm:pt modelId="{9A7B864D-FA23-4A13-9242-F2C6358122CE}" type="pres">
      <dgm:prSet presAssocID="{0058D7FD-AF8B-4214-A776-83D7B10B3582}" presName="circle2" presStyleLbl="node1" presStyleIdx="1" presStyleCnt="3"/>
      <dgm:spPr>
        <a:ln>
          <a:solidFill>
            <a:schemeClr val="tx2"/>
          </a:solidFill>
        </a:ln>
      </dgm:spPr>
    </dgm:pt>
    <dgm:pt modelId="{2623D191-973A-48FA-B401-B349DA02B86F}" type="pres">
      <dgm:prSet presAssocID="{0058D7FD-AF8B-4214-A776-83D7B10B3582}" presName="rect2" presStyleLbl="alignAcc1" presStyleIdx="1" presStyleCnt="3" custScaleX="100000"/>
      <dgm:spPr/>
      <dgm:t>
        <a:bodyPr/>
        <a:lstStyle/>
        <a:p>
          <a:endParaRPr lang="en-US"/>
        </a:p>
      </dgm:t>
    </dgm:pt>
    <dgm:pt modelId="{03D9AC83-B798-4395-8C9B-1A9046685925}" type="pres">
      <dgm:prSet presAssocID="{C3B66046-B730-4076-B758-FA1D31635985}" presName="vertSpace3" presStyleLbl="node1" presStyleIdx="1" presStyleCnt="3"/>
      <dgm:spPr/>
    </dgm:pt>
    <dgm:pt modelId="{1FAF309E-DCFE-4240-83CF-2F0D7B8905C2}" type="pres">
      <dgm:prSet presAssocID="{C3B66046-B730-4076-B758-FA1D31635985}" presName="circle3" presStyleLbl="node1" presStyleIdx="2" presStyleCnt="3"/>
      <dgm:spPr>
        <a:ln>
          <a:solidFill>
            <a:schemeClr val="tx2">
              <a:lumMod val="75000"/>
            </a:schemeClr>
          </a:solidFill>
        </a:ln>
      </dgm:spPr>
    </dgm:pt>
    <dgm:pt modelId="{C59BD3BB-309B-482A-9714-47E272BE653C}" type="pres">
      <dgm:prSet presAssocID="{C3B66046-B730-4076-B758-FA1D31635985}" presName="rect3" presStyleLbl="alignAcc1" presStyleIdx="2" presStyleCnt="3" custScaleX="100000"/>
      <dgm:spPr/>
      <dgm:t>
        <a:bodyPr/>
        <a:lstStyle/>
        <a:p>
          <a:endParaRPr lang="en-US"/>
        </a:p>
      </dgm:t>
    </dgm:pt>
    <dgm:pt modelId="{594EC2F5-5D47-4257-A449-3E13A8A14E91}" type="pres">
      <dgm:prSet presAssocID="{0BAF885E-2A21-456B-AA36-E89DBB6A067B}" presName="rect1ParTx" presStyleLbl="alignAcc1" presStyleIdx="2" presStyleCnt="3">
        <dgm:presLayoutVars>
          <dgm:chMax val="1"/>
          <dgm:bulletEnabled val="1"/>
        </dgm:presLayoutVars>
      </dgm:prSet>
      <dgm:spPr/>
      <dgm:t>
        <a:bodyPr/>
        <a:lstStyle/>
        <a:p>
          <a:endParaRPr lang="en-US"/>
        </a:p>
      </dgm:t>
    </dgm:pt>
    <dgm:pt modelId="{C02BDEA2-E445-480A-A2B9-57C18A793B17}" type="pres">
      <dgm:prSet presAssocID="{0BAF885E-2A21-456B-AA36-E89DBB6A067B}" presName="rect1ChTx" presStyleLbl="alignAcc1" presStyleIdx="2" presStyleCnt="3" custScaleX="110345">
        <dgm:presLayoutVars>
          <dgm:bulletEnabled val="1"/>
        </dgm:presLayoutVars>
      </dgm:prSet>
      <dgm:spPr/>
      <dgm:t>
        <a:bodyPr/>
        <a:lstStyle/>
        <a:p>
          <a:endParaRPr lang="en-US"/>
        </a:p>
      </dgm:t>
    </dgm:pt>
    <dgm:pt modelId="{D25F7D4D-A10C-4574-BD5C-C32172A4C35F}" type="pres">
      <dgm:prSet presAssocID="{0058D7FD-AF8B-4214-A776-83D7B10B3582}" presName="rect2ParTx" presStyleLbl="alignAcc1" presStyleIdx="2" presStyleCnt="3">
        <dgm:presLayoutVars>
          <dgm:chMax val="1"/>
          <dgm:bulletEnabled val="1"/>
        </dgm:presLayoutVars>
      </dgm:prSet>
      <dgm:spPr/>
      <dgm:t>
        <a:bodyPr/>
        <a:lstStyle/>
        <a:p>
          <a:endParaRPr lang="en-US"/>
        </a:p>
      </dgm:t>
    </dgm:pt>
    <dgm:pt modelId="{066D31A9-D668-476E-BC61-449750506D62}" type="pres">
      <dgm:prSet presAssocID="{0058D7FD-AF8B-4214-A776-83D7B10B3582}" presName="rect2ChTx" presStyleLbl="alignAcc1" presStyleIdx="2" presStyleCnt="3" custScaleX="110345">
        <dgm:presLayoutVars>
          <dgm:bulletEnabled val="1"/>
        </dgm:presLayoutVars>
      </dgm:prSet>
      <dgm:spPr/>
      <dgm:t>
        <a:bodyPr/>
        <a:lstStyle/>
        <a:p>
          <a:endParaRPr lang="en-US"/>
        </a:p>
      </dgm:t>
    </dgm:pt>
    <dgm:pt modelId="{0FD697F3-ECBB-4875-982B-857ED8D30769}" type="pres">
      <dgm:prSet presAssocID="{C3B66046-B730-4076-B758-FA1D31635985}" presName="rect3ParTx" presStyleLbl="alignAcc1" presStyleIdx="2" presStyleCnt="3">
        <dgm:presLayoutVars>
          <dgm:chMax val="1"/>
          <dgm:bulletEnabled val="1"/>
        </dgm:presLayoutVars>
      </dgm:prSet>
      <dgm:spPr/>
      <dgm:t>
        <a:bodyPr/>
        <a:lstStyle/>
        <a:p>
          <a:endParaRPr lang="en-US"/>
        </a:p>
      </dgm:t>
    </dgm:pt>
    <dgm:pt modelId="{170C5535-6464-468E-A52D-5CBD7EEBDF9E}" type="pres">
      <dgm:prSet presAssocID="{C3B66046-B730-4076-B758-FA1D31635985}" presName="rect3ChTx" presStyleLbl="alignAcc1" presStyleIdx="2" presStyleCnt="3" custScaleX="110345">
        <dgm:presLayoutVars>
          <dgm:bulletEnabled val="1"/>
        </dgm:presLayoutVars>
      </dgm:prSet>
      <dgm:spPr/>
      <dgm:t>
        <a:bodyPr/>
        <a:lstStyle/>
        <a:p>
          <a:endParaRPr lang="en-US"/>
        </a:p>
      </dgm:t>
    </dgm:pt>
  </dgm:ptLst>
  <dgm:cxnLst>
    <dgm:cxn modelId="{606612B5-E1D8-4C31-B991-5621BC8B1EDF}" type="presOf" srcId="{8B29B202-6414-4B73-A60F-5AC4069001CB}" destId="{170C5535-6464-468E-A52D-5CBD7EEBDF9E}" srcOrd="0" destOrd="1" presId="urn:microsoft.com/office/officeart/2005/8/layout/target3"/>
    <dgm:cxn modelId="{C417AE54-1499-492F-B41A-70681F23C77D}" srcId="{B02FF031-2369-4D8D-9B1A-C461472D08B0}" destId="{C3B66046-B730-4076-B758-FA1D31635985}" srcOrd="2" destOrd="0" parTransId="{00391AB6-EFB0-42FD-A31E-D9267E829E2D}" sibTransId="{F9968A71-8E25-47A4-8D2F-A208E0E2F220}"/>
    <dgm:cxn modelId="{11AAAB82-FB48-4843-B6E1-73F8FBBBB1E6}" srcId="{0BAF885E-2A21-456B-AA36-E89DBB6A067B}" destId="{653452CA-BCDA-442E-AB2B-01CD3DA099B3}" srcOrd="0" destOrd="0" parTransId="{36949408-57B4-4A11-BD33-7971B3C1B852}" sibTransId="{7D7D1E2A-D630-4714-AB69-28D27370E873}"/>
    <dgm:cxn modelId="{46020854-5EBD-4C6A-96CE-41B59A6866B7}" srcId="{0058D7FD-AF8B-4214-A776-83D7B10B3582}" destId="{357508D9-2F04-4D6D-B284-EC2C8656D586}" srcOrd="0" destOrd="0" parTransId="{D89BA88C-9572-4875-8819-23E637D82735}" sibTransId="{DE7BFAF7-2FAC-4CDD-A49C-AB08422D4B80}"/>
    <dgm:cxn modelId="{E1902010-37F2-4D87-8538-A163518ADC6A}" type="presOf" srcId="{653452CA-BCDA-442E-AB2B-01CD3DA099B3}" destId="{C02BDEA2-E445-480A-A2B9-57C18A793B17}" srcOrd="0" destOrd="0" presId="urn:microsoft.com/office/officeart/2005/8/layout/target3"/>
    <dgm:cxn modelId="{92430A10-8814-4715-B55E-EF254E97032E}" type="presOf" srcId="{C3B66046-B730-4076-B758-FA1D31635985}" destId="{C59BD3BB-309B-482A-9714-47E272BE653C}" srcOrd="0" destOrd="0" presId="urn:microsoft.com/office/officeart/2005/8/layout/target3"/>
    <dgm:cxn modelId="{1E254C48-19AC-44D3-A643-B0F6F5BFA677}" type="presOf" srcId="{3D05E8B8-1A22-492F-B7C6-206475E20CAE}" destId="{C02BDEA2-E445-480A-A2B9-57C18A793B17}" srcOrd="0" destOrd="1" presId="urn:microsoft.com/office/officeart/2005/8/layout/target3"/>
    <dgm:cxn modelId="{94C5B977-8B41-41E9-BDEE-A8608976D318}" srcId="{C3B66046-B730-4076-B758-FA1D31635985}" destId="{8B29B202-6414-4B73-A60F-5AC4069001CB}" srcOrd="1" destOrd="0" parTransId="{059CB02D-1B9B-4CC3-9B0C-96D4B7B39B0F}" sibTransId="{4BAF44B6-A7E1-4A3E-896D-ABE0579FF119}"/>
    <dgm:cxn modelId="{E09A91A0-78C7-4949-8583-76D4A2EA37F1}" srcId="{0058D7FD-AF8B-4214-A776-83D7B10B3582}" destId="{1CB04569-7F5B-4965-BCD2-BAC20035E8F7}" srcOrd="1" destOrd="0" parTransId="{B33B6E90-D5A1-40F2-89A3-2D5522F67E3A}" sibTransId="{A511098D-786C-488E-8732-3680314576D8}"/>
    <dgm:cxn modelId="{376C8500-AFF7-4489-A746-6A8D6EFBDC9C}" srcId="{0BAF885E-2A21-456B-AA36-E89DBB6A067B}" destId="{3D05E8B8-1A22-492F-B7C6-206475E20CAE}" srcOrd="1" destOrd="0" parTransId="{29286A92-D35D-45DD-B999-04F018EF5E7B}" sibTransId="{1418A380-1EB6-4FCD-9DB6-4A28C384BA21}"/>
    <dgm:cxn modelId="{940773B7-6980-473D-8986-503555F7EAAF}" srcId="{C3B66046-B730-4076-B758-FA1D31635985}" destId="{8DE4F7B9-4365-4BED-ADB2-474DB2EDD971}" srcOrd="0" destOrd="0" parTransId="{371AAA1B-839A-44B8-8976-4CCABF2BC5F3}" sibTransId="{740FCA0C-E4E6-49BA-A832-4986EDD11F4A}"/>
    <dgm:cxn modelId="{F15A6F70-EA0F-4B3E-A3B5-D7F2C21809BA}" type="presOf" srcId="{8DE4F7B9-4365-4BED-ADB2-474DB2EDD971}" destId="{170C5535-6464-468E-A52D-5CBD7EEBDF9E}" srcOrd="0" destOrd="0" presId="urn:microsoft.com/office/officeart/2005/8/layout/target3"/>
    <dgm:cxn modelId="{E7815E48-798A-4C0D-809B-B64D6436F8DB}" type="presOf" srcId="{0058D7FD-AF8B-4214-A776-83D7B10B3582}" destId="{D25F7D4D-A10C-4574-BD5C-C32172A4C35F}" srcOrd="1" destOrd="0" presId="urn:microsoft.com/office/officeart/2005/8/layout/target3"/>
    <dgm:cxn modelId="{516EEB5E-00AB-465F-BAD0-8B0A14ECDC63}" srcId="{B02FF031-2369-4D8D-9B1A-C461472D08B0}" destId="{0BAF885E-2A21-456B-AA36-E89DBB6A067B}" srcOrd="0" destOrd="0" parTransId="{4EF9F1DB-733B-4129-A657-DC4DEDF1B080}" sibTransId="{3B6DFF82-10DB-482E-8CCC-2331BCCBB014}"/>
    <dgm:cxn modelId="{E0ED985A-3679-4CFE-BF4A-389315C6814D}" type="presOf" srcId="{1CB04569-7F5B-4965-BCD2-BAC20035E8F7}" destId="{066D31A9-D668-476E-BC61-449750506D62}" srcOrd="0" destOrd="1" presId="urn:microsoft.com/office/officeart/2005/8/layout/target3"/>
    <dgm:cxn modelId="{D62C16E4-8556-43E0-A767-0AD2FDE2980D}" type="presOf" srcId="{357508D9-2F04-4D6D-B284-EC2C8656D586}" destId="{066D31A9-D668-476E-BC61-449750506D62}" srcOrd="0" destOrd="0" presId="urn:microsoft.com/office/officeart/2005/8/layout/target3"/>
    <dgm:cxn modelId="{B3053F89-B3DE-461A-848F-E59E82E09FC8}" type="presOf" srcId="{0BAF885E-2A21-456B-AA36-E89DBB6A067B}" destId="{2B086483-6E7E-4F92-B3CE-8DD2DF8AFF6B}" srcOrd="0" destOrd="0" presId="urn:microsoft.com/office/officeart/2005/8/layout/target3"/>
    <dgm:cxn modelId="{DF767E09-F181-423D-8DE2-486077F81C5E}" type="presOf" srcId="{C3B66046-B730-4076-B758-FA1D31635985}" destId="{0FD697F3-ECBB-4875-982B-857ED8D30769}" srcOrd="1" destOrd="0" presId="urn:microsoft.com/office/officeart/2005/8/layout/target3"/>
    <dgm:cxn modelId="{123C9104-3E90-4E1F-B8F5-D8250F0F2D9F}" srcId="{B02FF031-2369-4D8D-9B1A-C461472D08B0}" destId="{0058D7FD-AF8B-4214-A776-83D7B10B3582}" srcOrd="1" destOrd="0" parTransId="{80B585B7-9EED-42EA-93E0-7C2A97BC3F9F}" sibTransId="{17726C37-8AD2-4D62-886E-75B9E256682A}"/>
    <dgm:cxn modelId="{6CCC9641-AF42-4E08-9FC8-63B7472DD3C7}" type="presOf" srcId="{0058D7FD-AF8B-4214-A776-83D7B10B3582}" destId="{2623D191-973A-48FA-B401-B349DA02B86F}" srcOrd="0" destOrd="0" presId="urn:microsoft.com/office/officeart/2005/8/layout/target3"/>
    <dgm:cxn modelId="{C988748D-B34A-409A-B2E4-30FD0DBB3331}" type="presOf" srcId="{0BAF885E-2A21-456B-AA36-E89DBB6A067B}" destId="{594EC2F5-5D47-4257-A449-3E13A8A14E91}" srcOrd="1" destOrd="0" presId="urn:microsoft.com/office/officeart/2005/8/layout/target3"/>
    <dgm:cxn modelId="{884A080F-B254-4BC3-8348-E13D3A03BAAD}" type="presOf" srcId="{B02FF031-2369-4D8D-9B1A-C461472D08B0}" destId="{6FD644C8-D948-425A-B0ED-5F3EA50D9EE0}" srcOrd="0" destOrd="0" presId="urn:microsoft.com/office/officeart/2005/8/layout/target3"/>
    <dgm:cxn modelId="{FF89E146-03C3-47B3-A6B9-69E55533231C}" type="presParOf" srcId="{6FD644C8-D948-425A-B0ED-5F3EA50D9EE0}" destId="{4A275D01-2239-47BD-9CD2-4D01D4385537}" srcOrd="0" destOrd="0" presId="urn:microsoft.com/office/officeart/2005/8/layout/target3"/>
    <dgm:cxn modelId="{15736B0F-4D5D-421E-896C-82152681DA55}" type="presParOf" srcId="{6FD644C8-D948-425A-B0ED-5F3EA50D9EE0}" destId="{FAD58DBD-DF0C-48CC-922F-1BED2F656258}" srcOrd="1" destOrd="0" presId="urn:microsoft.com/office/officeart/2005/8/layout/target3"/>
    <dgm:cxn modelId="{3EF55106-A733-4FF2-8C43-DC2A4D4C253E}" type="presParOf" srcId="{6FD644C8-D948-425A-B0ED-5F3EA50D9EE0}" destId="{2B086483-6E7E-4F92-B3CE-8DD2DF8AFF6B}" srcOrd="2" destOrd="0" presId="urn:microsoft.com/office/officeart/2005/8/layout/target3"/>
    <dgm:cxn modelId="{57AD3DD7-EBD6-43F1-8C13-C5D9C352588F}" type="presParOf" srcId="{6FD644C8-D948-425A-B0ED-5F3EA50D9EE0}" destId="{B2DBC8FB-BB2C-4DB1-BDAF-C4AB5C503110}" srcOrd="3" destOrd="0" presId="urn:microsoft.com/office/officeart/2005/8/layout/target3"/>
    <dgm:cxn modelId="{D9CE88C0-5A3D-4DFF-8B2C-244D53EF55A2}" type="presParOf" srcId="{6FD644C8-D948-425A-B0ED-5F3EA50D9EE0}" destId="{9A7B864D-FA23-4A13-9242-F2C6358122CE}" srcOrd="4" destOrd="0" presId="urn:microsoft.com/office/officeart/2005/8/layout/target3"/>
    <dgm:cxn modelId="{9A3CDD2B-0462-4744-B7B9-D5FB2904C0CA}" type="presParOf" srcId="{6FD644C8-D948-425A-B0ED-5F3EA50D9EE0}" destId="{2623D191-973A-48FA-B401-B349DA02B86F}" srcOrd="5" destOrd="0" presId="urn:microsoft.com/office/officeart/2005/8/layout/target3"/>
    <dgm:cxn modelId="{C49BDA3C-4432-40F6-A128-A67D691906EE}" type="presParOf" srcId="{6FD644C8-D948-425A-B0ED-5F3EA50D9EE0}" destId="{03D9AC83-B798-4395-8C9B-1A9046685925}" srcOrd="6" destOrd="0" presId="urn:microsoft.com/office/officeart/2005/8/layout/target3"/>
    <dgm:cxn modelId="{0386D4D3-0C13-4FB0-ADC4-BA7D566F8C9C}" type="presParOf" srcId="{6FD644C8-D948-425A-B0ED-5F3EA50D9EE0}" destId="{1FAF309E-DCFE-4240-83CF-2F0D7B8905C2}" srcOrd="7" destOrd="0" presId="urn:microsoft.com/office/officeart/2005/8/layout/target3"/>
    <dgm:cxn modelId="{9EF66B2A-E2F5-4317-A71B-650FED8AE1B8}" type="presParOf" srcId="{6FD644C8-D948-425A-B0ED-5F3EA50D9EE0}" destId="{C59BD3BB-309B-482A-9714-47E272BE653C}" srcOrd="8" destOrd="0" presId="urn:microsoft.com/office/officeart/2005/8/layout/target3"/>
    <dgm:cxn modelId="{41E6C5DE-31DD-4360-963B-72F714719970}" type="presParOf" srcId="{6FD644C8-D948-425A-B0ED-5F3EA50D9EE0}" destId="{594EC2F5-5D47-4257-A449-3E13A8A14E91}" srcOrd="9" destOrd="0" presId="urn:microsoft.com/office/officeart/2005/8/layout/target3"/>
    <dgm:cxn modelId="{C3E020F8-0A29-443D-A5E7-8335BC07BDA7}" type="presParOf" srcId="{6FD644C8-D948-425A-B0ED-5F3EA50D9EE0}" destId="{C02BDEA2-E445-480A-A2B9-57C18A793B17}" srcOrd="10" destOrd="0" presId="urn:microsoft.com/office/officeart/2005/8/layout/target3"/>
    <dgm:cxn modelId="{B15679B5-6E5D-4184-A680-27DAD8CDEC7F}" type="presParOf" srcId="{6FD644C8-D948-425A-B0ED-5F3EA50D9EE0}" destId="{D25F7D4D-A10C-4574-BD5C-C32172A4C35F}" srcOrd="11" destOrd="0" presId="urn:microsoft.com/office/officeart/2005/8/layout/target3"/>
    <dgm:cxn modelId="{C2EF50DF-0B3A-4751-9E8A-DA1D5CFC57B1}" type="presParOf" srcId="{6FD644C8-D948-425A-B0ED-5F3EA50D9EE0}" destId="{066D31A9-D668-476E-BC61-449750506D62}" srcOrd="12" destOrd="0" presId="urn:microsoft.com/office/officeart/2005/8/layout/target3"/>
    <dgm:cxn modelId="{E37FFAA5-B7FA-41AB-9798-E41C5C817600}" type="presParOf" srcId="{6FD644C8-D948-425A-B0ED-5F3EA50D9EE0}" destId="{0FD697F3-ECBB-4875-982B-857ED8D30769}" srcOrd="13" destOrd="0" presId="urn:microsoft.com/office/officeart/2005/8/layout/target3"/>
    <dgm:cxn modelId="{34E9BDA6-0E59-4583-8CCC-FEA5C95E57FE}" type="presParOf" srcId="{6FD644C8-D948-425A-B0ED-5F3EA50D9EE0}" destId="{170C5535-6464-468E-A52D-5CBD7EEBDF9E}" srcOrd="14" destOrd="0" presId="urn:microsoft.com/office/officeart/2005/8/layout/target3"/>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B8CF4B5-594F-4F0D-9224-0E95AFF50572}" type="doc">
      <dgm:prSet loTypeId="urn:microsoft.com/office/officeart/2005/8/layout/radial6" loCatId="cycle" qsTypeId="urn:microsoft.com/office/officeart/2005/8/quickstyle/simple1" qsCatId="simple" csTypeId="urn:microsoft.com/office/officeart/2005/8/colors/colorful3" csCatId="colorful" phldr="1"/>
      <dgm:spPr/>
      <dgm:t>
        <a:bodyPr/>
        <a:lstStyle/>
        <a:p>
          <a:endParaRPr lang="en-US"/>
        </a:p>
      </dgm:t>
    </dgm:pt>
    <dgm:pt modelId="{AC54E124-7B97-4F02-B25F-0AA89E6B34BB}">
      <dgm:prSet phldrT="[Text]" custT="1"/>
      <dgm:spPr/>
      <dgm:t>
        <a:bodyPr/>
        <a:lstStyle/>
        <a:p>
          <a:r>
            <a:rPr lang="en-ID" sz="1800" dirty="0" smtClean="0"/>
            <a:t>Lingkungan</a:t>
          </a:r>
          <a:endParaRPr lang="en-US" sz="1800" dirty="0"/>
        </a:p>
      </dgm:t>
    </dgm:pt>
    <dgm:pt modelId="{B4DADC73-DD15-4390-8707-DC65E4BF014B}" type="parTrans" cxnId="{8E012AF8-45DC-4EC6-AD33-2BAADA3834E7}">
      <dgm:prSet/>
      <dgm:spPr/>
      <dgm:t>
        <a:bodyPr/>
        <a:lstStyle/>
        <a:p>
          <a:endParaRPr lang="en-US"/>
        </a:p>
      </dgm:t>
    </dgm:pt>
    <dgm:pt modelId="{C0648167-008A-46DF-BBDC-7E608F9E20D3}" type="sibTrans" cxnId="{8E012AF8-45DC-4EC6-AD33-2BAADA3834E7}">
      <dgm:prSet/>
      <dgm:spPr/>
      <dgm:t>
        <a:bodyPr/>
        <a:lstStyle/>
        <a:p>
          <a:endParaRPr lang="en-US"/>
        </a:p>
      </dgm:t>
    </dgm:pt>
    <dgm:pt modelId="{35208C6C-A678-4B67-BADF-75A571FDAD27}">
      <dgm:prSet phldrT="[Text]" custT="1"/>
      <dgm:spPr/>
      <dgm:t>
        <a:bodyPr/>
        <a:lstStyle/>
        <a:p>
          <a:r>
            <a:rPr lang="en-ID" sz="1800" dirty="0" smtClean="0"/>
            <a:t>Keluarga</a:t>
          </a:r>
          <a:endParaRPr lang="en-US" sz="1800" dirty="0"/>
        </a:p>
      </dgm:t>
    </dgm:pt>
    <dgm:pt modelId="{565F21C7-F6ED-45E8-9D1F-B8D751D85E42}" type="parTrans" cxnId="{C9BCF6FB-B2B4-4FF5-9DC7-857DCA9DC5A0}">
      <dgm:prSet/>
      <dgm:spPr/>
      <dgm:t>
        <a:bodyPr/>
        <a:lstStyle/>
        <a:p>
          <a:endParaRPr lang="en-US"/>
        </a:p>
      </dgm:t>
    </dgm:pt>
    <dgm:pt modelId="{BC6321EB-1C13-4BAC-8CF8-A3A513B09A83}" type="sibTrans" cxnId="{C9BCF6FB-B2B4-4FF5-9DC7-857DCA9DC5A0}">
      <dgm:prSet/>
      <dgm:spPr/>
      <dgm:t>
        <a:bodyPr/>
        <a:lstStyle/>
        <a:p>
          <a:endParaRPr lang="en-US" sz="2400"/>
        </a:p>
      </dgm:t>
    </dgm:pt>
    <dgm:pt modelId="{AB7E5338-B763-435B-B493-985D5EA3DED8}">
      <dgm:prSet phldrT="[Text]" custT="1"/>
      <dgm:spPr/>
      <dgm:t>
        <a:bodyPr/>
        <a:lstStyle/>
        <a:p>
          <a:r>
            <a:rPr lang="en-ID" sz="1800" dirty="0" smtClean="0"/>
            <a:t>Sekolah</a:t>
          </a:r>
          <a:endParaRPr lang="en-US" sz="1800" dirty="0"/>
        </a:p>
      </dgm:t>
    </dgm:pt>
    <dgm:pt modelId="{8FC4BCA3-5A3A-45A8-9D7D-EB84AFFAED24}" type="parTrans" cxnId="{B61949E0-CD7B-4E26-B9DD-ED797A9320D6}">
      <dgm:prSet/>
      <dgm:spPr/>
      <dgm:t>
        <a:bodyPr/>
        <a:lstStyle/>
        <a:p>
          <a:endParaRPr lang="en-US"/>
        </a:p>
      </dgm:t>
    </dgm:pt>
    <dgm:pt modelId="{A2E2F437-70E0-4830-82B4-F27AD5F92607}" type="sibTrans" cxnId="{B61949E0-CD7B-4E26-B9DD-ED797A9320D6}">
      <dgm:prSet/>
      <dgm:spPr/>
      <dgm:t>
        <a:bodyPr/>
        <a:lstStyle/>
        <a:p>
          <a:endParaRPr lang="en-US" sz="2400"/>
        </a:p>
      </dgm:t>
    </dgm:pt>
    <dgm:pt modelId="{FC927EB7-3EF5-4E57-9A22-0E308D87D38C}">
      <dgm:prSet phldrT="[Text]" custT="1"/>
      <dgm:spPr/>
      <dgm:t>
        <a:bodyPr/>
        <a:lstStyle/>
        <a:p>
          <a:r>
            <a:rPr lang="en-ID" sz="1800" dirty="0" smtClean="0"/>
            <a:t>Masyarakat</a:t>
          </a:r>
          <a:endParaRPr lang="en-US" sz="1800" dirty="0"/>
        </a:p>
      </dgm:t>
    </dgm:pt>
    <dgm:pt modelId="{76EB4786-9A0B-4861-8979-F42B787C5E93}" type="parTrans" cxnId="{45981F52-D272-42C1-9C2A-38699C28CF25}">
      <dgm:prSet/>
      <dgm:spPr/>
      <dgm:t>
        <a:bodyPr/>
        <a:lstStyle/>
        <a:p>
          <a:endParaRPr lang="en-US"/>
        </a:p>
      </dgm:t>
    </dgm:pt>
    <dgm:pt modelId="{F41E4E19-4107-414C-8F53-F9E814CF4724}" type="sibTrans" cxnId="{45981F52-D272-42C1-9C2A-38699C28CF25}">
      <dgm:prSet/>
      <dgm:spPr/>
      <dgm:t>
        <a:bodyPr/>
        <a:lstStyle/>
        <a:p>
          <a:endParaRPr lang="en-US" sz="2400"/>
        </a:p>
      </dgm:t>
    </dgm:pt>
    <dgm:pt modelId="{9482ABA4-A7EF-4017-A02D-BD1490C6C0C6}">
      <dgm:prSet phldrT="[Text]" custT="1"/>
      <dgm:spPr/>
      <dgm:t>
        <a:bodyPr/>
        <a:lstStyle/>
        <a:p>
          <a:r>
            <a:rPr lang="en-ID" sz="1800" dirty="0" smtClean="0"/>
            <a:t>Bangsa dan negara</a:t>
          </a:r>
          <a:endParaRPr lang="en-US" sz="1800" dirty="0"/>
        </a:p>
      </dgm:t>
    </dgm:pt>
    <dgm:pt modelId="{CE7A8060-28F3-4D1C-BFD3-771AD75B851F}" type="parTrans" cxnId="{63EB477B-16F6-4199-A380-3A9608EC10BC}">
      <dgm:prSet/>
      <dgm:spPr/>
      <dgm:t>
        <a:bodyPr/>
        <a:lstStyle/>
        <a:p>
          <a:endParaRPr lang="en-US"/>
        </a:p>
      </dgm:t>
    </dgm:pt>
    <dgm:pt modelId="{6006E955-3C19-4CA9-8D72-CA3FB9FA7EED}" type="sibTrans" cxnId="{63EB477B-16F6-4199-A380-3A9608EC10BC}">
      <dgm:prSet/>
      <dgm:spPr/>
      <dgm:t>
        <a:bodyPr/>
        <a:lstStyle/>
        <a:p>
          <a:endParaRPr lang="en-US" sz="2400"/>
        </a:p>
      </dgm:t>
    </dgm:pt>
    <dgm:pt modelId="{B4F6CAC3-E8C6-487C-AF6B-216102B14F77}" type="pres">
      <dgm:prSet presAssocID="{2B8CF4B5-594F-4F0D-9224-0E95AFF50572}" presName="Name0" presStyleCnt="0">
        <dgm:presLayoutVars>
          <dgm:chMax val="1"/>
          <dgm:dir/>
          <dgm:animLvl val="ctr"/>
          <dgm:resizeHandles val="exact"/>
        </dgm:presLayoutVars>
      </dgm:prSet>
      <dgm:spPr/>
      <dgm:t>
        <a:bodyPr/>
        <a:lstStyle/>
        <a:p>
          <a:endParaRPr lang="en-US"/>
        </a:p>
      </dgm:t>
    </dgm:pt>
    <dgm:pt modelId="{5C5683BD-5D91-432B-9B95-471E3567A69C}" type="pres">
      <dgm:prSet presAssocID="{AC54E124-7B97-4F02-B25F-0AA89E6B34BB}" presName="centerShape" presStyleLbl="node0" presStyleIdx="0" presStyleCnt="1" custScaleX="109892" custScaleY="121913"/>
      <dgm:spPr/>
      <dgm:t>
        <a:bodyPr/>
        <a:lstStyle/>
        <a:p>
          <a:endParaRPr lang="en-US"/>
        </a:p>
      </dgm:t>
    </dgm:pt>
    <dgm:pt modelId="{486EF5ED-E293-41D3-81AE-EC6ABA7FBC42}" type="pres">
      <dgm:prSet presAssocID="{35208C6C-A678-4B67-BADF-75A571FDAD27}" presName="node" presStyleLbl="node1" presStyleIdx="0" presStyleCnt="4" custScaleX="219319" custScaleY="116654">
        <dgm:presLayoutVars>
          <dgm:bulletEnabled val="1"/>
        </dgm:presLayoutVars>
      </dgm:prSet>
      <dgm:spPr/>
      <dgm:t>
        <a:bodyPr/>
        <a:lstStyle/>
        <a:p>
          <a:endParaRPr lang="en-US"/>
        </a:p>
      </dgm:t>
    </dgm:pt>
    <dgm:pt modelId="{8772B0B0-5AAD-469E-AF7E-2966012D4E97}" type="pres">
      <dgm:prSet presAssocID="{35208C6C-A678-4B67-BADF-75A571FDAD27}" presName="dummy" presStyleCnt="0"/>
      <dgm:spPr/>
    </dgm:pt>
    <dgm:pt modelId="{359D1428-B105-47D2-BB9A-9EB2F864E92C}" type="pres">
      <dgm:prSet presAssocID="{BC6321EB-1C13-4BAC-8CF8-A3A513B09A83}" presName="sibTrans" presStyleLbl="sibTrans2D1" presStyleIdx="0" presStyleCnt="4" custScaleX="136336" custScaleY="129914"/>
      <dgm:spPr/>
      <dgm:t>
        <a:bodyPr/>
        <a:lstStyle/>
        <a:p>
          <a:endParaRPr lang="en-US"/>
        </a:p>
      </dgm:t>
    </dgm:pt>
    <dgm:pt modelId="{B2523BD6-FEA3-4F70-B31E-D3D288B0D5D7}" type="pres">
      <dgm:prSet presAssocID="{AB7E5338-B763-435B-B493-985D5EA3DED8}" presName="node" presStyleLbl="node1" presStyleIdx="1" presStyleCnt="4" custScaleX="148774" custScaleY="154957" custRadScaleRad="109556" custRadScaleInc="-5117">
        <dgm:presLayoutVars>
          <dgm:bulletEnabled val="1"/>
        </dgm:presLayoutVars>
      </dgm:prSet>
      <dgm:spPr/>
      <dgm:t>
        <a:bodyPr/>
        <a:lstStyle/>
        <a:p>
          <a:endParaRPr lang="en-US"/>
        </a:p>
      </dgm:t>
    </dgm:pt>
    <dgm:pt modelId="{D0A7A108-7585-4DF6-A879-A0A8215BA699}" type="pres">
      <dgm:prSet presAssocID="{AB7E5338-B763-435B-B493-985D5EA3DED8}" presName="dummy" presStyleCnt="0"/>
      <dgm:spPr/>
    </dgm:pt>
    <dgm:pt modelId="{2457B631-6CF4-4FEA-823E-153A2382678D}" type="pres">
      <dgm:prSet presAssocID="{A2E2F437-70E0-4830-82B4-F27AD5F92607}" presName="sibTrans" presStyleLbl="sibTrans2D1" presStyleIdx="1" presStyleCnt="4" custScaleX="136336" custScaleY="129914"/>
      <dgm:spPr/>
      <dgm:t>
        <a:bodyPr/>
        <a:lstStyle/>
        <a:p>
          <a:endParaRPr lang="en-US"/>
        </a:p>
      </dgm:t>
    </dgm:pt>
    <dgm:pt modelId="{556CBA82-09FF-412D-A0BF-3C46A05F27B5}" type="pres">
      <dgm:prSet presAssocID="{FC927EB7-3EF5-4E57-9A22-0E308D87D38C}" presName="node" presStyleLbl="node1" presStyleIdx="2" presStyleCnt="4" custScaleX="219319" custScaleY="116654">
        <dgm:presLayoutVars>
          <dgm:bulletEnabled val="1"/>
        </dgm:presLayoutVars>
      </dgm:prSet>
      <dgm:spPr/>
      <dgm:t>
        <a:bodyPr/>
        <a:lstStyle/>
        <a:p>
          <a:endParaRPr lang="en-US"/>
        </a:p>
      </dgm:t>
    </dgm:pt>
    <dgm:pt modelId="{D6DE75C0-B846-4661-8359-BF68A5810BD5}" type="pres">
      <dgm:prSet presAssocID="{FC927EB7-3EF5-4E57-9A22-0E308D87D38C}" presName="dummy" presStyleCnt="0"/>
      <dgm:spPr/>
    </dgm:pt>
    <dgm:pt modelId="{0A5D05F1-BC30-4C2A-841B-F9F4E1561EC1}" type="pres">
      <dgm:prSet presAssocID="{F41E4E19-4107-414C-8F53-F9E814CF4724}" presName="sibTrans" presStyleLbl="sibTrans2D1" presStyleIdx="2" presStyleCnt="4" custScaleX="136336" custScaleY="129914"/>
      <dgm:spPr/>
      <dgm:t>
        <a:bodyPr/>
        <a:lstStyle/>
        <a:p>
          <a:endParaRPr lang="en-US"/>
        </a:p>
      </dgm:t>
    </dgm:pt>
    <dgm:pt modelId="{6DAB3B4B-4449-4F95-A975-9523CFEFFD73}" type="pres">
      <dgm:prSet presAssocID="{9482ABA4-A7EF-4017-A02D-BD1490C6C0C6}" presName="node" presStyleLbl="node1" presStyleIdx="3" presStyleCnt="4" custScaleX="156297" custScaleY="154957" custRadScaleRad="138412">
        <dgm:presLayoutVars>
          <dgm:bulletEnabled val="1"/>
        </dgm:presLayoutVars>
      </dgm:prSet>
      <dgm:spPr/>
      <dgm:t>
        <a:bodyPr/>
        <a:lstStyle/>
        <a:p>
          <a:endParaRPr lang="en-US"/>
        </a:p>
      </dgm:t>
    </dgm:pt>
    <dgm:pt modelId="{D42EAB7F-3C27-4857-A94B-F50BB61A3F2D}" type="pres">
      <dgm:prSet presAssocID="{9482ABA4-A7EF-4017-A02D-BD1490C6C0C6}" presName="dummy" presStyleCnt="0"/>
      <dgm:spPr/>
    </dgm:pt>
    <dgm:pt modelId="{153419F9-097E-483E-932D-770F8EE89E8C}" type="pres">
      <dgm:prSet presAssocID="{6006E955-3C19-4CA9-8D72-CA3FB9FA7EED}" presName="sibTrans" presStyleLbl="sibTrans2D1" presStyleIdx="3" presStyleCnt="4" custScaleX="136336" custScaleY="129914"/>
      <dgm:spPr/>
      <dgm:t>
        <a:bodyPr/>
        <a:lstStyle/>
        <a:p>
          <a:endParaRPr lang="en-US"/>
        </a:p>
      </dgm:t>
    </dgm:pt>
  </dgm:ptLst>
  <dgm:cxnLst>
    <dgm:cxn modelId="{C9BCF6FB-B2B4-4FF5-9DC7-857DCA9DC5A0}" srcId="{AC54E124-7B97-4F02-B25F-0AA89E6B34BB}" destId="{35208C6C-A678-4B67-BADF-75A571FDAD27}" srcOrd="0" destOrd="0" parTransId="{565F21C7-F6ED-45E8-9D1F-B8D751D85E42}" sibTransId="{BC6321EB-1C13-4BAC-8CF8-A3A513B09A83}"/>
    <dgm:cxn modelId="{63EB477B-16F6-4199-A380-3A9608EC10BC}" srcId="{AC54E124-7B97-4F02-B25F-0AA89E6B34BB}" destId="{9482ABA4-A7EF-4017-A02D-BD1490C6C0C6}" srcOrd="3" destOrd="0" parTransId="{CE7A8060-28F3-4D1C-BFD3-771AD75B851F}" sibTransId="{6006E955-3C19-4CA9-8D72-CA3FB9FA7EED}"/>
    <dgm:cxn modelId="{8E012AF8-45DC-4EC6-AD33-2BAADA3834E7}" srcId="{2B8CF4B5-594F-4F0D-9224-0E95AFF50572}" destId="{AC54E124-7B97-4F02-B25F-0AA89E6B34BB}" srcOrd="0" destOrd="0" parTransId="{B4DADC73-DD15-4390-8707-DC65E4BF014B}" sibTransId="{C0648167-008A-46DF-BBDC-7E608F9E20D3}"/>
    <dgm:cxn modelId="{0C7335FA-1505-4256-A17D-ADAE3F4B9F30}" type="presOf" srcId="{6006E955-3C19-4CA9-8D72-CA3FB9FA7EED}" destId="{153419F9-097E-483E-932D-770F8EE89E8C}" srcOrd="0" destOrd="0" presId="urn:microsoft.com/office/officeart/2005/8/layout/radial6"/>
    <dgm:cxn modelId="{45981F52-D272-42C1-9C2A-38699C28CF25}" srcId="{AC54E124-7B97-4F02-B25F-0AA89E6B34BB}" destId="{FC927EB7-3EF5-4E57-9A22-0E308D87D38C}" srcOrd="2" destOrd="0" parTransId="{76EB4786-9A0B-4861-8979-F42B787C5E93}" sibTransId="{F41E4E19-4107-414C-8F53-F9E814CF4724}"/>
    <dgm:cxn modelId="{5BB34372-6626-4129-B5FB-460C5EBA8AA9}" type="presOf" srcId="{F41E4E19-4107-414C-8F53-F9E814CF4724}" destId="{0A5D05F1-BC30-4C2A-841B-F9F4E1561EC1}" srcOrd="0" destOrd="0" presId="urn:microsoft.com/office/officeart/2005/8/layout/radial6"/>
    <dgm:cxn modelId="{B61949E0-CD7B-4E26-B9DD-ED797A9320D6}" srcId="{AC54E124-7B97-4F02-B25F-0AA89E6B34BB}" destId="{AB7E5338-B763-435B-B493-985D5EA3DED8}" srcOrd="1" destOrd="0" parTransId="{8FC4BCA3-5A3A-45A8-9D7D-EB84AFFAED24}" sibTransId="{A2E2F437-70E0-4830-82B4-F27AD5F92607}"/>
    <dgm:cxn modelId="{424EF0C9-7418-4001-8C7C-F14B2AD6E5BF}" type="presOf" srcId="{9482ABA4-A7EF-4017-A02D-BD1490C6C0C6}" destId="{6DAB3B4B-4449-4F95-A975-9523CFEFFD73}" srcOrd="0" destOrd="0" presId="urn:microsoft.com/office/officeart/2005/8/layout/radial6"/>
    <dgm:cxn modelId="{D662269D-D455-4B76-B4F0-9E18FC4A9CD5}" type="presOf" srcId="{35208C6C-A678-4B67-BADF-75A571FDAD27}" destId="{486EF5ED-E293-41D3-81AE-EC6ABA7FBC42}" srcOrd="0" destOrd="0" presId="urn:microsoft.com/office/officeart/2005/8/layout/radial6"/>
    <dgm:cxn modelId="{038BD7F6-2E57-420F-AD31-DBEBEE3741FC}" type="presOf" srcId="{AC54E124-7B97-4F02-B25F-0AA89E6B34BB}" destId="{5C5683BD-5D91-432B-9B95-471E3567A69C}" srcOrd="0" destOrd="0" presId="urn:microsoft.com/office/officeart/2005/8/layout/radial6"/>
    <dgm:cxn modelId="{2DB73575-22B3-450F-B2BA-3A21802B830F}" type="presOf" srcId="{A2E2F437-70E0-4830-82B4-F27AD5F92607}" destId="{2457B631-6CF4-4FEA-823E-153A2382678D}" srcOrd="0" destOrd="0" presId="urn:microsoft.com/office/officeart/2005/8/layout/radial6"/>
    <dgm:cxn modelId="{23CFA1A0-BF50-41B5-A4A9-A8DD081406D2}" type="presOf" srcId="{FC927EB7-3EF5-4E57-9A22-0E308D87D38C}" destId="{556CBA82-09FF-412D-A0BF-3C46A05F27B5}" srcOrd="0" destOrd="0" presId="urn:microsoft.com/office/officeart/2005/8/layout/radial6"/>
    <dgm:cxn modelId="{018CBBAE-0666-43F1-B5F7-5E59B8239D95}" type="presOf" srcId="{AB7E5338-B763-435B-B493-985D5EA3DED8}" destId="{B2523BD6-FEA3-4F70-B31E-D3D288B0D5D7}" srcOrd="0" destOrd="0" presId="urn:microsoft.com/office/officeart/2005/8/layout/radial6"/>
    <dgm:cxn modelId="{08916AD2-16FE-4551-A6CC-E1E0B39FE39A}" type="presOf" srcId="{BC6321EB-1C13-4BAC-8CF8-A3A513B09A83}" destId="{359D1428-B105-47D2-BB9A-9EB2F864E92C}" srcOrd="0" destOrd="0" presId="urn:microsoft.com/office/officeart/2005/8/layout/radial6"/>
    <dgm:cxn modelId="{EA2AE90A-6145-47B4-A335-F32021B39622}" type="presOf" srcId="{2B8CF4B5-594F-4F0D-9224-0E95AFF50572}" destId="{B4F6CAC3-E8C6-487C-AF6B-216102B14F77}" srcOrd="0" destOrd="0" presId="urn:microsoft.com/office/officeart/2005/8/layout/radial6"/>
    <dgm:cxn modelId="{1ED557F0-777F-46F3-8D74-6BEE3F2B6905}" type="presParOf" srcId="{B4F6CAC3-E8C6-487C-AF6B-216102B14F77}" destId="{5C5683BD-5D91-432B-9B95-471E3567A69C}" srcOrd="0" destOrd="0" presId="urn:microsoft.com/office/officeart/2005/8/layout/radial6"/>
    <dgm:cxn modelId="{9F050EE9-68AE-424E-981F-69AD9F8F4EFB}" type="presParOf" srcId="{B4F6CAC3-E8C6-487C-AF6B-216102B14F77}" destId="{486EF5ED-E293-41D3-81AE-EC6ABA7FBC42}" srcOrd="1" destOrd="0" presId="urn:microsoft.com/office/officeart/2005/8/layout/radial6"/>
    <dgm:cxn modelId="{0F2059F0-079E-4690-AA7E-EB18FC1A794D}" type="presParOf" srcId="{B4F6CAC3-E8C6-487C-AF6B-216102B14F77}" destId="{8772B0B0-5AAD-469E-AF7E-2966012D4E97}" srcOrd="2" destOrd="0" presId="urn:microsoft.com/office/officeart/2005/8/layout/radial6"/>
    <dgm:cxn modelId="{26F60FA4-20CA-4A1B-9A4F-575EAD1ACFE4}" type="presParOf" srcId="{B4F6CAC3-E8C6-487C-AF6B-216102B14F77}" destId="{359D1428-B105-47D2-BB9A-9EB2F864E92C}" srcOrd="3" destOrd="0" presId="urn:microsoft.com/office/officeart/2005/8/layout/radial6"/>
    <dgm:cxn modelId="{2A6F7C8F-2312-469A-9340-88E883459D53}" type="presParOf" srcId="{B4F6CAC3-E8C6-487C-AF6B-216102B14F77}" destId="{B2523BD6-FEA3-4F70-B31E-D3D288B0D5D7}" srcOrd="4" destOrd="0" presId="urn:microsoft.com/office/officeart/2005/8/layout/radial6"/>
    <dgm:cxn modelId="{B02C2994-CD19-4140-86DD-72142E48303A}" type="presParOf" srcId="{B4F6CAC3-E8C6-487C-AF6B-216102B14F77}" destId="{D0A7A108-7585-4DF6-A879-A0A8215BA699}" srcOrd="5" destOrd="0" presId="urn:microsoft.com/office/officeart/2005/8/layout/radial6"/>
    <dgm:cxn modelId="{A319B92A-EF3E-4BCC-B550-5DAB54715793}" type="presParOf" srcId="{B4F6CAC3-E8C6-487C-AF6B-216102B14F77}" destId="{2457B631-6CF4-4FEA-823E-153A2382678D}" srcOrd="6" destOrd="0" presId="urn:microsoft.com/office/officeart/2005/8/layout/radial6"/>
    <dgm:cxn modelId="{502747BD-E8C3-443A-926D-A904270CCECB}" type="presParOf" srcId="{B4F6CAC3-E8C6-487C-AF6B-216102B14F77}" destId="{556CBA82-09FF-412D-A0BF-3C46A05F27B5}" srcOrd="7" destOrd="0" presId="urn:microsoft.com/office/officeart/2005/8/layout/radial6"/>
    <dgm:cxn modelId="{2618C35A-735C-4DD7-A886-FA1005C95E4C}" type="presParOf" srcId="{B4F6CAC3-E8C6-487C-AF6B-216102B14F77}" destId="{D6DE75C0-B846-4661-8359-BF68A5810BD5}" srcOrd="8" destOrd="0" presId="urn:microsoft.com/office/officeart/2005/8/layout/radial6"/>
    <dgm:cxn modelId="{D09D3B7A-8358-4A42-BB35-2CE92BAE9CAF}" type="presParOf" srcId="{B4F6CAC3-E8C6-487C-AF6B-216102B14F77}" destId="{0A5D05F1-BC30-4C2A-841B-F9F4E1561EC1}" srcOrd="9" destOrd="0" presId="urn:microsoft.com/office/officeart/2005/8/layout/radial6"/>
    <dgm:cxn modelId="{CDA9717B-D39D-417F-86EE-82CD5BCF4BA2}" type="presParOf" srcId="{B4F6CAC3-E8C6-487C-AF6B-216102B14F77}" destId="{6DAB3B4B-4449-4F95-A975-9523CFEFFD73}" srcOrd="10" destOrd="0" presId="urn:microsoft.com/office/officeart/2005/8/layout/radial6"/>
    <dgm:cxn modelId="{8F8D2911-9DF5-4944-AB40-895012FF8456}" type="presParOf" srcId="{B4F6CAC3-E8C6-487C-AF6B-216102B14F77}" destId="{D42EAB7F-3C27-4857-A94B-F50BB61A3F2D}" srcOrd="11" destOrd="0" presId="urn:microsoft.com/office/officeart/2005/8/layout/radial6"/>
    <dgm:cxn modelId="{6D23C982-1A61-4B12-8D8E-4EE852F3330B}" type="presParOf" srcId="{B4F6CAC3-E8C6-487C-AF6B-216102B14F77}" destId="{153419F9-097E-483E-932D-770F8EE89E8C}" srcOrd="12" destOrd="0" presId="urn:microsoft.com/office/officeart/2005/8/layout/radial6"/>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A70286E-7851-49FA-A8AB-35E541EEC6AA}" type="doc">
      <dgm:prSet loTypeId="urn:microsoft.com/office/officeart/2005/8/layout/vList2" loCatId="list" qsTypeId="urn:microsoft.com/office/officeart/2005/8/quickstyle/3d4" qsCatId="3D" csTypeId="urn:microsoft.com/office/officeart/2005/8/colors/colorful4" csCatId="colorful" phldr="1"/>
      <dgm:spPr/>
      <dgm:t>
        <a:bodyPr/>
        <a:lstStyle/>
        <a:p>
          <a:endParaRPr lang="en-US"/>
        </a:p>
      </dgm:t>
    </dgm:pt>
    <dgm:pt modelId="{13CE2FC3-7308-4DEC-8368-51F6B5AE5D50}">
      <dgm:prSet phldrT="[Text]"/>
      <dgm:spPr/>
      <dgm:t>
        <a:bodyPr/>
        <a:lstStyle/>
        <a:p>
          <a:r>
            <a:rPr lang="en-ID" dirty="0" smtClean="0"/>
            <a:t>Agama</a:t>
          </a:r>
          <a:endParaRPr lang="en-US" dirty="0"/>
        </a:p>
      </dgm:t>
    </dgm:pt>
    <dgm:pt modelId="{3C318B8F-C1C4-4064-B398-78481043ED38}" type="parTrans" cxnId="{011DAEDE-B0E6-4D30-AD7D-3B96D23621B5}">
      <dgm:prSet/>
      <dgm:spPr/>
      <dgm:t>
        <a:bodyPr/>
        <a:lstStyle/>
        <a:p>
          <a:endParaRPr lang="en-US"/>
        </a:p>
      </dgm:t>
    </dgm:pt>
    <dgm:pt modelId="{B14A8405-DCF3-4E7A-A7C1-251792F49337}" type="sibTrans" cxnId="{011DAEDE-B0E6-4D30-AD7D-3B96D23621B5}">
      <dgm:prSet/>
      <dgm:spPr/>
      <dgm:t>
        <a:bodyPr/>
        <a:lstStyle/>
        <a:p>
          <a:endParaRPr lang="en-US"/>
        </a:p>
      </dgm:t>
    </dgm:pt>
    <dgm:pt modelId="{FB2DD1B4-A9FA-4E35-9F81-CB7D3E7BC54F}">
      <dgm:prSet phldrT="[Text]"/>
      <dgm:spPr/>
      <dgm:t>
        <a:bodyPr/>
        <a:lstStyle/>
        <a:p>
          <a:r>
            <a:rPr lang="en-ID" dirty="0" smtClean="0"/>
            <a:t>Dosa</a:t>
          </a:r>
          <a:endParaRPr lang="en-US" dirty="0"/>
        </a:p>
      </dgm:t>
    </dgm:pt>
    <dgm:pt modelId="{A3FE1977-4B84-4DD5-BC2C-B32C31CA6346}" type="parTrans" cxnId="{E94E9590-6953-4AED-8595-7989100B15C3}">
      <dgm:prSet/>
      <dgm:spPr/>
      <dgm:t>
        <a:bodyPr/>
        <a:lstStyle/>
        <a:p>
          <a:endParaRPr lang="en-US"/>
        </a:p>
      </dgm:t>
    </dgm:pt>
    <dgm:pt modelId="{A6E66118-B040-4F49-A9E5-9C9590C20CC5}" type="sibTrans" cxnId="{E94E9590-6953-4AED-8595-7989100B15C3}">
      <dgm:prSet/>
      <dgm:spPr/>
      <dgm:t>
        <a:bodyPr/>
        <a:lstStyle/>
        <a:p>
          <a:endParaRPr lang="en-US"/>
        </a:p>
      </dgm:t>
    </dgm:pt>
    <dgm:pt modelId="{9A487267-69EE-4927-9271-9B9970CE41BE}">
      <dgm:prSet phldrT="[Text]"/>
      <dgm:spPr/>
      <dgm:t>
        <a:bodyPr/>
        <a:lstStyle/>
        <a:p>
          <a:r>
            <a:rPr lang="en-ID" dirty="0" smtClean="0"/>
            <a:t>Kesopanan</a:t>
          </a:r>
          <a:endParaRPr lang="en-US" dirty="0"/>
        </a:p>
      </dgm:t>
    </dgm:pt>
    <dgm:pt modelId="{3844A46C-FBA0-4142-9A39-C62EB1DD7106}" type="parTrans" cxnId="{920DF55C-FC30-4571-9E94-C094A526DA07}">
      <dgm:prSet/>
      <dgm:spPr/>
      <dgm:t>
        <a:bodyPr/>
        <a:lstStyle/>
        <a:p>
          <a:endParaRPr lang="en-US"/>
        </a:p>
      </dgm:t>
    </dgm:pt>
    <dgm:pt modelId="{5224AB79-6D65-4E65-A0A7-8FBBCFD2BFF5}" type="sibTrans" cxnId="{920DF55C-FC30-4571-9E94-C094A526DA07}">
      <dgm:prSet/>
      <dgm:spPr/>
      <dgm:t>
        <a:bodyPr/>
        <a:lstStyle/>
        <a:p>
          <a:endParaRPr lang="en-US"/>
        </a:p>
      </dgm:t>
    </dgm:pt>
    <dgm:pt modelId="{B2D57F7C-1412-449B-A969-E4B8A1947771}">
      <dgm:prSet phldrT="[Text]"/>
      <dgm:spPr/>
      <dgm:t>
        <a:bodyPr/>
        <a:lstStyle/>
        <a:p>
          <a:r>
            <a:rPr lang="en-ID" dirty="0" smtClean="0"/>
            <a:t>Dicemooh</a:t>
          </a:r>
          <a:endParaRPr lang="en-US" dirty="0"/>
        </a:p>
      </dgm:t>
    </dgm:pt>
    <dgm:pt modelId="{E4E618FF-664E-422A-8AAE-CFC429293FE5}" type="parTrans" cxnId="{B87078C3-84E4-43A8-963C-AD57CA22B254}">
      <dgm:prSet/>
      <dgm:spPr/>
      <dgm:t>
        <a:bodyPr/>
        <a:lstStyle/>
        <a:p>
          <a:endParaRPr lang="en-US"/>
        </a:p>
      </dgm:t>
    </dgm:pt>
    <dgm:pt modelId="{138B6D45-E540-45FF-B60F-2619564B7CA3}" type="sibTrans" cxnId="{B87078C3-84E4-43A8-963C-AD57CA22B254}">
      <dgm:prSet/>
      <dgm:spPr/>
      <dgm:t>
        <a:bodyPr/>
        <a:lstStyle/>
        <a:p>
          <a:endParaRPr lang="en-US"/>
        </a:p>
      </dgm:t>
    </dgm:pt>
    <dgm:pt modelId="{B367375F-CDFC-487E-A249-E55F7ED2F928}">
      <dgm:prSet phldrT="[Text]"/>
      <dgm:spPr/>
      <dgm:t>
        <a:bodyPr/>
        <a:lstStyle/>
        <a:p>
          <a:r>
            <a:rPr lang="en-ID" dirty="0" smtClean="0"/>
            <a:t>Kesusilaan</a:t>
          </a:r>
          <a:endParaRPr lang="en-US" dirty="0"/>
        </a:p>
      </dgm:t>
    </dgm:pt>
    <dgm:pt modelId="{DF86A720-FFB8-4414-915E-048539E6D268}" type="parTrans" cxnId="{3597ECF0-F11B-400C-98F5-99C3DEBB6752}">
      <dgm:prSet/>
      <dgm:spPr/>
      <dgm:t>
        <a:bodyPr/>
        <a:lstStyle/>
        <a:p>
          <a:endParaRPr lang="en-US"/>
        </a:p>
      </dgm:t>
    </dgm:pt>
    <dgm:pt modelId="{4A16B3E9-5C87-4F8B-8D99-BF44D17CF46F}" type="sibTrans" cxnId="{3597ECF0-F11B-400C-98F5-99C3DEBB6752}">
      <dgm:prSet/>
      <dgm:spPr/>
      <dgm:t>
        <a:bodyPr/>
        <a:lstStyle/>
        <a:p>
          <a:endParaRPr lang="en-US"/>
        </a:p>
      </dgm:t>
    </dgm:pt>
    <dgm:pt modelId="{9A23BEA8-F5A6-4B0C-8E1C-86BCB5315EC8}">
      <dgm:prSet phldrT="[Text]"/>
      <dgm:spPr/>
      <dgm:t>
        <a:bodyPr/>
        <a:lstStyle/>
        <a:p>
          <a:r>
            <a:rPr lang="en-ID" dirty="0" smtClean="0"/>
            <a:t>Rasa penyesalan</a:t>
          </a:r>
          <a:endParaRPr lang="en-US" dirty="0"/>
        </a:p>
      </dgm:t>
    </dgm:pt>
    <dgm:pt modelId="{8ACBC1F1-ABD6-42B9-8A91-7346BA0C46AB}" type="parTrans" cxnId="{350F3B48-A9E7-4D2D-8D4D-DC966D154F52}">
      <dgm:prSet/>
      <dgm:spPr/>
      <dgm:t>
        <a:bodyPr/>
        <a:lstStyle/>
        <a:p>
          <a:endParaRPr lang="en-US"/>
        </a:p>
      </dgm:t>
    </dgm:pt>
    <dgm:pt modelId="{0F2CBC9D-9DD0-42CA-954D-B1F2BD0E33F5}" type="sibTrans" cxnId="{350F3B48-A9E7-4D2D-8D4D-DC966D154F52}">
      <dgm:prSet/>
      <dgm:spPr/>
      <dgm:t>
        <a:bodyPr/>
        <a:lstStyle/>
        <a:p>
          <a:endParaRPr lang="en-US"/>
        </a:p>
      </dgm:t>
    </dgm:pt>
    <dgm:pt modelId="{08EBECDC-2C57-49C0-A46C-A594A64F0D4F}">
      <dgm:prSet phldrT="[Text]"/>
      <dgm:spPr/>
      <dgm:t>
        <a:bodyPr/>
        <a:lstStyle/>
        <a:p>
          <a:r>
            <a:rPr lang="en-ID" dirty="0" smtClean="0"/>
            <a:t>Hukum</a:t>
          </a:r>
          <a:endParaRPr lang="en-US" dirty="0"/>
        </a:p>
      </dgm:t>
    </dgm:pt>
    <dgm:pt modelId="{48537D96-FB9B-4483-B93E-173963450F69}" type="parTrans" cxnId="{58914B98-CFAC-421F-91A0-A034B439D591}">
      <dgm:prSet/>
      <dgm:spPr/>
      <dgm:t>
        <a:bodyPr/>
        <a:lstStyle/>
        <a:p>
          <a:endParaRPr lang="en-US"/>
        </a:p>
      </dgm:t>
    </dgm:pt>
    <dgm:pt modelId="{AC8BDF26-2D9F-4D26-9F1C-A37EE961538A}" type="sibTrans" cxnId="{58914B98-CFAC-421F-91A0-A034B439D591}">
      <dgm:prSet/>
      <dgm:spPr/>
      <dgm:t>
        <a:bodyPr/>
        <a:lstStyle/>
        <a:p>
          <a:endParaRPr lang="en-US"/>
        </a:p>
      </dgm:t>
    </dgm:pt>
    <dgm:pt modelId="{5284DF8B-BD0D-4DB4-920B-ABC145CEA54B}">
      <dgm:prSet phldrT="[Text]"/>
      <dgm:spPr/>
      <dgm:t>
        <a:bodyPr/>
        <a:lstStyle/>
        <a:p>
          <a:r>
            <a:rPr lang="en-ID" dirty="0" smtClean="0"/>
            <a:t>Denda</a:t>
          </a:r>
          <a:endParaRPr lang="en-US" dirty="0"/>
        </a:p>
      </dgm:t>
    </dgm:pt>
    <dgm:pt modelId="{85E231A8-D698-4F10-BDBE-1BF7898C71F4}" type="parTrans" cxnId="{B3BD82E5-1D6C-4D78-9EF1-767C22FEF94E}">
      <dgm:prSet/>
      <dgm:spPr/>
      <dgm:t>
        <a:bodyPr/>
        <a:lstStyle/>
        <a:p>
          <a:endParaRPr lang="en-US"/>
        </a:p>
      </dgm:t>
    </dgm:pt>
    <dgm:pt modelId="{B0A477C6-DB22-4B5F-93A3-347D578D06D4}" type="sibTrans" cxnId="{B3BD82E5-1D6C-4D78-9EF1-767C22FEF94E}">
      <dgm:prSet/>
      <dgm:spPr/>
      <dgm:t>
        <a:bodyPr/>
        <a:lstStyle/>
        <a:p>
          <a:endParaRPr lang="en-US"/>
        </a:p>
      </dgm:t>
    </dgm:pt>
    <dgm:pt modelId="{09300358-ED2A-4D2E-89F5-C78781678F7F}">
      <dgm:prSet phldrT="[Text]"/>
      <dgm:spPr/>
      <dgm:t>
        <a:bodyPr/>
        <a:lstStyle/>
        <a:p>
          <a:r>
            <a:rPr lang="en-ID" dirty="0" smtClean="0"/>
            <a:t>Dikucilkan</a:t>
          </a:r>
          <a:endParaRPr lang="en-US" dirty="0"/>
        </a:p>
      </dgm:t>
    </dgm:pt>
    <dgm:pt modelId="{BCBA5CBF-7A0F-4799-A140-A753CCDE6F81}" type="parTrans" cxnId="{B025407D-B874-42C5-AA90-AD6902F48127}">
      <dgm:prSet/>
      <dgm:spPr/>
      <dgm:t>
        <a:bodyPr/>
        <a:lstStyle/>
        <a:p>
          <a:endParaRPr lang="en-US"/>
        </a:p>
      </dgm:t>
    </dgm:pt>
    <dgm:pt modelId="{E98760D8-1F42-4C1E-8D9F-0FAF26636B7E}" type="sibTrans" cxnId="{B025407D-B874-42C5-AA90-AD6902F48127}">
      <dgm:prSet/>
      <dgm:spPr/>
      <dgm:t>
        <a:bodyPr/>
        <a:lstStyle/>
        <a:p>
          <a:endParaRPr lang="en-US"/>
        </a:p>
      </dgm:t>
    </dgm:pt>
    <dgm:pt modelId="{AD168AAF-08F3-4F4B-95CD-86EB5D216977}">
      <dgm:prSet phldrT="[Text]"/>
      <dgm:spPr/>
      <dgm:t>
        <a:bodyPr/>
        <a:lstStyle/>
        <a:p>
          <a:r>
            <a:rPr lang="en-ID" dirty="0" smtClean="0"/>
            <a:t>Rasa bersalah</a:t>
          </a:r>
          <a:endParaRPr lang="en-US" dirty="0"/>
        </a:p>
      </dgm:t>
    </dgm:pt>
    <dgm:pt modelId="{1D668627-4B30-4939-B594-16E64BBE70A0}" type="parTrans" cxnId="{25C102F0-3D78-4179-8EB7-17B863F541B2}">
      <dgm:prSet/>
      <dgm:spPr/>
      <dgm:t>
        <a:bodyPr/>
        <a:lstStyle/>
        <a:p>
          <a:endParaRPr lang="en-US"/>
        </a:p>
      </dgm:t>
    </dgm:pt>
    <dgm:pt modelId="{2A294E76-58EF-4733-939A-BE9A0F8D0F20}" type="sibTrans" cxnId="{25C102F0-3D78-4179-8EB7-17B863F541B2}">
      <dgm:prSet/>
      <dgm:spPr/>
      <dgm:t>
        <a:bodyPr/>
        <a:lstStyle/>
        <a:p>
          <a:endParaRPr lang="en-US"/>
        </a:p>
      </dgm:t>
    </dgm:pt>
    <dgm:pt modelId="{54B1BD56-D144-431B-92EA-454141015D78}">
      <dgm:prSet phldrT="[Text]"/>
      <dgm:spPr/>
      <dgm:t>
        <a:bodyPr/>
        <a:lstStyle/>
        <a:p>
          <a:r>
            <a:rPr lang="en-ID" dirty="0" smtClean="0"/>
            <a:t>Penjara</a:t>
          </a:r>
          <a:endParaRPr lang="en-US" dirty="0"/>
        </a:p>
      </dgm:t>
    </dgm:pt>
    <dgm:pt modelId="{9A0D18C8-F4ED-4C3C-B38A-536BD94F6F55}" type="parTrans" cxnId="{A5B9AA90-B03B-48AD-AC6B-7CAEA8B1560F}">
      <dgm:prSet/>
      <dgm:spPr/>
      <dgm:t>
        <a:bodyPr/>
        <a:lstStyle/>
        <a:p>
          <a:endParaRPr lang="en-US"/>
        </a:p>
      </dgm:t>
    </dgm:pt>
    <dgm:pt modelId="{DE314C52-F579-4868-8201-0C0F0E268A0A}" type="sibTrans" cxnId="{A5B9AA90-B03B-48AD-AC6B-7CAEA8B1560F}">
      <dgm:prSet/>
      <dgm:spPr/>
      <dgm:t>
        <a:bodyPr/>
        <a:lstStyle/>
        <a:p>
          <a:endParaRPr lang="en-US"/>
        </a:p>
      </dgm:t>
    </dgm:pt>
    <dgm:pt modelId="{7EA71205-344A-438E-B94A-021F2F252C28}" type="pres">
      <dgm:prSet presAssocID="{3A70286E-7851-49FA-A8AB-35E541EEC6AA}" presName="linear" presStyleCnt="0">
        <dgm:presLayoutVars>
          <dgm:animLvl val="lvl"/>
          <dgm:resizeHandles val="exact"/>
        </dgm:presLayoutVars>
      </dgm:prSet>
      <dgm:spPr/>
      <dgm:t>
        <a:bodyPr/>
        <a:lstStyle/>
        <a:p>
          <a:endParaRPr lang="en-US"/>
        </a:p>
      </dgm:t>
    </dgm:pt>
    <dgm:pt modelId="{AF7EFDD6-4553-4CC5-8E31-406D3762C269}" type="pres">
      <dgm:prSet presAssocID="{13CE2FC3-7308-4DEC-8368-51F6B5AE5D50}" presName="parentText" presStyleLbl="node1" presStyleIdx="0" presStyleCnt="4" custLinFactNeighborX="126" custLinFactNeighborY="-653">
        <dgm:presLayoutVars>
          <dgm:chMax val="0"/>
          <dgm:bulletEnabled val="1"/>
        </dgm:presLayoutVars>
      </dgm:prSet>
      <dgm:spPr/>
      <dgm:t>
        <a:bodyPr/>
        <a:lstStyle/>
        <a:p>
          <a:endParaRPr lang="en-US"/>
        </a:p>
      </dgm:t>
    </dgm:pt>
    <dgm:pt modelId="{AA9B8661-BD35-4464-B21E-7C8895657739}" type="pres">
      <dgm:prSet presAssocID="{13CE2FC3-7308-4DEC-8368-51F6B5AE5D50}" presName="childText" presStyleLbl="revTx" presStyleIdx="0" presStyleCnt="4">
        <dgm:presLayoutVars>
          <dgm:bulletEnabled val="1"/>
        </dgm:presLayoutVars>
      </dgm:prSet>
      <dgm:spPr/>
      <dgm:t>
        <a:bodyPr/>
        <a:lstStyle/>
        <a:p>
          <a:endParaRPr lang="en-US"/>
        </a:p>
      </dgm:t>
    </dgm:pt>
    <dgm:pt modelId="{694210BB-431F-441D-B268-8E3B7BA78AB7}" type="pres">
      <dgm:prSet presAssocID="{9A487267-69EE-4927-9271-9B9970CE41BE}" presName="parentText" presStyleLbl="node1" presStyleIdx="1" presStyleCnt="4">
        <dgm:presLayoutVars>
          <dgm:chMax val="0"/>
          <dgm:bulletEnabled val="1"/>
        </dgm:presLayoutVars>
      </dgm:prSet>
      <dgm:spPr/>
      <dgm:t>
        <a:bodyPr/>
        <a:lstStyle/>
        <a:p>
          <a:endParaRPr lang="en-US"/>
        </a:p>
      </dgm:t>
    </dgm:pt>
    <dgm:pt modelId="{DA4CF49B-4D00-4AB9-8837-3ACD9F6C09F4}" type="pres">
      <dgm:prSet presAssocID="{9A487267-69EE-4927-9271-9B9970CE41BE}" presName="childText" presStyleLbl="revTx" presStyleIdx="1" presStyleCnt="4">
        <dgm:presLayoutVars>
          <dgm:bulletEnabled val="1"/>
        </dgm:presLayoutVars>
      </dgm:prSet>
      <dgm:spPr/>
      <dgm:t>
        <a:bodyPr/>
        <a:lstStyle/>
        <a:p>
          <a:endParaRPr lang="en-US"/>
        </a:p>
      </dgm:t>
    </dgm:pt>
    <dgm:pt modelId="{CD638C71-986E-4365-9EEA-7E0887805CFA}" type="pres">
      <dgm:prSet presAssocID="{B367375F-CDFC-487E-A249-E55F7ED2F928}" presName="parentText" presStyleLbl="node1" presStyleIdx="2" presStyleCnt="4">
        <dgm:presLayoutVars>
          <dgm:chMax val="0"/>
          <dgm:bulletEnabled val="1"/>
        </dgm:presLayoutVars>
      </dgm:prSet>
      <dgm:spPr/>
      <dgm:t>
        <a:bodyPr/>
        <a:lstStyle/>
        <a:p>
          <a:endParaRPr lang="en-US"/>
        </a:p>
      </dgm:t>
    </dgm:pt>
    <dgm:pt modelId="{A435DC2B-B02C-4C3B-A275-FDFDA293C662}" type="pres">
      <dgm:prSet presAssocID="{B367375F-CDFC-487E-A249-E55F7ED2F928}" presName="childText" presStyleLbl="revTx" presStyleIdx="2" presStyleCnt="4">
        <dgm:presLayoutVars>
          <dgm:bulletEnabled val="1"/>
        </dgm:presLayoutVars>
      </dgm:prSet>
      <dgm:spPr/>
      <dgm:t>
        <a:bodyPr/>
        <a:lstStyle/>
        <a:p>
          <a:endParaRPr lang="en-US"/>
        </a:p>
      </dgm:t>
    </dgm:pt>
    <dgm:pt modelId="{099C2071-1D43-4877-98C0-102106C16FED}" type="pres">
      <dgm:prSet presAssocID="{08EBECDC-2C57-49C0-A46C-A594A64F0D4F}" presName="parentText" presStyleLbl="node1" presStyleIdx="3" presStyleCnt="4">
        <dgm:presLayoutVars>
          <dgm:chMax val="0"/>
          <dgm:bulletEnabled val="1"/>
        </dgm:presLayoutVars>
      </dgm:prSet>
      <dgm:spPr/>
      <dgm:t>
        <a:bodyPr/>
        <a:lstStyle/>
        <a:p>
          <a:endParaRPr lang="en-US"/>
        </a:p>
      </dgm:t>
    </dgm:pt>
    <dgm:pt modelId="{EFE84CFD-600E-4037-B08C-7500422B8BBA}" type="pres">
      <dgm:prSet presAssocID="{08EBECDC-2C57-49C0-A46C-A594A64F0D4F}" presName="childText" presStyleLbl="revTx" presStyleIdx="3" presStyleCnt="4">
        <dgm:presLayoutVars>
          <dgm:bulletEnabled val="1"/>
        </dgm:presLayoutVars>
      </dgm:prSet>
      <dgm:spPr/>
      <dgm:t>
        <a:bodyPr/>
        <a:lstStyle/>
        <a:p>
          <a:endParaRPr lang="en-US"/>
        </a:p>
      </dgm:t>
    </dgm:pt>
  </dgm:ptLst>
  <dgm:cxnLst>
    <dgm:cxn modelId="{58914B98-CFAC-421F-91A0-A034B439D591}" srcId="{3A70286E-7851-49FA-A8AB-35E541EEC6AA}" destId="{08EBECDC-2C57-49C0-A46C-A594A64F0D4F}" srcOrd="3" destOrd="0" parTransId="{48537D96-FB9B-4483-B93E-173963450F69}" sibTransId="{AC8BDF26-2D9F-4D26-9F1C-A37EE961538A}"/>
    <dgm:cxn modelId="{B87078C3-84E4-43A8-963C-AD57CA22B254}" srcId="{9A487267-69EE-4927-9271-9B9970CE41BE}" destId="{B2D57F7C-1412-449B-A969-E4B8A1947771}" srcOrd="0" destOrd="0" parTransId="{E4E618FF-664E-422A-8AAE-CFC429293FE5}" sibTransId="{138B6D45-E540-45FF-B60F-2619564B7CA3}"/>
    <dgm:cxn modelId="{B052437A-597A-4A60-8C97-B575E13C3F41}" type="presOf" srcId="{54B1BD56-D144-431B-92EA-454141015D78}" destId="{EFE84CFD-600E-4037-B08C-7500422B8BBA}" srcOrd="0" destOrd="1" presId="urn:microsoft.com/office/officeart/2005/8/layout/vList2"/>
    <dgm:cxn modelId="{E94E9590-6953-4AED-8595-7989100B15C3}" srcId="{13CE2FC3-7308-4DEC-8368-51F6B5AE5D50}" destId="{FB2DD1B4-A9FA-4E35-9F81-CB7D3E7BC54F}" srcOrd="0" destOrd="0" parTransId="{A3FE1977-4B84-4DD5-BC2C-B32C31CA6346}" sibTransId="{A6E66118-B040-4F49-A9E5-9C9590C20CC5}"/>
    <dgm:cxn modelId="{B3BD82E5-1D6C-4D78-9EF1-767C22FEF94E}" srcId="{08EBECDC-2C57-49C0-A46C-A594A64F0D4F}" destId="{5284DF8B-BD0D-4DB4-920B-ABC145CEA54B}" srcOrd="0" destOrd="0" parTransId="{85E231A8-D698-4F10-BDBE-1BF7898C71F4}" sibTransId="{B0A477C6-DB22-4B5F-93A3-347D578D06D4}"/>
    <dgm:cxn modelId="{77D5DAF7-3A40-48EF-BC5C-40C5A4985A4C}" type="presOf" srcId="{B2D57F7C-1412-449B-A969-E4B8A1947771}" destId="{DA4CF49B-4D00-4AB9-8837-3ACD9F6C09F4}" srcOrd="0" destOrd="0" presId="urn:microsoft.com/office/officeart/2005/8/layout/vList2"/>
    <dgm:cxn modelId="{CB4211C7-1D14-410A-B7F8-9F3F06B27028}" type="presOf" srcId="{AD168AAF-08F3-4F4B-95CD-86EB5D216977}" destId="{A435DC2B-B02C-4C3B-A275-FDFDA293C662}" srcOrd="0" destOrd="1" presId="urn:microsoft.com/office/officeart/2005/8/layout/vList2"/>
    <dgm:cxn modelId="{B3661728-E851-40EE-B255-4F68DB7EB184}" type="presOf" srcId="{9A487267-69EE-4927-9271-9B9970CE41BE}" destId="{694210BB-431F-441D-B268-8E3B7BA78AB7}" srcOrd="0" destOrd="0" presId="urn:microsoft.com/office/officeart/2005/8/layout/vList2"/>
    <dgm:cxn modelId="{97589DB3-9604-4C2B-B7A6-B05D067740C1}" type="presOf" srcId="{5284DF8B-BD0D-4DB4-920B-ABC145CEA54B}" destId="{EFE84CFD-600E-4037-B08C-7500422B8BBA}" srcOrd="0" destOrd="0" presId="urn:microsoft.com/office/officeart/2005/8/layout/vList2"/>
    <dgm:cxn modelId="{2D7EB6A2-81D8-4416-8409-73AF72E2F79D}" type="presOf" srcId="{3A70286E-7851-49FA-A8AB-35E541EEC6AA}" destId="{7EA71205-344A-438E-B94A-021F2F252C28}" srcOrd="0" destOrd="0" presId="urn:microsoft.com/office/officeart/2005/8/layout/vList2"/>
    <dgm:cxn modelId="{1DA3D751-BFD7-4B0D-9B36-C3DB4734303F}" type="presOf" srcId="{08EBECDC-2C57-49C0-A46C-A594A64F0D4F}" destId="{099C2071-1D43-4877-98C0-102106C16FED}" srcOrd="0" destOrd="0" presId="urn:microsoft.com/office/officeart/2005/8/layout/vList2"/>
    <dgm:cxn modelId="{3597ECF0-F11B-400C-98F5-99C3DEBB6752}" srcId="{3A70286E-7851-49FA-A8AB-35E541EEC6AA}" destId="{B367375F-CDFC-487E-A249-E55F7ED2F928}" srcOrd="2" destOrd="0" parTransId="{DF86A720-FFB8-4414-915E-048539E6D268}" sibTransId="{4A16B3E9-5C87-4F8B-8D99-BF44D17CF46F}"/>
    <dgm:cxn modelId="{2232B69C-D65B-47DE-9090-DAB7487D5DBF}" type="presOf" srcId="{9A23BEA8-F5A6-4B0C-8E1C-86BCB5315EC8}" destId="{A435DC2B-B02C-4C3B-A275-FDFDA293C662}" srcOrd="0" destOrd="0" presId="urn:microsoft.com/office/officeart/2005/8/layout/vList2"/>
    <dgm:cxn modelId="{350F3B48-A9E7-4D2D-8D4D-DC966D154F52}" srcId="{B367375F-CDFC-487E-A249-E55F7ED2F928}" destId="{9A23BEA8-F5A6-4B0C-8E1C-86BCB5315EC8}" srcOrd="0" destOrd="0" parTransId="{8ACBC1F1-ABD6-42B9-8A91-7346BA0C46AB}" sibTransId="{0F2CBC9D-9DD0-42CA-954D-B1F2BD0E33F5}"/>
    <dgm:cxn modelId="{25C102F0-3D78-4179-8EB7-17B863F541B2}" srcId="{B367375F-CDFC-487E-A249-E55F7ED2F928}" destId="{AD168AAF-08F3-4F4B-95CD-86EB5D216977}" srcOrd="1" destOrd="0" parTransId="{1D668627-4B30-4939-B594-16E64BBE70A0}" sibTransId="{2A294E76-58EF-4733-939A-BE9A0F8D0F20}"/>
    <dgm:cxn modelId="{FD12DAC4-C1FB-4A9F-92EB-1545EE28DB0E}" type="presOf" srcId="{09300358-ED2A-4D2E-89F5-C78781678F7F}" destId="{DA4CF49B-4D00-4AB9-8837-3ACD9F6C09F4}" srcOrd="0" destOrd="1" presId="urn:microsoft.com/office/officeart/2005/8/layout/vList2"/>
    <dgm:cxn modelId="{B025407D-B874-42C5-AA90-AD6902F48127}" srcId="{9A487267-69EE-4927-9271-9B9970CE41BE}" destId="{09300358-ED2A-4D2E-89F5-C78781678F7F}" srcOrd="1" destOrd="0" parTransId="{BCBA5CBF-7A0F-4799-A140-A753CCDE6F81}" sibTransId="{E98760D8-1F42-4C1E-8D9F-0FAF26636B7E}"/>
    <dgm:cxn modelId="{A5B9AA90-B03B-48AD-AC6B-7CAEA8B1560F}" srcId="{08EBECDC-2C57-49C0-A46C-A594A64F0D4F}" destId="{54B1BD56-D144-431B-92EA-454141015D78}" srcOrd="1" destOrd="0" parTransId="{9A0D18C8-F4ED-4C3C-B38A-536BD94F6F55}" sibTransId="{DE314C52-F579-4868-8201-0C0F0E268A0A}"/>
    <dgm:cxn modelId="{15622497-AA35-4A07-8595-BFBCAD7F2EB6}" type="presOf" srcId="{B367375F-CDFC-487E-A249-E55F7ED2F928}" destId="{CD638C71-986E-4365-9EEA-7E0887805CFA}" srcOrd="0" destOrd="0" presId="urn:microsoft.com/office/officeart/2005/8/layout/vList2"/>
    <dgm:cxn modelId="{920DF55C-FC30-4571-9E94-C094A526DA07}" srcId="{3A70286E-7851-49FA-A8AB-35E541EEC6AA}" destId="{9A487267-69EE-4927-9271-9B9970CE41BE}" srcOrd="1" destOrd="0" parTransId="{3844A46C-FBA0-4142-9A39-C62EB1DD7106}" sibTransId="{5224AB79-6D65-4E65-A0A7-8FBBCFD2BFF5}"/>
    <dgm:cxn modelId="{8B2B062E-8F4B-4FE8-9CA8-EA708CB0F9A9}" type="presOf" srcId="{13CE2FC3-7308-4DEC-8368-51F6B5AE5D50}" destId="{AF7EFDD6-4553-4CC5-8E31-406D3762C269}" srcOrd="0" destOrd="0" presId="urn:microsoft.com/office/officeart/2005/8/layout/vList2"/>
    <dgm:cxn modelId="{0EAA359F-8B9B-4231-B7ED-B180D9F35533}" type="presOf" srcId="{FB2DD1B4-A9FA-4E35-9F81-CB7D3E7BC54F}" destId="{AA9B8661-BD35-4464-B21E-7C8895657739}" srcOrd="0" destOrd="0" presId="urn:microsoft.com/office/officeart/2005/8/layout/vList2"/>
    <dgm:cxn modelId="{011DAEDE-B0E6-4D30-AD7D-3B96D23621B5}" srcId="{3A70286E-7851-49FA-A8AB-35E541EEC6AA}" destId="{13CE2FC3-7308-4DEC-8368-51F6B5AE5D50}" srcOrd="0" destOrd="0" parTransId="{3C318B8F-C1C4-4064-B398-78481043ED38}" sibTransId="{B14A8405-DCF3-4E7A-A7C1-251792F49337}"/>
    <dgm:cxn modelId="{D140C9B1-5125-4ABE-9137-69F3C9C9FD48}" type="presParOf" srcId="{7EA71205-344A-438E-B94A-021F2F252C28}" destId="{AF7EFDD6-4553-4CC5-8E31-406D3762C269}" srcOrd="0" destOrd="0" presId="urn:microsoft.com/office/officeart/2005/8/layout/vList2"/>
    <dgm:cxn modelId="{4F7E8174-A0AC-48B7-991C-D3DD2E8D7A92}" type="presParOf" srcId="{7EA71205-344A-438E-B94A-021F2F252C28}" destId="{AA9B8661-BD35-4464-B21E-7C8895657739}" srcOrd="1" destOrd="0" presId="urn:microsoft.com/office/officeart/2005/8/layout/vList2"/>
    <dgm:cxn modelId="{44EFD774-C9F7-435F-935A-CFBF779922C6}" type="presParOf" srcId="{7EA71205-344A-438E-B94A-021F2F252C28}" destId="{694210BB-431F-441D-B268-8E3B7BA78AB7}" srcOrd="2" destOrd="0" presId="urn:microsoft.com/office/officeart/2005/8/layout/vList2"/>
    <dgm:cxn modelId="{4C0FAECB-5682-4E04-8770-F76A7DCD7946}" type="presParOf" srcId="{7EA71205-344A-438E-B94A-021F2F252C28}" destId="{DA4CF49B-4D00-4AB9-8837-3ACD9F6C09F4}" srcOrd="3" destOrd="0" presId="urn:microsoft.com/office/officeart/2005/8/layout/vList2"/>
    <dgm:cxn modelId="{5D073E3F-5192-4B8C-846C-5174E05F385A}" type="presParOf" srcId="{7EA71205-344A-438E-B94A-021F2F252C28}" destId="{CD638C71-986E-4365-9EEA-7E0887805CFA}" srcOrd="4" destOrd="0" presId="urn:microsoft.com/office/officeart/2005/8/layout/vList2"/>
    <dgm:cxn modelId="{09622722-2F76-40D5-AD2B-86AD331DEC0C}" type="presParOf" srcId="{7EA71205-344A-438E-B94A-021F2F252C28}" destId="{A435DC2B-B02C-4C3B-A275-FDFDA293C662}" srcOrd="5" destOrd="0" presId="urn:microsoft.com/office/officeart/2005/8/layout/vList2"/>
    <dgm:cxn modelId="{DA08FF22-E2A5-4A65-989E-0C528D277968}" type="presParOf" srcId="{7EA71205-344A-438E-B94A-021F2F252C28}" destId="{099C2071-1D43-4877-98C0-102106C16FED}" srcOrd="6" destOrd="0" presId="urn:microsoft.com/office/officeart/2005/8/layout/vList2"/>
    <dgm:cxn modelId="{426402D9-BC58-440B-9F53-18C7EA8904BA}" type="presParOf" srcId="{7EA71205-344A-438E-B94A-021F2F252C28}" destId="{EFE84CFD-600E-4037-B08C-7500422B8BBA}" srcOrd="7"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93F362-E4CA-4045-A97C-D147B03DC3D8}" type="doc">
      <dgm:prSet loTypeId="urn:microsoft.com/office/officeart/2005/8/layout/radial5" loCatId="cycle" qsTypeId="urn:microsoft.com/office/officeart/2005/8/quickstyle/simple1" qsCatId="simple" csTypeId="urn:microsoft.com/office/officeart/2005/8/colors/colorful1" csCatId="colorful" phldr="1"/>
      <dgm:spPr/>
      <dgm:t>
        <a:bodyPr/>
        <a:lstStyle/>
        <a:p>
          <a:endParaRPr lang="en-US"/>
        </a:p>
      </dgm:t>
    </dgm:pt>
    <dgm:pt modelId="{0A5A1ECD-D034-468C-AC99-3D0F18D4434B}">
      <dgm:prSet phldrT="[Text]"/>
      <dgm:spPr/>
      <dgm:t>
        <a:bodyPr/>
        <a:lstStyle/>
        <a:p>
          <a:r>
            <a:rPr lang="en-ID" dirty="0" smtClean="0"/>
            <a:t>Unsur-unsur Hukum</a:t>
          </a:r>
          <a:endParaRPr lang="en-US" dirty="0"/>
        </a:p>
      </dgm:t>
    </dgm:pt>
    <dgm:pt modelId="{F18412FE-9EAE-4C66-9926-0D77B94B3D5D}" type="parTrans" cxnId="{C99619B7-8A83-4725-903A-97CCB52AD083}">
      <dgm:prSet/>
      <dgm:spPr/>
      <dgm:t>
        <a:bodyPr/>
        <a:lstStyle/>
        <a:p>
          <a:endParaRPr lang="en-US"/>
        </a:p>
      </dgm:t>
    </dgm:pt>
    <dgm:pt modelId="{5E282E30-A65D-4E47-B21B-E93BFD3C7F5C}" type="sibTrans" cxnId="{C99619B7-8A83-4725-903A-97CCB52AD083}">
      <dgm:prSet/>
      <dgm:spPr/>
      <dgm:t>
        <a:bodyPr/>
        <a:lstStyle/>
        <a:p>
          <a:endParaRPr lang="en-US"/>
        </a:p>
      </dgm:t>
    </dgm:pt>
    <dgm:pt modelId="{5DF137F1-8B03-4002-B584-A50A4870B7D9}">
      <dgm:prSet phldrT="[Text]" custT="1"/>
      <dgm:spPr/>
      <dgm:t>
        <a:bodyPr/>
        <a:lstStyle/>
        <a:p>
          <a:r>
            <a:rPr lang="en-US" sz="2400" dirty="0" smtClean="0"/>
            <a:t>Aturan tentang tingkah laku manusia </a:t>
          </a:r>
          <a:endParaRPr lang="en-US" sz="2400" dirty="0"/>
        </a:p>
      </dgm:t>
    </dgm:pt>
    <dgm:pt modelId="{7001F538-77EB-4131-AA98-B0B006C08D86}" type="parTrans" cxnId="{45C46ED8-A992-445A-82C2-01695B8932FA}">
      <dgm:prSet/>
      <dgm:spPr/>
      <dgm:t>
        <a:bodyPr/>
        <a:lstStyle/>
        <a:p>
          <a:endParaRPr lang="en-US"/>
        </a:p>
      </dgm:t>
    </dgm:pt>
    <dgm:pt modelId="{7362CF2F-7E4C-4D55-B592-0EB8B7CB45D8}" type="sibTrans" cxnId="{45C46ED8-A992-445A-82C2-01695B8932FA}">
      <dgm:prSet/>
      <dgm:spPr/>
      <dgm:t>
        <a:bodyPr/>
        <a:lstStyle/>
        <a:p>
          <a:endParaRPr lang="en-US"/>
        </a:p>
      </dgm:t>
    </dgm:pt>
    <dgm:pt modelId="{DD5E3C47-9F77-4DE8-AACB-2E39A59B1556}">
      <dgm:prSet phldrT="[Text]" custT="1"/>
      <dgm:spPr/>
      <dgm:t>
        <a:bodyPr/>
        <a:lstStyle/>
        <a:p>
          <a:r>
            <a:rPr lang="en-ID" sz="2400" dirty="0" smtClean="0"/>
            <a:t>Berisi perintah dan larangan</a:t>
          </a:r>
          <a:endParaRPr lang="en-US" sz="2400" dirty="0"/>
        </a:p>
      </dgm:t>
    </dgm:pt>
    <dgm:pt modelId="{1F92C0C6-2C26-4448-BA7C-788B1C130CC0}" type="parTrans" cxnId="{B14D5FEB-4CD4-4240-96B2-A0FA40861863}">
      <dgm:prSet/>
      <dgm:spPr/>
      <dgm:t>
        <a:bodyPr/>
        <a:lstStyle/>
        <a:p>
          <a:endParaRPr lang="en-US"/>
        </a:p>
      </dgm:t>
    </dgm:pt>
    <dgm:pt modelId="{25672F0E-386E-491F-93C7-175FB94064BC}" type="sibTrans" cxnId="{B14D5FEB-4CD4-4240-96B2-A0FA40861863}">
      <dgm:prSet/>
      <dgm:spPr/>
      <dgm:t>
        <a:bodyPr/>
        <a:lstStyle/>
        <a:p>
          <a:endParaRPr lang="en-US"/>
        </a:p>
      </dgm:t>
    </dgm:pt>
    <dgm:pt modelId="{F0D27A6F-1EBD-4743-A5C4-B851F52CFA0D}">
      <dgm:prSet phldrT="[Text]" custT="1"/>
      <dgm:spPr/>
      <dgm:t>
        <a:bodyPr/>
        <a:lstStyle/>
        <a:p>
          <a:r>
            <a:rPr lang="en-US" sz="2000" dirty="0" smtClean="0"/>
            <a:t>Dibuat oleh pihak dan lembaga yang berwenang</a:t>
          </a:r>
          <a:endParaRPr lang="en-US" sz="2000" dirty="0"/>
        </a:p>
      </dgm:t>
    </dgm:pt>
    <dgm:pt modelId="{F81E1CD1-29EC-43E4-858C-032A29F2A430}" type="parTrans" cxnId="{6C866F33-B326-478F-8BD3-E95AE2D2962B}">
      <dgm:prSet/>
      <dgm:spPr/>
      <dgm:t>
        <a:bodyPr/>
        <a:lstStyle/>
        <a:p>
          <a:endParaRPr lang="en-US"/>
        </a:p>
      </dgm:t>
    </dgm:pt>
    <dgm:pt modelId="{88EDA223-FC0A-4CFD-9DBE-DF446164FADA}" type="sibTrans" cxnId="{6C866F33-B326-478F-8BD3-E95AE2D2962B}">
      <dgm:prSet/>
      <dgm:spPr/>
      <dgm:t>
        <a:bodyPr/>
        <a:lstStyle/>
        <a:p>
          <a:endParaRPr lang="en-US"/>
        </a:p>
      </dgm:t>
    </dgm:pt>
    <dgm:pt modelId="{7AA304B7-6FA8-4F77-A9D1-944ECC3BB456}">
      <dgm:prSet phldrT="[Text]" custT="1"/>
      <dgm:spPr/>
      <dgm:t>
        <a:bodyPr/>
        <a:lstStyle/>
        <a:p>
          <a:r>
            <a:rPr lang="en-US" sz="2000" dirty="0" smtClean="0"/>
            <a:t>Sifat mengatur, memaksa, dan mengikat</a:t>
          </a:r>
          <a:endParaRPr lang="en-US" sz="2000" dirty="0"/>
        </a:p>
      </dgm:t>
    </dgm:pt>
    <dgm:pt modelId="{EBC8BD27-7F4C-448B-BAF6-E38AADD3AA78}" type="parTrans" cxnId="{6FD1762E-3095-44E8-A788-B79D3F77059B}">
      <dgm:prSet/>
      <dgm:spPr/>
      <dgm:t>
        <a:bodyPr/>
        <a:lstStyle/>
        <a:p>
          <a:endParaRPr lang="en-US"/>
        </a:p>
      </dgm:t>
    </dgm:pt>
    <dgm:pt modelId="{B93CDD50-31EA-41B5-8368-E4598F52A662}" type="sibTrans" cxnId="{6FD1762E-3095-44E8-A788-B79D3F77059B}">
      <dgm:prSet/>
      <dgm:spPr/>
      <dgm:t>
        <a:bodyPr/>
        <a:lstStyle/>
        <a:p>
          <a:endParaRPr lang="en-US"/>
        </a:p>
      </dgm:t>
    </dgm:pt>
    <dgm:pt modelId="{ABD97489-91C1-470F-BB76-1DB48D986730}">
      <dgm:prSet phldrT="[Text]" custT="1"/>
      <dgm:spPr/>
      <dgm:t>
        <a:bodyPr/>
        <a:lstStyle/>
        <a:p>
          <a:r>
            <a:rPr lang="en-ID" sz="2400" dirty="0" smtClean="0"/>
            <a:t>Sanksi tegas dan nyata</a:t>
          </a:r>
          <a:endParaRPr lang="en-US" sz="2400" dirty="0"/>
        </a:p>
      </dgm:t>
    </dgm:pt>
    <dgm:pt modelId="{894787C6-689A-47E3-B34D-63CB2BCFB4EA}" type="parTrans" cxnId="{888DEEB6-5CE4-4A75-AA2A-32935C1D66D8}">
      <dgm:prSet/>
      <dgm:spPr/>
      <dgm:t>
        <a:bodyPr/>
        <a:lstStyle/>
        <a:p>
          <a:endParaRPr lang="en-US"/>
        </a:p>
      </dgm:t>
    </dgm:pt>
    <dgm:pt modelId="{406A0310-47E1-4AD5-BF56-AFA5E27577CF}" type="sibTrans" cxnId="{888DEEB6-5CE4-4A75-AA2A-32935C1D66D8}">
      <dgm:prSet/>
      <dgm:spPr/>
      <dgm:t>
        <a:bodyPr/>
        <a:lstStyle/>
        <a:p>
          <a:endParaRPr lang="en-US"/>
        </a:p>
      </dgm:t>
    </dgm:pt>
    <dgm:pt modelId="{D3670699-C573-4CD0-925E-3EB76A090745}" type="pres">
      <dgm:prSet presAssocID="{CD93F362-E4CA-4045-A97C-D147B03DC3D8}" presName="Name0" presStyleCnt="0">
        <dgm:presLayoutVars>
          <dgm:chMax val="1"/>
          <dgm:dir/>
          <dgm:animLvl val="ctr"/>
          <dgm:resizeHandles val="exact"/>
        </dgm:presLayoutVars>
      </dgm:prSet>
      <dgm:spPr/>
      <dgm:t>
        <a:bodyPr/>
        <a:lstStyle/>
        <a:p>
          <a:endParaRPr lang="en-US"/>
        </a:p>
      </dgm:t>
    </dgm:pt>
    <dgm:pt modelId="{99E9C925-0225-42AA-BA66-A4E50892F0FE}" type="pres">
      <dgm:prSet presAssocID="{0A5A1ECD-D034-468C-AC99-3D0F18D4434B}" presName="centerShape" presStyleLbl="node0" presStyleIdx="0" presStyleCnt="1"/>
      <dgm:spPr/>
      <dgm:t>
        <a:bodyPr/>
        <a:lstStyle/>
        <a:p>
          <a:endParaRPr lang="en-US"/>
        </a:p>
      </dgm:t>
    </dgm:pt>
    <dgm:pt modelId="{737ADB92-4393-486C-BB8F-30CDE1FAA545}" type="pres">
      <dgm:prSet presAssocID="{7001F538-77EB-4131-AA98-B0B006C08D86}" presName="parTrans" presStyleLbl="sibTrans2D1" presStyleIdx="0" presStyleCnt="5"/>
      <dgm:spPr/>
      <dgm:t>
        <a:bodyPr/>
        <a:lstStyle/>
        <a:p>
          <a:endParaRPr lang="en-US"/>
        </a:p>
      </dgm:t>
    </dgm:pt>
    <dgm:pt modelId="{E9BD6E88-4247-4A27-B3C2-413503C2CE0B}" type="pres">
      <dgm:prSet presAssocID="{7001F538-77EB-4131-AA98-B0B006C08D86}" presName="connectorText" presStyleLbl="sibTrans2D1" presStyleIdx="0" presStyleCnt="5"/>
      <dgm:spPr/>
      <dgm:t>
        <a:bodyPr/>
        <a:lstStyle/>
        <a:p>
          <a:endParaRPr lang="en-US"/>
        </a:p>
      </dgm:t>
    </dgm:pt>
    <dgm:pt modelId="{AA45E641-5012-4308-8DB5-3784AB53EE11}" type="pres">
      <dgm:prSet presAssocID="{5DF137F1-8B03-4002-B584-A50A4870B7D9}" presName="node" presStyleLbl="node1" presStyleIdx="0" presStyleCnt="5" custScaleX="137601" custScaleY="126519">
        <dgm:presLayoutVars>
          <dgm:bulletEnabled val="1"/>
        </dgm:presLayoutVars>
      </dgm:prSet>
      <dgm:spPr/>
      <dgm:t>
        <a:bodyPr/>
        <a:lstStyle/>
        <a:p>
          <a:endParaRPr lang="en-US"/>
        </a:p>
      </dgm:t>
    </dgm:pt>
    <dgm:pt modelId="{B1926DF9-8324-4D4F-AD3D-1F4BBA1714DC}" type="pres">
      <dgm:prSet presAssocID="{1F92C0C6-2C26-4448-BA7C-788B1C130CC0}" presName="parTrans" presStyleLbl="sibTrans2D1" presStyleIdx="1" presStyleCnt="5"/>
      <dgm:spPr/>
      <dgm:t>
        <a:bodyPr/>
        <a:lstStyle/>
        <a:p>
          <a:endParaRPr lang="en-US"/>
        </a:p>
      </dgm:t>
    </dgm:pt>
    <dgm:pt modelId="{CCB52FA7-EEB7-4AE1-B76D-2E408CE1B32F}" type="pres">
      <dgm:prSet presAssocID="{1F92C0C6-2C26-4448-BA7C-788B1C130CC0}" presName="connectorText" presStyleLbl="sibTrans2D1" presStyleIdx="1" presStyleCnt="5"/>
      <dgm:spPr/>
      <dgm:t>
        <a:bodyPr/>
        <a:lstStyle/>
        <a:p>
          <a:endParaRPr lang="en-US"/>
        </a:p>
      </dgm:t>
    </dgm:pt>
    <dgm:pt modelId="{C1658A2D-58C3-425A-9420-50A6D273BB1E}" type="pres">
      <dgm:prSet presAssocID="{DD5E3C47-9F77-4DE8-AACB-2E39A59B1556}" presName="node" presStyleLbl="node1" presStyleIdx="1" presStyleCnt="5" custScaleX="121396" custScaleY="109315">
        <dgm:presLayoutVars>
          <dgm:bulletEnabled val="1"/>
        </dgm:presLayoutVars>
      </dgm:prSet>
      <dgm:spPr/>
      <dgm:t>
        <a:bodyPr/>
        <a:lstStyle/>
        <a:p>
          <a:endParaRPr lang="en-US"/>
        </a:p>
      </dgm:t>
    </dgm:pt>
    <dgm:pt modelId="{893F4ABB-C55E-4BEA-88A8-4C62EA34A45B}" type="pres">
      <dgm:prSet presAssocID="{F81E1CD1-29EC-43E4-858C-032A29F2A430}" presName="parTrans" presStyleLbl="sibTrans2D1" presStyleIdx="2" presStyleCnt="5"/>
      <dgm:spPr/>
      <dgm:t>
        <a:bodyPr/>
        <a:lstStyle/>
        <a:p>
          <a:endParaRPr lang="en-US"/>
        </a:p>
      </dgm:t>
    </dgm:pt>
    <dgm:pt modelId="{8A8529EF-D6A2-4864-BE60-47F40EE89E0B}" type="pres">
      <dgm:prSet presAssocID="{F81E1CD1-29EC-43E4-858C-032A29F2A430}" presName="connectorText" presStyleLbl="sibTrans2D1" presStyleIdx="2" presStyleCnt="5"/>
      <dgm:spPr/>
      <dgm:t>
        <a:bodyPr/>
        <a:lstStyle/>
        <a:p>
          <a:endParaRPr lang="en-US"/>
        </a:p>
      </dgm:t>
    </dgm:pt>
    <dgm:pt modelId="{0051AD9B-AEC2-4FDB-AAD1-EC227467302E}" type="pres">
      <dgm:prSet presAssocID="{F0D27A6F-1EBD-4743-A5C4-B851F52CFA0D}" presName="node" presStyleLbl="node1" presStyleIdx="2" presStyleCnt="5" custScaleX="121396" custScaleY="109315">
        <dgm:presLayoutVars>
          <dgm:bulletEnabled val="1"/>
        </dgm:presLayoutVars>
      </dgm:prSet>
      <dgm:spPr/>
      <dgm:t>
        <a:bodyPr/>
        <a:lstStyle/>
        <a:p>
          <a:endParaRPr lang="en-US"/>
        </a:p>
      </dgm:t>
    </dgm:pt>
    <dgm:pt modelId="{59B69553-34A6-42F0-A79A-E177D3B9A53D}" type="pres">
      <dgm:prSet presAssocID="{EBC8BD27-7F4C-448B-BAF6-E38AADD3AA78}" presName="parTrans" presStyleLbl="sibTrans2D1" presStyleIdx="3" presStyleCnt="5"/>
      <dgm:spPr/>
      <dgm:t>
        <a:bodyPr/>
        <a:lstStyle/>
        <a:p>
          <a:endParaRPr lang="en-US"/>
        </a:p>
      </dgm:t>
    </dgm:pt>
    <dgm:pt modelId="{988656C8-4463-4F8E-A188-2AA7B7D9C810}" type="pres">
      <dgm:prSet presAssocID="{EBC8BD27-7F4C-448B-BAF6-E38AADD3AA78}" presName="connectorText" presStyleLbl="sibTrans2D1" presStyleIdx="3" presStyleCnt="5"/>
      <dgm:spPr/>
      <dgm:t>
        <a:bodyPr/>
        <a:lstStyle/>
        <a:p>
          <a:endParaRPr lang="en-US"/>
        </a:p>
      </dgm:t>
    </dgm:pt>
    <dgm:pt modelId="{1300388A-3290-49CF-95E5-64B24811348A}" type="pres">
      <dgm:prSet presAssocID="{7AA304B7-6FA8-4F77-A9D1-944ECC3BB456}" presName="node" presStyleLbl="node1" presStyleIdx="3" presStyleCnt="5" custScaleX="121396" custScaleY="109315">
        <dgm:presLayoutVars>
          <dgm:bulletEnabled val="1"/>
        </dgm:presLayoutVars>
      </dgm:prSet>
      <dgm:spPr/>
      <dgm:t>
        <a:bodyPr/>
        <a:lstStyle/>
        <a:p>
          <a:endParaRPr lang="en-US"/>
        </a:p>
      </dgm:t>
    </dgm:pt>
    <dgm:pt modelId="{44939753-BAB8-43F2-A980-8E0C5FFD5CBA}" type="pres">
      <dgm:prSet presAssocID="{894787C6-689A-47E3-B34D-63CB2BCFB4EA}" presName="parTrans" presStyleLbl="sibTrans2D1" presStyleIdx="4" presStyleCnt="5"/>
      <dgm:spPr/>
      <dgm:t>
        <a:bodyPr/>
        <a:lstStyle/>
        <a:p>
          <a:endParaRPr lang="en-US"/>
        </a:p>
      </dgm:t>
    </dgm:pt>
    <dgm:pt modelId="{C4D6D171-40A1-4977-947B-C1EF067AD805}" type="pres">
      <dgm:prSet presAssocID="{894787C6-689A-47E3-B34D-63CB2BCFB4EA}" presName="connectorText" presStyleLbl="sibTrans2D1" presStyleIdx="4" presStyleCnt="5"/>
      <dgm:spPr/>
      <dgm:t>
        <a:bodyPr/>
        <a:lstStyle/>
        <a:p>
          <a:endParaRPr lang="en-US"/>
        </a:p>
      </dgm:t>
    </dgm:pt>
    <dgm:pt modelId="{7C0F7815-1D9C-4484-A482-973E701A9581}" type="pres">
      <dgm:prSet presAssocID="{ABD97489-91C1-470F-BB76-1DB48D986730}" presName="node" presStyleLbl="node1" presStyleIdx="4" presStyleCnt="5" custScaleX="121396" custScaleY="109315">
        <dgm:presLayoutVars>
          <dgm:bulletEnabled val="1"/>
        </dgm:presLayoutVars>
      </dgm:prSet>
      <dgm:spPr/>
      <dgm:t>
        <a:bodyPr/>
        <a:lstStyle/>
        <a:p>
          <a:endParaRPr lang="en-US"/>
        </a:p>
      </dgm:t>
    </dgm:pt>
  </dgm:ptLst>
  <dgm:cxnLst>
    <dgm:cxn modelId="{F26AF39C-C7DA-4366-AEF7-DBF4E61349EC}" type="presOf" srcId="{EBC8BD27-7F4C-448B-BAF6-E38AADD3AA78}" destId="{988656C8-4463-4F8E-A188-2AA7B7D9C810}" srcOrd="1" destOrd="0" presId="urn:microsoft.com/office/officeart/2005/8/layout/radial5"/>
    <dgm:cxn modelId="{66F651E1-4CD8-4898-93A1-8E5B24776331}" type="presOf" srcId="{1F92C0C6-2C26-4448-BA7C-788B1C130CC0}" destId="{B1926DF9-8324-4D4F-AD3D-1F4BBA1714DC}" srcOrd="0" destOrd="0" presId="urn:microsoft.com/office/officeart/2005/8/layout/radial5"/>
    <dgm:cxn modelId="{45C46ED8-A992-445A-82C2-01695B8932FA}" srcId="{0A5A1ECD-D034-468C-AC99-3D0F18D4434B}" destId="{5DF137F1-8B03-4002-B584-A50A4870B7D9}" srcOrd="0" destOrd="0" parTransId="{7001F538-77EB-4131-AA98-B0B006C08D86}" sibTransId="{7362CF2F-7E4C-4D55-B592-0EB8B7CB45D8}"/>
    <dgm:cxn modelId="{D5BFDFC2-E25A-4AA5-8800-A9C3C39C2BD6}" type="presOf" srcId="{DD5E3C47-9F77-4DE8-AACB-2E39A59B1556}" destId="{C1658A2D-58C3-425A-9420-50A6D273BB1E}" srcOrd="0" destOrd="0" presId="urn:microsoft.com/office/officeart/2005/8/layout/radial5"/>
    <dgm:cxn modelId="{1326F4E2-D5DB-4C68-B47B-5203871330F2}" type="presOf" srcId="{EBC8BD27-7F4C-448B-BAF6-E38AADD3AA78}" destId="{59B69553-34A6-42F0-A79A-E177D3B9A53D}" srcOrd="0" destOrd="0" presId="urn:microsoft.com/office/officeart/2005/8/layout/radial5"/>
    <dgm:cxn modelId="{4C9738BC-B46D-4895-8E05-82725EFE3FDF}" type="presOf" srcId="{5DF137F1-8B03-4002-B584-A50A4870B7D9}" destId="{AA45E641-5012-4308-8DB5-3784AB53EE11}" srcOrd="0" destOrd="0" presId="urn:microsoft.com/office/officeart/2005/8/layout/radial5"/>
    <dgm:cxn modelId="{7C84DF15-8D78-49EF-BE5E-9F2C87694C03}" type="presOf" srcId="{894787C6-689A-47E3-B34D-63CB2BCFB4EA}" destId="{C4D6D171-40A1-4977-947B-C1EF067AD805}" srcOrd="1" destOrd="0" presId="urn:microsoft.com/office/officeart/2005/8/layout/radial5"/>
    <dgm:cxn modelId="{6C866F33-B326-478F-8BD3-E95AE2D2962B}" srcId="{0A5A1ECD-D034-468C-AC99-3D0F18D4434B}" destId="{F0D27A6F-1EBD-4743-A5C4-B851F52CFA0D}" srcOrd="2" destOrd="0" parTransId="{F81E1CD1-29EC-43E4-858C-032A29F2A430}" sibTransId="{88EDA223-FC0A-4CFD-9DBE-DF446164FADA}"/>
    <dgm:cxn modelId="{561F140C-0A08-49E3-A7E7-944CAE8C1D50}" type="presOf" srcId="{0A5A1ECD-D034-468C-AC99-3D0F18D4434B}" destId="{99E9C925-0225-42AA-BA66-A4E50892F0FE}" srcOrd="0" destOrd="0" presId="urn:microsoft.com/office/officeart/2005/8/layout/radial5"/>
    <dgm:cxn modelId="{26485651-211C-4927-94D3-317BED19FADA}" type="presOf" srcId="{7001F538-77EB-4131-AA98-B0B006C08D86}" destId="{E9BD6E88-4247-4A27-B3C2-413503C2CE0B}" srcOrd="1" destOrd="0" presId="urn:microsoft.com/office/officeart/2005/8/layout/radial5"/>
    <dgm:cxn modelId="{65E6EA28-B717-4E87-B913-8A07BA61F013}" type="presOf" srcId="{7AA304B7-6FA8-4F77-A9D1-944ECC3BB456}" destId="{1300388A-3290-49CF-95E5-64B24811348A}" srcOrd="0" destOrd="0" presId="urn:microsoft.com/office/officeart/2005/8/layout/radial5"/>
    <dgm:cxn modelId="{73146DD6-2702-4F61-80B7-935DF83625B7}" type="presOf" srcId="{7001F538-77EB-4131-AA98-B0B006C08D86}" destId="{737ADB92-4393-486C-BB8F-30CDE1FAA545}" srcOrd="0" destOrd="0" presId="urn:microsoft.com/office/officeart/2005/8/layout/radial5"/>
    <dgm:cxn modelId="{888DEEB6-5CE4-4A75-AA2A-32935C1D66D8}" srcId="{0A5A1ECD-D034-468C-AC99-3D0F18D4434B}" destId="{ABD97489-91C1-470F-BB76-1DB48D986730}" srcOrd="4" destOrd="0" parTransId="{894787C6-689A-47E3-B34D-63CB2BCFB4EA}" sibTransId="{406A0310-47E1-4AD5-BF56-AFA5E27577CF}"/>
    <dgm:cxn modelId="{D58CB360-D1DB-45CF-868B-B9F8CF08635C}" type="presOf" srcId="{F0D27A6F-1EBD-4743-A5C4-B851F52CFA0D}" destId="{0051AD9B-AEC2-4FDB-AAD1-EC227467302E}" srcOrd="0" destOrd="0" presId="urn:microsoft.com/office/officeart/2005/8/layout/radial5"/>
    <dgm:cxn modelId="{BBC9000F-BB87-491E-94B3-1DDEE22578C2}" type="presOf" srcId="{F81E1CD1-29EC-43E4-858C-032A29F2A430}" destId="{893F4ABB-C55E-4BEA-88A8-4C62EA34A45B}" srcOrd="0" destOrd="0" presId="urn:microsoft.com/office/officeart/2005/8/layout/radial5"/>
    <dgm:cxn modelId="{65CF92EB-1B14-48E8-B2C4-995B902A7908}" type="presOf" srcId="{894787C6-689A-47E3-B34D-63CB2BCFB4EA}" destId="{44939753-BAB8-43F2-A980-8E0C5FFD5CBA}" srcOrd="0" destOrd="0" presId="urn:microsoft.com/office/officeart/2005/8/layout/radial5"/>
    <dgm:cxn modelId="{C67D9797-C685-4844-BB18-BA2B772844E7}" type="presOf" srcId="{ABD97489-91C1-470F-BB76-1DB48D986730}" destId="{7C0F7815-1D9C-4484-A482-973E701A9581}" srcOrd="0" destOrd="0" presId="urn:microsoft.com/office/officeart/2005/8/layout/radial5"/>
    <dgm:cxn modelId="{01E9B3B2-4300-48E7-B7B6-56DCF7AFE85A}" type="presOf" srcId="{CD93F362-E4CA-4045-A97C-D147B03DC3D8}" destId="{D3670699-C573-4CD0-925E-3EB76A090745}" srcOrd="0" destOrd="0" presId="urn:microsoft.com/office/officeart/2005/8/layout/radial5"/>
    <dgm:cxn modelId="{B14D5FEB-4CD4-4240-96B2-A0FA40861863}" srcId="{0A5A1ECD-D034-468C-AC99-3D0F18D4434B}" destId="{DD5E3C47-9F77-4DE8-AACB-2E39A59B1556}" srcOrd="1" destOrd="0" parTransId="{1F92C0C6-2C26-4448-BA7C-788B1C130CC0}" sibTransId="{25672F0E-386E-491F-93C7-175FB94064BC}"/>
    <dgm:cxn modelId="{C99619B7-8A83-4725-903A-97CCB52AD083}" srcId="{CD93F362-E4CA-4045-A97C-D147B03DC3D8}" destId="{0A5A1ECD-D034-468C-AC99-3D0F18D4434B}" srcOrd="0" destOrd="0" parTransId="{F18412FE-9EAE-4C66-9926-0D77B94B3D5D}" sibTransId="{5E282E30-A65D-4E47-B21B-E93BFD3C7F5C}"/>
    <dgm:cxn modelId="{B752992E-BEDE-4972-A1C9-96001D488CE1}" type="presOf" srcId="{F81E1CD1-29EC-43E4-858C-032A29F2A430}" destId="{8A8529EF-D6A2-4864-BE60-47F40EE89E0B}" srcOrd="1" destOrd="0" presId="urn:microsoft.com/office/officeart/2005/8/layout/radial5"/>
    <dgm:cxn modelId="{70B60D06-04D4-4623-93FF-2ACD1B32FBA3}" type="presOf" srcId="{1F92C0C6-2C26-4448-BA7C-788B1C130CC0}" destId="{CCB52FA7-EEB7-4AE1-B76D-2E408CE1B32F}" srcOrd="1" destOrd="0" presId="urn:microsoft.com/office/officeart/2005/8/layout/radial5"/>
    <dgm:cxn modelId="{6FD1762E-3095-44E8-A788-B79D3F77059B}" srcId="{0A5A1ECD-D034-468C-AC99-3D0F18D4434B}" destId="{7AA304B7-6FA8-4F77-A9D1-944ECC3BB456}" srcOrd="3" destOrd="0" parTransId="{EBC8BD27-7F4C-448B-BAF6-E38AADD3AA78}" sibTransId="{B93CDD50-31EA-41B5-8368-E4598F52A662}"/>
    <dgm:cxn modelId="{0A3C802C-E940-41A7-B4EF-A82F28ACEDFE}" type="presParOf" srcId="{D3670699-C573-4CD0-925E-3EB76A090745}" destId="{99E9C925-0225-42AA-BA66-A4E50892F0FE}" srcOrd="0" destOrd="0" presId="urn:microsoft.com/office/officeart/2005/8/layout/radial5"/>
    <dgm:cxn modelId="{6C09A469-7440-447C-BB78-D12EDF36F9DA}" type="presParOf" srcId="{D3670699-C573-4CD0-925E-3EB76A090745}" destId="{737ADB92-4393-486C-BB8F-30CDE1FAA545}" srcOrd="1" destOrd="0" presId="urn:microsoft.com/office/officeart/2005/8/layout/radial5"/>
    <dgm:cxn modelId="{4DD4B525-05CC-4173-8A9C-62A638F086DF}" type="presParOf" srcId="{737ADB92-4393-486C-BB8F-30CDE1FAA545}" destId="{E9BD6E88-4247-4A27-B3C2-413503C2CE0B}" srcOrd="0" destOrd="0" presId="urn:microsoft.com/office/officeart/2005/8/layout/radial5"/>
    <dgm:cxn modelId="{7704BEBF-50C6-4916-8F1B-323A41FB6CD7}" type="presParOf" srcId="{D3670699-C573-4CD0-925E-3EB76A090745}" destId="{AA45E641-5012-4308-8DB5-3784AB53EE11}" srcOrd="2" destOrd="0" presId="urn:microsoft.com/office/officeart/2005/8/layout/radial5"/>
    <dgm:cxn modelId="{7F45BFC6-C3BE-42B5-8F0C-C740FCDD9C5C}" type="presParOf" srcId="{D3670699-C573-4CD0-925E-3EB76A090745}" destId="{B1926DF9-8324-4D4F-AD3D-1F4BBA1714DC}" srcOrd="3" destOrd="0" presId="urn:microsoft.com/office/officeart/2005/8/layout/radial5"/>
    <dgm:cxn modelId="{E2F2963E-92A4-47C7-8657-EB0AC9FB552C}" type="presParOf" srcId="{B1926DF9-8324-4D4F-AD3D-1F4BBA1714DC}" destId="{CCB52FA7-EEB7-4AE1-B76D-2E408CE1B32F}" srcOrd="0" destOrd="0" presId="urn:microsoft.com/office/officeart/2005/8/layout/radial5"/>
    <dgm:cxn modelId="{141D6C37-2AD8-4258-AA8D-D09D06264254}" type="presParOf" srcId="{D3670699-C573-4CD0-925E-3EB76A090745}" destId="{C1658A2D-58C3-425A-9420-50A6D273BB1E}" srcOrd="4" destOrd="0" presId="urn:microsoft.com/office/officeart/2005/8/layout/radial5"/>
    <dgm:cxn modelId="{69156631-3977-4754-8D8E-2594B1AA7647}" type="presParOf" srcId="{D3670699-C573-4CD0-925E-3EB76A090745}" destId="{893F4ABB-C55E-4BEA-88A8-4C62EA34A45B}" srcOrd="5" destOrd="0" presId="urn:microsoft.com/office/officeart/2005/8/layout/radial5"/>
    <dgm:cxn modelId="{63C6BCE5-057F-42A4-9AAB-1CB4CAB40518}" type="presParOf" srcId="{893F4ABB-C55E-4BEA-88A8-4C62EA34A45B}" destId="{8A8529EF-D6A2-4864-BE60-47F40EE89E0B}" srcOrd="0" destOrd="0" presId="urn:microsoft.com/office/officeart/2005/8/layout/radial5"/>
    <dgm:cxn modelId="{E880B9B8-5007-4A23-957C-0E6F2F8B17B9}" type="presParOf" srcId="{D3670699-C573-4CD0-925E-3EB76A090745}" destId="{0051AD9B-AEC2-4FDB-AAD1-EC227467302E}" srcOrd="6" destOrd="0" presId="urn:microsoft.com/office/officeart/2005/8/layout/radial5"/>
    <dgm:cxn modelId="{17FF13A1-12A5-44FF-B2EA-C5D2369A9591}" type="presParOf" srcId="{D3670699-C573-4CD0-925E-3EB76A090745}" destId="{59B69553-34A6-42F0-A79A-E177D3B9A53D}" srcOrd="7" destOrd="0" presId="urn:microsoft.com/office/officeart/2005/8/layout/radial5"/>
    <dgm:cxn modelId="{E07D55B9-4A17-44AB-B8AD-DCD654CABB54}" type="presParOf" srcId="{59B69553-34A6-42F0-A79A-E177D3B9A53D}" destId="{988656C8-4463-4F8E-A188-2AA7B7D9C810}" srcOrd="0" destOrd="0" presId="urn:microsoft.com/office/officeart/2005/8/layout/radial5"/>
    <dgm:cxn modelId="{7E73E357-4A78-494D-A587-DB97435A4CB8}" type="presParOf" srcId="{D3670699-C573-4CD0-925E-3EB76A090745}" destId="{1300388A-3290-49CF-95E5-64B24811348A}" srcOrd="8" destOrd="0" presId="urn:microsoft.com/office/officeart/2005/8/layout/radial5"/>
    <dgm:cxn modelId="{8F0605C7-8CE8-4FD6-914A-C8BF3B42EC97}" type="presParOf" srcId="{D3670699-C573-4CD0-925E-3EB76A090745}" destId="{44939753-BAB8-43F2-A980-8E0C5FFD5CBA}" srcOrd="9" destOrd="0" presId="urn:microsoft.com/office/officeart/2005/8/layout/radial5"/>
    <dgm:cxn modelId="{7819214A-303A-4975-849B-3692AEDB9D8C}" type="presParOf" srcId="{44939753-BAB8-43F2-A980-8E0C5FFD5CBA}" destId="{C4D6D171-40A1-4977-947B-C1EF067AD805}" srcOrd="0" destOrd="0" presId="urn:microsoft.com/office/officeart/2005/8/layout/radial5"/>
    <dgm:cxn modelId="{D846ABB0-853D-4A79-BDF9-B2E0987F8E9C}" type="presParOf" srcId="{D3670699-C573-4CD0-925E-3EB76A090745}" destId="{7C0F7815-1D9C-4484-A482-973E701A9581}" srcOrd="10" destOrd="0" presId="urn:microsoft.com/office/officeart/2005/8/layout/radial5"/>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C03DB4-4372-4F2A-96A2-9CD68DB3E2A1}" type="doc">
      <dgm:prSet loTypeId="urn:microsoft.com/office/officeart/2005/8/layout/matrix1" loCatId="matrix" qsTypeId="urn:microsoft.com/office/officeart/2005/8/quickstyle/simple1" qsCatId="simple" csTypeId="urn:microsoft.com/office/officeart/2005/8/colors/colorful5" csCatId="colorful" phldr="1"/>
      <dgm:spPr/>
      <dgm:t>
        <a:bodyPr/>
        <a:lstStyle/>
        <a:p>
          <a:endParaRPr lang="en-US"/>
        </a:p>
      </dgm:t>
    </dgm:pt>
    <dgm:pt modelId="{C9EE0F5C-EDB0-4E24-A118-EE6DB76E3225}">
      <dgm:prSet phldrT="[Tex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n-ID" b="1" dirty="0" smtClean="0"/>
            <a:t>Tujuan Hukum</a:t>
          </a:r>
          <a:endParaRPr lang="en-US" b="1" dirty="0"/>
        </a:p>
      </dgm:t>
    </dgm:pt>
    <dgm:pt modelId="{A7E4F948-DE6A-44DF-8F61-3CC020EF5E81}" type="parTrans" cxnId="{C5A9F39C-B063-46EB-A226-8462E7F8AC34}">
      <dgm:prSet/>
      <dgm:spPr/>
      <dgm:t>
        <a:bodyPr/>
        <a:lstStyle/>
        <a:p>
          <a:endParaRPr lang="en-US"/>
        </a:p>
      </dgm:t>
    </dgm:pt>
    <dgm:pt modelId="{711DE5DA-4291-4A20-A294-F8D0B74277F7}" type="sibTrans" cxnId="{C5A9F39C-B063-46EB-A226-8462E7F8AC34}">
      <dgm:prSet/>
      <dgm:spPr/>
      <dgm:t>
        <a:bodyPr/>
        <a:lstStyle/>
        <a:p>
          <a:endParaRPr lang="en-US"/>
        </a:p>
      </dgm:t>
    </dgm:pt>
    <dgm:pt modelId="{FF953BAD-2D63-4238-9BDC-3906AFAF176E}">
      <dgm:prSet phldrT="[Text]">
        <dgm:style>
          <a:lnRef idx="1">
            <a:schemeClr val="accent5"/>
          </a:lnRef>
          <a:fillRef idx="2">
            <a:schemeClr val="accent5"/>
          </a:fillRef>
          <a:effectRef idx="1">
            <a:schemeClr val="accent5"/>
          </a:effectRef>
          <a:fontRef idx="minor">
            <a:schemeClr val="dk1"/>
          </a:fontRef>
        </dgm:style>
      </dgm:prSet>
      <dgm:spPr/>
      <dgm:t>
        <a:bodyPr/>
        <a:lstStyle/>
        <a:p>
          <a:r>
            <a:rPr lang="en-US" dirty="0" smtClean="0"/>
            <a:t>Mencegah perilaku sewenang-wenang</a:t>
          </a:r>
          <a:endParaRPr lang="en-US" dirty="0"/>
        </a:p>
      </dgm:t>
    </dgm:pt>
    <dgm:pt modelId="{791CFB2A-648F-4AB5-AEC6-84EEB24647A3}" type="parTrans" cxnId="{748C282B-45C9-48F9-BA7C-72932745A656}">
      <dgm:prSet/>
      <dgm:spPr/>
      <dgm:t>
        <a:bodyPr/>
        <a:lstStyle/>
        <a:p>
          <a:endParaRPr lang="en-US"/>
        </a:p>
      </dgm:t>
    </dgm:pt>
    <dgm:pt modelId="{E94EE6B2-F4E3-436F-8995-23EAE6E2D0A4}" type="sibTrans" cxnId="{748C282B-45C9-48F9-BA7C-72932745A656}">
      <dgm:prSet/>
      <dgm:spPr/>
      <dgm:t>
        <a:bodyPr/>
        <a:lstStyle/>
        <a:p>
          <a:endParaRPr lang="en-US"/>
        </a:p>
      </dgm:t>
    </dgm:pt>
    <dgm:pt modelId="{FB1F4ED8-4823-4DB0-9034-50B1AF0592E3}">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smtClean="0"/>
            <a:t>Menciptakan suasana damai dan tertib </a:t>
          </a:r>
          <a:endParaRPr lang="en-US" dirty="0"/>
        </a:p>
      </dgm:t>
    </dgm:pt>
    <dgm:pt modelId="{0A00E345-5ADB-484A-B889-35920A7DA7CA}" type="parTrans" cxnId="{420F9B81-C405-4DA2-9137-3F074F829C18}">
      <dgm:prSet/>
      <dgm:spPr/>
      <dgm:t>
        <a:bodyPr/>
        <a:lstStyle/>
        <a:p>
          <a:endParaRPr lang="en-US"/>
        </a:p>
      </dgm:t>
    </dgm:pt>
    <dgm:pt modelId="{ACAECF9A-7896-4F3A-A1EC-370AF1EF4C1C}" type="sibTrans" cxnId="{420F9B81-C405-4DA2-9137-3F074F829C18}">
      <dgm:prSet/>
      <dgm:spPr/>
      <dgm:t>
        <a:bodyPr/>
        <a:lstStyle/>
        <a:p>
          <a:endParaRPr lang="en-US"/>
        </a:p>
      </dgm:t>
    </dgm:pt>
    <dgm:pt modelId="{60E30AB8-F7A3-4CBF-9CAB-841729053ADE}">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Memberikan kepastian hukum</a:t>
          </a:r>
          <a:endParaRPr lang="en-US" dirty="0"/>
        </a:p>
      </dgm:t>
    </dgm:pt>
    <dgm:pt modelId="{9EA78E96-8E62-46F7-B9FE-1BB1A81AE26F}" type="parTrans" cxnId="{91713CBB-94B9-47F1-AD20-FD0504FA8AA5}">
      <dgm:prSet/>
      <dgm:spPr/>
      <dgm:t>
        <a:bodyPr/>
        <a:lstStyle/>
        <a:p>
          <a:endParaRPr lang="en-US"/>
        </a:p>
      </dgm:t>
    </dgm:pt>
    <dgm:pt modelId="{4E603EEF-41CC-4B6C-AF2C-0D5EAB151C00}" type="sibTrans" cxnId="{91713CBB-94B9-47F1-AD20-FD0504FA8AA5}">
      <dgm:prSet/>
      <dgm:spPr/>
      <dgm:t>
        <a:bodyPr/>
        <a:lstStyle/>
        <a:p>
          <a:endParaRPr lang="en-US"/>
        </a:p>
      </dgm:t>
    </dgm:pt>
    <dgm:pt modelId="{A831C350-4C38-4DB4-B624-0E6E3895721A}">
      <dgm:prSet phldrT="[Text]">
        <dgm:style>
          <a:lnRef idx="1">
            <a:schemeClr val="accent3"/>
          </a:lnRef>
          <a:fillRef idx="2">
            <a:schemeClr val="accent3"/>
          </a:fillRef>
          <a:effectRef idx="1">
            <a:schemeClr val="accent3"/>
          </a:effectRef>
          <a:fontRef idx="minor">
            <a:schemeClr val="dk1"/>
          </a:fontRef>
        </dgm:style>
      </dgm:prSet>
      <dgm:spPr/>
      <dgm:t>
        <a:bodyPr/>
        <a:lstStyle/>
        <a:p>
          <a:r>
            <a:rPr lang="en-US" dirty="0" smtClean="0"/>
            <a:t>Melindungi kepentingan masyarakat </a:t>
          </a:r>
          <a:endParaRPr lang="en-US" dirty="0"/>
        </a:p>
      </dgm:t>
    </dgm:pt>
    <dgm:pt modelId="{500D8399-F1F3-4A52-A4CA-E9F6E21FBD81}" type="parTrans" cxnId="{352F356A-6C70-4B3E-9601-971E38E55CDF}">
      <dgm:prSet/>
      <dgm:spPr/>
      <dgm:t>
        <a:bodyPr/>
        <a:lstStyle/>
        <a:p>
          <a:endParaRPr lang="en-US"/>
        </a:p>
      </dgm:t>
    </dgm:pt>
    <dgm:pt modelId="{47634D3C-2B1A-4DE4-BE2C-085584E0F025}" type="sibTrans" cxnId="{352F356A-6C70-4B3E-9601-971E38E55CDF}">
      <dgm:prSet/>
      <dgm:spPr/>
      <dgm:t>
        <a:bodyPr/>
        <a:lstStyle/>
        <a:p>
          <a:endParaRPr lang="en-US"/>
        </a:p>
      </dgm:t>
    </dgm:pt>
    <dgm:pt modelId="{ABBE9BE8-2043-4A3E-9D66-AF85513B7E0A}" type="pres">
      <dgm:prSet presAssocID="{B6C03DB4-4372-4F2A-96A2-9CD68DB3E2A1}" presName="diagram" presStyleCnt="0">
        <dgm:presLayoutVars>
          <dgm:chMax val="1"/>
          <dgm:dir/>
          <dgm:animLvl val="ctr"/>
          <dgm:resizeHandles val="exact"/>
        </dgm:presLayoutVars>
      </dgm:prSet>
      <dgm:spPr/>
      <dgm:t>
        <a:bodyPr/>
        <a:lstStyle/>
        <a:p>
          <a:endParaRPr lang="en-US"/>
        </a:p>
      </dgm:t>
    </dgm:pt>
    <dgm:pt modelId="{445BA19C-0A06-4CD2-8A04-103A131E4198}" type="pres">
      <dgm:prSet presAssocID="{B6C03DB4-4372-4F2A-96A2-9CD68DB3E2A1}" presName="matrix" presStyleCnt="0"/>
      <dgm:spPr/>
    </dgm:pt>
    <dgm:pt modelId="{7E4614BB-844F-48A9-B28A-81879BE4E59D}" type="pres">
      <dgm:prSet presAssocID="{B6C03DB4-4372-4F2A-96A2-9CD68DB3E2A1}" presName="tile1" presStyleLbl="node1" presStyleIdx="0" presStyleCnt="4"/>
      <dgm:spPr/>
      <dgm:t>
        <a:bodyPr/>
        <a:lstStyle/>
        <a:p>
          <a:endParaRPr lang="en-US"/>
        </a:p>
      </dgm:t>
    </dgm:pt>
    <dgm:pt modelId="{149970A1-12B3-4B2B-BE9F-EE0EF92EC170}" type="pres">
      <dgm:prSet presAssocID="{B6C03DB4-4372-4F2A-96A2-9CD68DB3E2A1}" presName="tile1text" presStyleLbl="node1" presStyleIdx="0" presStyleCnt="4">
        <dgm:presLayoutVars>
          <dgm:chMax val="0"/>
          <dgm:chPref val="0"/>
          <dgm:bulletEnabled val="1"/>
        </dgm:presLayoutVars>
      </dgm:prSet>
      <dgm:spPr/>
      <dgm:t>
        <a:bodyPr/>
        <a:lstStyle/>
        <a:p>
          <a:endParaRPr lang="en-US"/>
        </a:p>
      </dgm:t>
    </dgm:pt>
    <dgm:pt modelId="{85B7828C-9549-4DFE-9FE0-54F7951B8D09}" type="pres">
      <dgm:prSet presAssocID="{B6C03DB4-4372-4F2A-96A2-9CD68DB3E2A1}" presName="tile2" presStyleLbl="node1" presStyleIdx="1" presStyleCnt="4"/>
      <dgm:spPr/>
      <dgm:t>
        <a:bodyPr/>
        <a:lstStyle/>
        <a:p>
          <a:endParaRPr lang="en-US"/>
        </a:p>
      </dgm:t>
    </dgm:pt>
    <dgm:pt modelId="{9E0B53D9-59B0-4C40-A317-9DE3C52B830C}" type="pres">
      <dgm:prSet presAssocID="{B6C03DB4-4372-4F2A-96A2-9CD68DB3E2A1}" presName="tile2text" presStyleLbl="node1" presStyleIdx="1" presStyleCnt="4">
        <dgm:presLayoutVars>
          <dgm:chMax val="0"/>
          <dgm:chPref val="0"/>
          <dgm:bulletEnabled val="1"/>
        </dgm:presLayoutVars>
      </dgm:prSet>
      <dgm:spPr/>
      <dgm:t>
        <a:bodyPr/>
        <a:lstStyle/>
        <a:p>
          <a:endParaRPr lang="en-US"/>
        </a:p>
      </dgm:t>
    </dgm:pt>
    <dgm:pt modelId="{0E514E86-366A-4A68-91BA-6D00484B828A}" type="pres">
      <dgm:prSet presAssocID="{B6C03DB4-4372-4F2A-96A2-9CD68DB3E2A1}" presName="tile3" presStyleLbl="node1" presStyleIdx="2" presStyleCnt="4"/>
      <dgm:spPr/>
      <dgm:t>
        <a:bodyPr/>
        <a:lstStyle/>
        <a:p>
          <a:endParaRPr lang="en-US"/>
        </a:p>
      </dgm:t>
    </dgm:pt>
    <dgm:pt modelId="{2F9E568C-0D4A-4C0F-9AFB-F6039BFCCD68}" type="pres">
      <dgm:prSet presAssocID="{B6C03DB4-4372-4F2A-96A2-9CD68DB3E2A1}" presName="tile3text" presStyleLbl="node1" presStyleIdx="2" presStyleCnt="4">
        <dgm:presLayoutVars>
          <dgm:chMax val="0"/>
          <dgm:chPref val="0"/>
          <dgm:bulletEnabled val="1"/>
        </dgm:presLayoutVars>
      </dgm:prSet>
      <dgm:spPr/>
      <dgm:t>
        <a:bodyPr/>
        <a:lstStyle/>
        <a:p>
          <a:endParaRPr lang="en-US"/>
        </a:p>
      </dgm:t>
    </dgm:pt>
    <dgm:pt modelId="{4E5FB918-2CFE-4CDE-BEB1-E4CB62D49A14}" type="pres">
      <dgm:prSet presAssocID="{B6C03DB4-4372-4F2A-96A2-9CD68DB3E2A1}" presName="tile4" presStyleLbl="node1" presStyleIdx="3" presStyleCnt="4"/>
      <dgm:spPr/>
      <dgm:t>
        <a:bodyPr/>
        <a:lstStyle/>
        <a:p>
          <a:endParaRPr lang="en-US"/>
        </a:p>
      </dgm:t>
    </dgm:pt>
    <dgm:pt modelId="{65BFC200-8CAF-44E4-96A2-E1DFEA311CB0}" type="pres">
      <dgm:prSet presAssocID="{B6C03DB4-4372-4F2A-96A2-9CD68DB3E2A1}" presName="tile4text" presStyleLbl="node1" presStyleIdx="3" presStyleCnt="4">
        <dgm:presLayoutVars>
          <dgm:chMax val="0"/>
          <dgm:chPref val="0"/>
          <dgm:bulletEnabled val="1"/>
        </dgm:presLayoutVars>
      </dgm:prSet>
      <dgm:spPr/>
      <dgm:t>
        <a:bodyPr/>
        <a:lstStyle/>
        <a:p>
          <a:endParaRPr lang="en-US"/>
        </a:p>
      </dgm:t>
    </dgm:pt>
    <dgm:pt modelId="{A0392624-E735-4D7D-96BD-674BD7A64B1D}" type="pres">
      <dgm:prSet presAssocID="{B6C03DB4-4372-4F2A-96A2-9CD68DB3E2A1}" presName="centerTile" presStyleLbl="fgShp" presStyleIdx="0" presStyleCnt="1">
        <dgm:presLayoutVars>
          <dgm:chMax val="0"/>
          <dgm:chPref val="0"/>
        </dgm:presLayoutVars>
      </dgm:prSet>
      <dgm:spPr/>
      <dgm:t>
        <a:bodyPr/>
        <a:lstStyle/>
        <a:p>
          <a:endParaRPr lang="en-US"/>
        </a:p>
      </dgm:t>
    </dgm:pt>
  </dgm:ptLst>
  <dgm:cxnLst>
    <dgm:cxn modelId="{748C282B-45C9-48F9-BA7C-72932745A656}" srcId="{C9EE0F5C-EDB0-4E24-A118-EE6DB76E3225}" destId="{FF953BAD-2D63-4238-9BDC-3906AFAF176E}" srcOrd="0" destOrd="0" parTransId="{791CFB2A-648F-4AB5-AEC6-84EEB24647A3}" sibTransId="{E94EE6B2-F4E3-436F-8995-23EAE6E2D0A4}"/>
    <dgm:cxn modelId="{AF4C030C-C4CC-44CE-8D8F-F8D4283D9876}" type="presOf" srcId="{FB1F4ED8-4823-4DB0-9034-50B1AF0592E3}" destId="{9E0B53D9-59B0-4C40-A317-9DE3C52B830C}" srcOrd="1" destOrd="0" presId="urn:microsoft.com/office/officeart/2005/8/layout/matrix1"/>
    <dgm:cxn modelId="{352F356A-6C70-4B3E-9601-971E38E55CDF}" srcId="{C9EE0F5C-EDB0-4E24-A118-EE6DB76E3225}" destId="{A831C350-4C38-4DB4-B624-0E6E3895721A}" srcOrd="3" destOrd="0" parTransId="{500D8399-F1F3-4A52-A4CA-E9F6E21FBD81}" sibTransId="{47634D3C-2B1A-4DE4-BE2C-085584E0F025}"/>
    <dgm:cxn modelId="{7F37B4D0-476A-4180-97D1-3A6A25ADE166}" type="presOf" srcId="{B6C03DB4-4372-4F2A-96A2-9CD68DB3E2A1}" destId="{ABBE9BE8-2043-4A3E-9D66-AF85513B7E0A}" srcOrd="0" destOrd="0" presId="urn:microsoft.com/office/officeart/2005/8/layout/matrix1"/>
    <dgm:cxn modelId="{420F9B81-C405-4DA2-9137-3F074F829C18}" srcId="{C9EE0F5C-EDB0-4E24-A118-EE6DB76E3225}" destId="{FB1F4ED8-4823-4DB0-9034-50B1AF0592E3}" srcOrd="1" destOrd="0" parTransId="{0A00E345-5ADB-484A-B889-35920A7DA7CA}" sibTransId="{ACAECF9A-7896-4F3A-A1EC-370AF1EF4C1C}"/>
    <dgm:cxn modelId="{89F5B3EA-0149-408F-A67F-58C443FA372F}" type="presOf" srcId="{C9EE0F5C-EDB0-4E24-A118-EE6DB76E3225}" destId="{A0392624-E735-4D7D-96BD-674BD7A64B1D}" srcOrd="0" destOrd="0" presId="urn:microsoft.com/office/officeart/2005/8/layout/matrix1"/>
    <dgm:cxn modelId="{EA2242F4-ECAB-405D-9FD9-59A7BC960100}" type="presOf" srcId="{FB1F4ED8-4823-4DB0-9034-50B1AF0592E3}" destId="{85B7828C-9549-4DFE-9FE0-54F7951B8D09}" srcOrd="0" destOrd="0" presId="urn:microsoft.com/office/officeart/2005/8/layout/matrix1"/>
    <dgm:cxn modelId="{51D12314-399B-4C4B-B737-5F0DFC86ED5C}" type="presOf" srcId="{A831C350-4C38-4DB4-B624-0E6E3895721A}" destId="{4E5FB918-2CFE-4CDE-BEB1-E4CB62D49A14}" srcOrd="0" destOrd="0" presId="urn:microsoft.com/office/officeart/2005/8/layout/matrix1"/>
    <dgm:cxn modelId="{91713CBB-94B9-47F1-AD20-FD0504FA8AA5}" srcId="{C9EE0F5C-EDB0-4E24-A118-EE6DB76E3225}" destId="{60E30AB8-F7A3-4CBF-9CAB-841729053ADE}" srcOrd="2" destOrd="0" parTransId="{9EA78E96-8E62-46F7-B9FE-1BB1A81AE26F}" sibTransId="{4E603EEF-41CC-4B6C-AF2C-0D5EAB151C00}"/>
    <dgm:cxn modelId="{E2C408F0-86A4-4D67-9860-66E456BD81DD}" type="presOf" srcId="{FF953BAD-2D63-4238-9BDC-3906AFAF176E}" destId="{149970A1-12B3-4B2B-BE9F-EE0EF92EC170}" srcOrd="1" destOrd="0" presId="urn:microsoft.com/office/officeart/2005/8/layout/matrix1"/>
    <dgm:cxn modelId="{985FABDE-9E0C-4F5C-8801-EB852865F2BB}" type="presOf" srcId="{A831C350-4C38-4DB4-B624-0E6E3895721A}" destId="{65BFC200-8CAF-44E4-96A2-E1DFEA311CB0}" srcOrd="1" destOrd="0" presId="urn:microsoft.com/office/officeart/2005/8/layout/matrix1"/>
    <dgm:cxn modelId="{39307B59-B0C2-427F-9C70-B75BE247E623}" type="presOf" srcId="{FF953BAD-2D63-4238-9BDC-3906AFAF176E}" destId="{7E4614BB-844F-48A9-B28A-81879BE4E59D}" srcOrd="0" destOrd="0" presId="urn:microsoft.com/office/officeart/2005/8/layout/matrix1"/>
    <dgm:cxn modelId="{6161BCEF-B836-4DA0-A5F0-22246CB6F02F}" type="presOf" srcId="{60E30AB8-F7A3-4CBF-9CAB-841729053ADE}" destId="{0E514E86-366A-4A68-91BA-6D00484B828A}" srcOrd="0" destOrd="0" presId="urn:microsoft.com/office/officeart/2005/8/layout/matrix1"/>
    <dgm:cxn modelId="{C5A9F39C-B063-46EB-A226-8462E7F8AC34}" srcId="{B6C03DB4-4372-4F2A-96A2-9CD68DB3E2A1}" destId="{C9EE0F5C-EDB0-4E24-A118-EE6DB76E3225}" srcOrd="0" destOrd="0" parTransId="{A7E4F948-DE6A-44DF-8F61-3CC020EF5E81}" sibTransId="{711DE5DA-4291-4A20-A294-F8D0B74277F7}"/>
    <dgm:cxn modelId="{3F163FBC-752B-4F4B-A6A9-34651D288FEE}" type="presOf" srcId="{60E30AB8-F7A3-4CBF-9CAB-841729053ADE}" destId="{2F9E568C-0D4A-4C0F-9AFB-F6039BFCCD68}" srcOrd="1" destOrd="0" presId="urn:microsoft.com/office/officeart/2005/8/layout/matrix1"/>
    <dgm:cxn modelId="{A495B957-4EFC-49C1-A116-C412DBE925AF}" type="presParOf" srcId="{ABBE9BE8-2043-4A3E-9D66-AF85513B7E0A}" destId="{445BA19C-0A06-4CD2-8A04-103A131E4198}" srcOrd="0" destOrd="0" presId="urn:microsoft.com/office/officeart/2005/8/layout/matrix1"/>
    <dgm:cxn modelId="{5036F74E-C496-4F9C-97D5-0512646C5D81}" type="presParOf" srcId="{445BA19C-0A06-4CD2-8A04-103A131E4198}" destId="{7E4614BB-844F-48A9-B28A-81879BE4E59D}" srcOrd="0" destOrd="0" presId="urn:microsoft.com/office/officeart/2005/8/layout/matrix1"/>
    <dgm:cxn modelId="{CFE0785E-A5D6-4032-9926-C4A14E8B0726}" type="presParOf" srcId="{445BA19C-0A06-4CD2-8A04-103A131E4198}" destId="{149970A1-12B3-4B2B-BE9F-EE0EF92EC170}" srcOrd="1" destOrd="0" presId="urn:microsoft.com/office/officeart/2005/8/layout/matrix1"/>
    <dgm:cxn modelId="{7C06945C-FA9A-4863-A57E-BD4FAD55D265}" type="presParOf" srcId="{445BA19C-0A06-4CD2-8A04-103A131E4198}" destId="{85B7828C-9549-4DFE-9FE0-54F7951B8D09}" srcOrd="2" destOrd="0" presId="urn:microsoft.com/office/officeart/2005/8/layout/matrix1"/>
    <dgm:cxn modelId="{1312A56A-3BAF-454C-A92C-8E9FC2DECC45}" type="presParOf" srcId="{445BA19C-0A06-4CD2-8A04-103A131E4198}" destId="{9E0B53D9-59B0-4C40-A317-9DE3C52B830C}" srcOrd="3" destOrd="0" presId="urn:microsoft.com/office/officeart/2005/8/layout/matrix1"/>
    <dgm:cxn modelId="{D3ED51F6-54C3-4EB8-9AE9-4B466A1CF5EF}" type="presParOf" srcId="{445BA19C-0A06-4CD2-8A04-103A131E4198}" destId="{0E514E86-366A-4A68-91BA-6D00484B828A}" srcOrd="4" destOrd="0" presId="urn:microsoft.com/office/officeart/2005/8/layout/matrix1"/>
    <dgm:cxn modelId="{2983A7BA-F054-4CE3-BE7A-9254839A5A7A}" type="presParOf" srcId="{445BA19C-0A06-4CD2-8A04-103A131E4198}" destId="{2F9E568C-0D4A-4C0F-9AFB-F6039BFCCD68}" srcOrd="5" destOrd="0" presId="urn:microsoft.com/office/officeart/2005/8/layout/matrix1"/>
    <dgm:cxn modelId="{12730E3D-F508-4B19-81FD-51E380AE9356}" type="presParOf" srcId="{445BA19C-0A06-4CD2-8A04-103A131E4198}" destId="{4E5FB918-2CFE-4CDE-BEB1-E4CB62D49A14}" srcOrd="6" destOrd="0" presId="urn:microsoft.com/office/officeart/2005/8/layout/matrix1"/>
    <dgm:cxn modelId="{4D9346B5-028F-4973-A15F-C95405069B0B}" type="presParOf" srcId="{445BA19C-0A06-4CD2-8A04-103A131E4198}" destId="{65BFC200-8CAF-44E4-96A2-E1DFEA311CB0}" srcOrd="7" destOrd="0" presId="urn:microsoft.com/office/officeart/2005/8/layout/matrix1"/>
    <dgm:cxn modelId="{29389FD4-CA8C-418D-B3A3-0D0EB79EE829}" type="presParOf" srcId="{ABBE9BE8-2043-4A3E-9D66-AF85513B7E0A}" destId="{A0392624-E735-4D7D-96BD-674BD7A64B1D}" srcOrd="1" destOrd="0" presId="urn:microsoft.com/office/officeart/2005/8/layout/matrix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0EDE21-2B8A-4393-A53C-8F265F04D6ED}" type="doc">
      <dgm:prSet loTypeId="urn:microsoft.com/office/officeart/2005/8/layout/bProcess4" loCatId="process" qsTypeId="urn:microsoft.com/office/officeart/2005/8/quickstyle/simple1" qsCatId="simple" csTypeId="urn:microsoft.com/office/officeart/2005/8/colors/colorful3" csCatId="colorful" phldr="1"/>
      <dgm:spPr/>
      <dgm:t>
        <a:bodyPr/>
        <a:lstStyle/>
        <a:p>
          <a:endParaRPr lang="en-US"/>
        </a:p>
      </dgm:t>
    </dgm:pt>
    <dgm:pt modelId="{90C9426B-67C1-44B0-BEAD-00DA5D30BA3F}">
      <dgm:prSet phldrT="[Text]" custT="1"/>
      <dgm:spPr/>
      <dgm:t>
        <a:bodyPr/>
        <a:lstStyle/>
        <a:p>
          <a:r>
            <a:rPr lang="en-US" sz="2000" dirty="0" smtClean="0"/>
            <a:t>Berdasarkan Sumbernya</a:t>
          </a:r>
          <a:endParaRPr lang="en-US" sz="2000" dirty="0"/>
        </a:p>
      </dgm:t>
    </dgm:pt>
    <dgm:pt modelId="{11471C8E-1C52-4A75-94BB-7C1737BD5ECE}" type="parTrans" cxnId="{B06FCB75-146A-4ECE-AD13-6BB5B9091338}">
      <dgm:prSet/>
      <dgm:spPr/>
      <dgm:t>
        <a:bodyPr/>
        <a:lstStyle/>
        <a:p>
          <a:endParaRPr lang="en-US"/>
        </a:p>
      </dgm:t>
    </dgm:pt>
    <dgm:pt modelId="{BB1B404B-D757-4D98-BC26-CA49618A055D}" type="sibTrans" cxnId="{B06FCB75-146A-4ECE-AD13-6BB5B9091338}">
      <dgm:prSet/>
      <dgm:spPr/>
      <dgm:t>
        <a:bodyPr/>
        <a:lstStyle/>
        <a:p>
          <a:endParaRPr lang="en-US" sz="2400"/>
        </a:p>
      </dgm:t>
    </dgm:pt>
    <dgm:pt modelId="{A9456A91-6603-4682-9933-D4103239B104}">
      <dgm:prSet phldrT="[Text]" custT="1"/>
      <dgm:spPr/>
      <dgm:t>
        <a:bodyPr/>
        <a:lstStyle/>
        <a:p>
          <a:r>
            <a:rPr lang="en-US" sz="2000" dirty="0" smtClean="0"/>
            <a:t>Berdasarkan Isinya</a:t>
          </a:r>
          <a:endParaRPr lang="en-US" sz="2000" dirty="0"/>
        </a:p>
      </dgm:t>
    </dgm:pt>
    <dgm:pt modelId="{A9860AA6-D298-4DF6-BF4E-B28F8842CEBD}" type="parTrans" cxnId="{232D58BA-1CD9-491E-8765-0F1AEB98D44A}">
      <dgm:prSet/>
      <dgm:spPr/>
      <dgm:t>
        <a:bodyPr/>
        <a:lstStyle/>
        <a:p>
          <a:endParaRPr lang="en-US"/>
        </a:p>
      </dgm:t>
    </dgm:pt>
    <dgm:pt modelId="{F7D713B2-7403-4E81-88C1-A149C21477C3}" type="sibTrans" cxnId="{232D58BA-1CD9-491E-8765-0F1AEB98D44A}">
      <dgm:prSet/>
      <dgm:spPr/>
      <dgm:t>
        <a:bodyPr/>
        <a:lstStyle/>
        <a:p>
          <a:endParaRPr lang="en-US" sz="2400"/>
        </a:p>
      </dgm:t>
    </dgm:pt>
    <dgm:pt modelId="{7F4EF951-8B80-4174-B376-DB6F005638C9}">
      <dgm:prSet phldrT="[Text]" custT="1"/>
      <dgm:spPr/>
      <dgm:t>
        <a:bodyPr/>
        <a:lstStyle/>
        <a:p>
          <a:r>
            <a:rPr lang="en-US" sz="2000" dirty="0" smtClean="0"/>
            <a:t>Berdasarkan Bentuknya</a:t>
          </a:r>
          <a:endParaRPr lang="en-US" sz="2000" dirty="0"/>
        </a:p>
      </dgm:t>
    </dgm:pt>
    <dgm:pt modelId="{6F96562B-1D52-4E4B-A5B4-8197E7164485}" type="parTrans" cxnId="{B9F22211-01AB-425D-B660-1100E1EBC7C5}">
      <dgm:prSet/>
      <dgm:spPr/>
      <dgm:t>
        <a:bodyPr/>
        <a:lstStyle/>
        <a:p>
          <a:endParaRPr lang="en-US"/>
        </a:p>
      </dgm:t>
    </dgm:pt>
    <dgm:pt modelId="{8E494054-E4C3-405A-837C-C5F4262E5DF8}" type="sibTrans" cxnId="{B9F22211-01AB-425D-B660-1100E1EBC7C5}">
      <dgm:prSet/>
      <dgm:spPr/>
      <dgm:t>
        <a:bodyPr/>
        <a:lstStyle/>
        <a:p>
          <a:endParaRPr lang="en-US" sz="2400"/>
        </a:p>
      </dgm:t>
    </dgm:pt>
    <dgm:pt modelId="{A815C186-B119-48A2-910F-EB4FE2980DCF}">
      <dgm:prSet phldrT="[Text]" custT="1"/>
      <dgm:spPr/>
      <dgm:t>
        <a:bodyPr/>
        <a:lstStyle/>
        <a:p>
          <a:r>
            <a:rPr lang="en-US" sz="2000" dirty="0" smtClean="0"/>
            <a:t>Berdasarkan Cara Mempertahankannya</a:t>
          </a:r>
          <a:endParaRPr lang="en-US" sz="2000" dirty="0"/>
        </a:p>
      </dgm:t>
    </dgm:pt>
    <dgm:pt modelId="{6FB91873-1220-4373-A72F-C704BA91E4B5}" type="parTrans" cxnId="{8C8E4BB7-5556-4E11-AC13-22C1FB00ED3A}">
      <dgm:prSet/>
      <dgm:spPr/>
      <dgm:t>
        <a:bodyPr/>
        <a:lstStyle/>
        <a:p>
          <a:endParaRPr lang="en-US"/>
        </a:p>
      </dgm:t>
    </dgm:pt>
    <dgm:pt modelId="{ABB8FADF-C200-4681-9CC6-5307A4F59536}" type="sibTrans" cxnId="{8C8E4BB7-5556-4E11-AC13-22C1FB00ED3A}">
      <dgm:prSet/>
      <dgm:spPr/>
      <dgm:t>
        <a:bodyPr/>
        <a:lstStyle/>
        <a:p>
          <a:endParaRPr lang="en-US" sz="2400"/>
        </a:p>
      </dgm:t>
    </dgm:pt>
    <dgm:pt modelId="{B1052DF6-0EB5-4158-BC5F-8B580362CDBE}">
      <dgm:prSet phldrT="[Text]" custT="1"/>
      <dgm:spPr/>
      <dgm:t>
        <a:bodyPr/>
        <a:lstStyle/>
        <a:p>
          <a:r>
            <a:rPr lang="en-US" sz="2000" dirty="0" smtClean="0"/>
            <a:t>Berdasarkan Waktu Berlakunya</a:t>
          </a:r>
          <a:endParaRPr lang="en-US" sz="2000" dirty="0"/>
        </a:p>
      </dgm:t>
    </dgm:pt>
    <dgm:pt modelId="{036A1E3A-7039-44D4-91BC-864F494B8A40}" type="parTrans" cxnId="{C2D2EE57-2A76-45F3-B8AF-516DD1D3B5A3}">
      <dgm:prSet/>
      <dgm:spPr/>
      <dgm:t>
        <a:bodyPr/>
        <a:lstStyle/>
        <a:p>
          <a:endParaRPr lang="en-US"/>
        </a:p>
      </dgm:t>
    </dgm:pt>
    <dgm:pt modelId="{9150E159-C187-4CA6-825C-EDF5BEF62F63}" type="sibTrans" cxnId="{C2D2EE57-2A76-45F3-B8AF-516DD1D3B5A3}">
      <dgm:prSet/>
      <dgm:spPr/>
      <dgm:t>
        <a:bodyPr/>
        <a:lstStyle/>
        <a:p>
          <a:endParaRPr lang="en-US" sz="2400"/>
        </a:p>
      </dgm:t>
    </dgm:pt>
    <dgm:pt modelId="{47B7F658-F1C2-4472-98FE-EB648487076D}">
      <dgm:prSet phldrT="[Text]" custT="1"/>
      <dgm:spPr/>
      <dgm:t>
        <a:bodyPr/>
        <a:lstStyle/>
        <a:p>
          <a:r>
            <a:rPr lang="en-US" sz="2000" dirty="0" smtClean="0"/>
            <a:t>Berdasarkan Tempat Berlakunya</a:t>
          </a:r>
          <a:endParaRPr lang="en-US" sz="2000" dirty="0"/>
        </a:p>
      </dgm:t>
    </dgm:pt>
    <dgm:pt modelId="{3F2D7E4D-E8AC-4132-B652-FBEEC0ED9212}" type="parTrans" cxnId="{A1F3C446-D04D-4CFB-86D2-35AF15A39738}">
      <dgm:prSet/>
      <dgm:spPr/>
      <dgm:t>
        <a:bodyPr/>
        <a:lstStyle/>
        <a:p>
          <a:endParaRPr lang="en-US"/>
        </a:p>
      </dgm:t>
    </dgm:pt>
    <dgm:pt modelId="{4655B6A3-2A82-4443-B76E-D3D25DF3272D}" type="sibTrans" cxnId="{A1F3C446-D04D-4CFB-86D2-35AF15A39738}">
      <dgm:prSet/>
      <dgm:spPr/>
      <dgm:t>
        <a:bodyPr/>
        <a:lstStyle/>
        <a:p>
          <a:endParaRPr lang="en-US" sz="2400"/>
        </a:p>
      </dgm:t>
    </dgm:pt>
    <dgm:pt modelId="{F7D0D103-52F9-41AC-8469-FF6AEED0F56E}">
      <dgm:prSet phldrT="[Text]" custT="1"/>
      <dgm:spPr/>
      <dgm:t>
        <a:bodyPr/>
        <a:lstStyle/>
        <a:p>
          <a:r>
            <a:rPr lang="en-US" sz="2000" dirty="0" smtClean="0"/>
            <a:t>Berdasarkan Kekuatan Berlakunya atau Sifatnya</a:t>
          </a:r>
          <a:endParaRPr lang="en-US" sz="2000" dirty="0"/>
        </a:p>
      </dgm:t>
    </dgm:pt>
    <dgm:pt modelId="{4ADD2456-BEA9-495C-A23C-FA39DC5DF9DC}" type="parTrans" cxnId="{F76BC68F-E088-40D6-B14E-12499F1C8DBC}">
      <dgm:prSet/>
      <dgm:spPr/>
      <dgm:t>
        <a:bodyPr/>
        <a:lstStyle/>
        <a:p>
          <a:endParaRPr lang="en-US"/>
        </a:p>
      </dgm:t>
    </dgm:pt>
    <dgm:pt modelId="{8C591BDC-B638-4F05-B2AF-20517CE55245}" type="sibTrans" cxnId="{F76BC68F-E088-40D6-B14E-12499F1C8DBC}">
      <dgm:prSet/>
      <dgm:spPr/>
      <dgm:t>
        <a:bodyPr/>
        <a:lstStyle/>
        <a:p>
          <a:endParaRPr lang="en-US" sz="2400"/>
        </a:p>
      </dgm:t>
    </dgm:pt>
    <dgm:pt modelId="{AE8294C5-21D5-44F1-A2E2-2D9CEA5E02DC}">
      <dgm:prSet phldrT="[Text]" custT="1"/>
      <dgm:spPr/>
      <dgm:t>
        <a:bodyPr/>
        <a:lstStyle/>
        <a:p>
          <a:r>
            <a:rPr lang="en-US" sz="2000" dirty="0" smtClean="0"/>
            <a:t>Berdasarkan Luas Berlakunya</a:t>
          </a:r>
          <a:endParaRPr lang="en-US" sz="2000" dirty="0"/>
        </a:p>
      </dgm:t>
    </dgm:pt>
    <dgm:pt modelId="{B8121EB9-F98F-473E-9456-A98F4F0AE746}" type="parTrans" cxnId="{B2F228E7-A6C5-4F6D-8BE4-06720B653900}">
      <dgm:prSet/>
      <dgm:spPr/>
      <dgm:t>
        <a:bodyPr/>
        <a:lstStyle/>
        <a:p>
          <a:endParaRPr lang="en-US"/>
        </a:p>
      </dgm:t>
    </dgm:pt>
    <dgm:pt modelId="{0CA23247-2A2B-4ABD-B5CC-6609321A8937}" type="sibTrans" cxnId="{B2F228E7-A6C5-4F6D-8BE4-06720B653900}">
      <dgm:prSet/>
      <dgm:spPr/>
      <dgm:t>
        <a:bodyPr/>
        <a:lstStyle/>
        <a:p>
          <a:endParaRPr lang="en-US"/>
        </a:p>
      </dgm:t>
    </dgm:pt>
    <dgm:pt modelId="{5C4611F6-DD74-4DA9-990C-D8B730590DCE}">
      <dgm:prSet custT="1"/>
      <dgm:spPr/>
      <dgm:t>
        <a:bodyPr/>
        <a:lstStyle/>
        <a:p>
          <a:r>
            <a:rPr lang="en-US" sz="2000" dirty="0" smtClean="0"/>
            <a:t>Berdasarkan Wujudnya</a:t>
          </a:r>
          <a:endParaRPr lang="en-US" sz="2000" dirty="0"/>
        </a:p>
      </dgm:t>
    </dgm:pt>
    <dgm:pt modelId="{3CC3D16F-FC37-48DB-A834-B8774514C437}" type="parTrans" cxnId="{92616A56-89BE-4E8B-B6D0-7A02896BC425}">
      <dgm:prSet/>
      <dgm:spPr/>
      <dgm:t>
        <a:bodyPr/>
        <a:lstStyle/>
        <a:p>
          <a:endParaRPr lang="en-US"/>
        </a:p>
      </dgm:t>
    </dgm:pt>
    <dgm:pt modelId="{3AC16A38-CA5A-41CF-8F4E-CDBC884CD6C2}" type="sibTrans" cxnId="{92616A56-89BE-4E8B-B6D0-7A02896BC425}">
      <dgm:prSet/>
      <dgm:spPr/>
      <dgm:t>
        <a:bodyPr/>
        <a:lstStyle/>
        <a:p>
          <a:endParaRPr lang="en-US" sz="2400"/>
        </a:p>
      </dgm:t>
    </dgm:pt>
    <dgm:pt modelId="{46DB8801-388D-47C7-A614-283A5AF28349}" type="pres">
      <dgm:prSet presAssocID="{2B0EDE21-2B8A-4393-A53C-8F265F04D6ED}" presName="Name0" presStyleCnt="0">
        <dgm:presLayoutVars>
          <dgm:dir/>
          <dgm:resizeHandles/>
        </dgm:presLayoutVars>
      </dgm:prSet>
      <dgm:spPr/>
      <dgm:t>
        <a:bodyPr/>
        <a:lstStyle/>
        <a:p>
          <a:endParaRPr lang="en-US"/>
        </a:p>
      </dgm:t>
    </dgm:pt>
    <dgm:pt modelId="{E4D72C38-40D4-4D5E-A87D-466A219E03EC}" type="pres">
      <dgm:prSet presAssocID="{90C9426B-67C1-44B0-BEAD-00DA5D30BA3F}" presName="compNode" presStyleCnt="0"/>
      <dgm:spPr/>
    </dgm:pt>
    <dgm:pt modelId="{79E4F699-5FF1-4191-91A8-AC398D1A2E1B}" type="pres">
      <dgm:prSet presAssocID="{90C9426B-67C1-44B0-BEAD-00DA5D30BA3F}" presName="dummyConnPt" presStyleCnt="0"/>
      <dgm:spPr/>
    </dgm:pt>
    <dgm:pt modelId="{40EA8544-8FBA-441B-9BDD-2C84C1877F02}" type="pres">
      <dgm:prSet presAssocID="{90C9426B-67C1-44B0-BEAD-00DA5D30BA3F}" presName="node" presStyleLbl="node1" presStyleIdx="0" presStyleCnt="9">
        <dgm:presLayoutVars>
          <dgm:bulletEnabled val="1"/>
        </dgm:presLayoutVars>
      </dgm:prSet>
      <dgm:spPr/>
      <dgm:t>
        <a:bodyPr/>
        <a:lstStyle/>
        <a:p>
          <a:endParaRPr lang="en-US"/>
        </a:p>
      </dgm:t>
    </dgm:pt>
    <dgm:pt modelId="{FE432232-511F-4A27-BD07-3E25ADD8ABC5}" type="pres">
      <dgm:prSet presAssocID="{BB1B404B-D757-4D98-BC26-CA49618A055D}" presName="sibTrans" presStyleLbl="bgSibTrans2D1" presStyleIdx="0" presStyleCnt="8"/>
      <dgm:spPr/>
      <dgm:t>
        <a:bodyPr/>
        <a:lstStyle/>
        <a:p>
          <a:endParaRPr lang="en-US"/>
        </a:p>
      </dgm:t>
    </dgm:pt>
    <dgm:pt modelId="{CA7BD2F4-D337-4706-8802-B333BCA0668A}" type="pres">
      <dgm:prSet presAssocID="{A9456A91-6603-4682-9933-D4103239B104}" presName="compNode" presStyleCnt="0"/>
      <dgm:spPr/>
    </dgm:pt>
    <dgm:pt modelId="{AB86FC71-2E35-41FB-AAE3-597131125EC1}" type="pres">
      <dgm:prSet presAssocID="{A9456A91-6603-4682-9933-D4103239B104}" presName="dummyConnPt" presStyleCnt="0"/>
      <dgm:spPr/>
    </dgm:pt>
    <dgm:pt modelId="{5C4B8E33-EE30-4CBB-9974-DB4B9291673E}" type="pres">
      <dgm:prSet presAssocID="{A9456A91-6603-4682-9933-D4103239B104}" presName="node" presStyleLbl="node1" presStyleIdx="1" presStyleCnt="9">
        <dgm:presLayoutVars>
          <dgm:bulletEnabled val="1"/>
        </dgm:presLayoutVars>
      </dgm:prSet>
      <dgm:spPr/>
      <dgm:t>
        <a:bodyPr/>
        <a:lstStyle/>
        <a:p>
          <a:endParaRPr lang="en-US"/>
        </a:p>
      </dgm:t>
    </dgm:pt>
    <dgm:pt modelId="{6E4658E0-9FF2-43A5-808D-58EF6DECED2F}" type="pres">
      <dgm:prSet presAssocID="{F7D713B2-7403-4E81-88C1-A149C21477C3}" presName="sibTrans" presStyleLbl="bgSibTrans2D1" presStyleIdx="1" presStyleCnt="8"/>
      <dgm:spPr/>
      <dgm:t>
        <a:bodyPr/>
        <a:lstStyle/>
        <a:p>
          <a:endParaRPr lang="en-US"/>
        </a:p>
      </dgm:t>
    </dgm:pt>
    <dgm:pt modelId="{B2C14711-9E90-4005-B299-000839A13F1B}" type="pres">
      <dgm:prSet presAssocID="{7F4EF951-8B80-4174-B376-DB6F005638C9}" presName="compNode" presStyleCnt="0"/>
      <dgm:spPr/>
    </dgm:pt>
    <dgm:pt modelId="{8F15CE27-9DBA-48C9-9391-8C398042A8B0}" type="pres">
      <dgm:prSet presAssocID="{7F4EF951-8B80-4174-B376-DB6F005638C9}" presName="dummyConnPt" presStyleCnt="0"/>
      <dgm:spPr/>
    </dgm:pt>
    <dgm:pt modelId="{9B92E138-73A0-4D57-A0FE-79327F03FE87}" type="pres">
      <dgm:prSet presAssocID="{7F4EF951-8B80-4174-B376-DB6F005638C9}" presName="node" presStyleLbl="node1" presStyleIdx="2" presStyleCnt="9">
        <dgm:presLayoutVars>
          <dgm:bulletEnabled val="1"/>
        </dgm:presLayoutVars>
      </dgm:prSet>
      <dgm:spPr/>
      <dgm:t>
        <a:bodyPr/>
        <a:lstStyle/>
        <a:p>
          <a:endParaRPr lang="en-US"/>
        </a:p>
      </dgm:t>
    </dgm:pt>
    <dgm:pt modelId="{EFDA3107-8789-43CC-A17D-78AD197DE27D}" type="pres">
      <dgm:prSet presAssocID="{8E494054-E4C3-405A-837C-C5F4262E5DF8}" presName="sibTrans" presStyleLbl="bgSibTrans2D1" presStyleIdx="2" presStyleCnt="8"/>
      <dgm:spPr/>
      <dgm:t>
        <a:bodyPr/>
        <a:lstStyle/>
        <a:p>
          <a:endParaRPr lang="en-US"/>
        </a:p>
      </dgm:t>
    </dgm:pt>
    <dgm:pt modelId="{5BBC4DDF-D3CD-4FA9-AAAF-69778F3EC913}" type="pres">
      <dgm:prSet presAssocID="{A815C186-B119-48A2-910F-EB4FE2980DCF}" presName="compNode" presStyleCnt="0"/>
      <dgm:spPr/>
    </dgm:pt>
    <dgm:pt modelId="{84BCA4FC-383D-4FEA-90FD-63C39614279E}" type="pres">
      <dgm:prSet presAssocID="{A815C186-B119-48A2-910F-EB4FE2980DCF}" presName="dummyConnPt" presStyleCnt="0"/>
      <dgm:spPr/>
    </dgm:pt>
    <dgm:pt modelId="{993FA87A-A51F-434D-996E-CDDB0F89B53A}" type="pres">
      <dgm:prSet presAssocID="{A815C186-B119-48A2-910F-EB4FE2980DCF}" presName="node" presStyleLbl="node1" presStyleIdx="3" presStyleCnt="9">
        <dgm:presLayoutVars>
          <dgm:bulletEnabled val="1"/>
        </dgm:presLayoutVars>
      </dgm:prSet>
      <dgm:spPr/>
      <dgm:t>
        <a:bodyPr/>
        <a:lstStyle/>
        <a:p>
          <a:endParaRPr lang="en-US"/>
        </a:p>
      </dgm:t>
    </dgm:pt>
    <dgm:pt modelId="{7CB8786F-A4CB-4BFF-8DC8-A381C9350EB7}" type="pres">
      <dgm:prSet presAssocID="{ABB8FADF-C200-4681-9CC6-5307A4F59536}" presName="sibTrans" presStyleLbl="bgSibTrans2D1" presStyleIdx="3" presStyleCnt="8"/>
      <dgm:spPr/>
      <dgm:t>
        <a:bodyPr/>
        <a:lstStyle/>
        <a:p>
          <a:endParaRPr lang="en-US"/>
        </a:p>
      </dgm:t>
    </dgm:pt>
    <dgm:pt modelId="{B4E4EA0B-2B82-474D-96C6-9F9AC0A97DC3}" type="pres">
      <dgm:prSet presAssocID="{B1052DF6-0EB5-4158-BC5F-8B580362CDBE}" presName="compNode" presStyleCnt="0"/>
      <dgm:spPr/>
    </dgm:pt>
    <dgm:pt modelId="{D4D2A091-C0EC-4AD6-9598-0BAD5DD9CC90}" type="pres">
      <dgm:prSet presAssocID="{B1052DF6-0EB5-4158-BC5F-8B580362CDBE}" presName="dummyConnPt" presStyleCnt="0"/>
      <dgm:spPr/>
    </dgm:pt>
    <dgm:pt modelId="{562BB047-4D31-4B07-A1D0-51114FEF328F}" type="pres">
      <dgm:prSet presAssocID="{B1052DF6-0EB5-4158-BC5F-8B580362CDBE}" presName="node" presStyleLbl="node1" presStyleIdx="4" presStyleCnt="9">
        <dgm:presLayoutVars>
          <dgm:bulletEnabled val="1"/>
        </dgm:presLayoutVars>
      </dgm:prSet>
      <dgm:spPr/>
      <dgm:t>
        <a:bodyPr/>
        <a:lstStyle/>
        <a:p>
          <a:endParaRPr lang="en-US"/>
        </a:p>
      </dgm:t>
    </dgm:pt>
    <dgm:pt modelId="{BE139A8E-E02E-4368-9647-B7FCCF6DCAD8}" type="pres">
      <dgm:prSet presAssocID="{9150E159-C187-4CA6-825C-EDF5BEF62F63}" presName="sibTrans" presStyleLbl="bgSibTrans2D1" presStyleIdx="4" presStyleCnt="8"/>
      <dgm:spPr/>
      <dgm:t>
        <a:bodyPr/>
        <a:lstStyle/>
        <a:p>
          <a:endParaRPr lang="en-US"/>
        </a:p>
      </dgm:t>
    </dgm:pt>
    <dgm:pt modelId="{0FE57AA1-0E1B-4F03-B91E-D873B7E2256C}" type="pres">
      <dgm:prSet presAssocID="{47B7F658-F1C2-4472-98FE-EB648487076D}" presName="compNode" presStyleCnt="0"/>
      <dgm:spPr/>
    </dgm:pt>
    <dgm:pt modelId="{E3BB499C-B609-4EBE-B3F8-0111652A90CE}" type="pres">
      <dgm:prSet presAssocID="{47B7F658-F1C2-4472-98FE-EB648487076D}" presName="dummyConnPt" presStyleCnt="0"/>
      <dgm:spPr/>
    </dgm:pt>
    <dgm:pt modelId="{8D6C83DC-F1C0-496F-B25F-C11A09BF4EC8}" type="pres">
      <dgm:prSet presAssocID="{47B7F658-F1C2-4472-98FE-EB648487076D}" presName="node" presStyleLbl="node1" presStyleIdx="5" presStyleCnt="9">
        <dgm:presLayoutVars>
          <dgm:bulletEnabled val="1"/>
        </dgm:presLayoutVars>
      </dgm:prSet>
      <dgm:spPr/>
      <dgm:t>
        <a:bodyPr/>
        <a:lstStyle/>
        <a:p>
          <a:endParaRPr lang="en-US"/>
        </a:p>
      </dgm:t>
    </dgm:pt>
    <dgm:pt modelId="{5C8CE600-1BD5-457C-81A3-11437599F67D}" type="pres">
      <dgm:prSet presAssocID="{4655B6A3-2A82-4443-B76E-D3D25DF3272D}" presName="sibTrans" presStyleLbl="bgSibTrans2D1" presStyleIdx="5" presStyleCnt="8"/>
      <dgm:spPr/>
      <dgm:t>
        <a:bodyPr/>
        <a:lstStyle/>
        <a:p>
          <a:endParaRPr lang="en-US"/>
        </a:p>
      </dgm:t>
    </dgm:pt>
    <dgm:pt modelId="{6FA76107-0FA5-463C-B07F-3953AF7665A1}" type="pres">
      <dgm:prSet presAssocID="{F7D0D103-52F9-41AC-8469-FF6AEED0F56E}" presName="compNode" presStyleCnt="0"/>
      <dgm:spPr/>
    </dgm:pt>
    <dgm:pt modelId="{01B6B380-F4CF-4AD5-A15A-D61EA9E335C6}" type="pres">
      <dgm:prSet presAssocID="{F7D0D103-52F9-41AC-8469-FF6AEED0F56E}" presName="dummyConnPt" presStyleCnt="0"/>
      <dgm:spPr/>
    </dgm:pt>
    <dgm:pt modelId="{2EF39074-1BFD-4868-B63B-4561FB8CE54A}" type="pres">
      <dgm:prSet presAssocID="{F7D0D103-52F9-41AC-8469-FF6AEED0F56E}" presName="node" presStyleLbl="node1" presStyleIdx="6" presStyleCnt="9">
        <dgm:presLayoutVars>
          <dgm:bulletEnabled val="1"/>
        </dgm:presLayoutVars>
      </dgm:prSet>
      <dgm:spPr/>
      <dgm:t>
        <a:bodyPr/>
        <a:lstStyle/>
        <a:p>
          <a:endParaRPr lang="en-US"/>
        </a:p>
      </dgm:t>
    </dgm:pt>
    <dgm:pt modelId="{46D546A7-C98E-43B4-9A84-2399A6FDCF89}" type="pres">
      <dgm:prSet presAssocID="{8C591BDC-B638-4F05-B2AF-20517CE55245}" presName="sibTrans" presStyleLbl="bgSibTrans2D1" presStyleIdx="6" presStyleCnt="8"/>
      <dgm:spPr/>
      <dgm:t>
        <a:bodyPr/>
        <a:lstStyle/>
        <a:p>
          <a:endParaRPr lang="en-US"/>
        </a:p>
      </dgm:t>
    </dgm:pt>
    <dgm:pt modelId="{C3C0FD6B-A117-4643-A1BC-FFE728005ACF}" type="pres">
      <dgm:prSet presAssocID="{5C4611F6-DD74-4DA9-990C-D8B730590DCE}" presName="compNode" presStyleCnt="0"/>
      <dgm:spPr/>
    </dgm:pt>
    <dgm:pt modelId="{611A3262-3DD3-4438-9B04-E62B6A3FDD99}" type="pres">
      <dgm:prSet presAssocID="{5C4611F6-DD74-4DA9-990C-D8B730590DCE}" presName="dummyConnPt" presStyleCnt="0"/>
      <dgm:spPr/>
    </dgm:pt>
    <dgm:pt modelId="{FE13DCBA-8930-479C-B1FD-CD7143C01148}" type="pres">
      <dgm:prSet presAssocID="{5C4611F6-DD74-4DA9-990C-D8B730590DCE}" presName="node" presStyleLbl="node1" presStyleIdx="7" presStyleCnt="9">
        <dgm:presLayoutVars>
          <dgm:bulletEnabled val="1"/>
        </dgm:presLayoutVars>
      </dgm:prSet>
      <dgm:spPr/>
      <dgm:t>
        <a:bodyPr/>
        <a:lstStyle/>
        <a:p>
          <a:endParaRPr lang="en-US"/>
        </a:p>
      </dgm:t>
    </dgm:pt>
    <dgm:pt modelId="{2EB96547-309E-45C2-A3D8-1297317AFF9C}" type="pres">
      <dgm:prSet presAssocID="{3AC16A38-CA5A-41CF-8F4E-CDBC884CD6C2}" presName="sibTrans" presStyleLbl="bgSibTrans2D1" presStyleIdx="7" presStyleCnt="8"/>
      <dgm:spPr/>
      <dgm:t>
        <a:bodyPr/>
        <a:lstStyle/>
        <a:p>
          <a:endParaRPr lang="en-US"/>
        </a:p>
      </dgm:t>
    </dgm:pt>
    <dgm:pt modelId="{A743034D-7EAF-48D8-A70C-343F89B76DC2}" type="pres">
      <dgm:prSet presAssocID="{AE8294C5-21D5-44F1-A2E2-2D9CEA5E02DC}" presName="compNode" presStyleCnt="0"/>
      <dgm:spPr/>
    </dgm:pt>
    <dgm:pt modelId="{6558F30E-DF98-4C66-8272-1489D8B38E65}" type="pres">
      <dgm:prSet presAssocID="{AE8294C5-21D5-44F1-A2E2-2D9CEA5E02DC}" presName="dummyConnPt" presStyleCnt="0"/>
      <dgm:spPr/>
    </dgm:pt>
    <dgm:pt modelId="{BAD8EFC3-D44B-41E3-BA91-7BAD3C857F17}" type="pres">
      <dgm:prSet presAssocID="{AE8294C5-21D5-44F1-A2E2-2D9CEA5E02DC}" presName="node" presStyleLbl="node1" presStyleIdx="8" presStyleCnt="9">
        <dgm:presLayoutVars>
          <dgm:bulletEnabled val="1"/>
        </dgm:presLayoutVars>
      </dgm:prSet>
      <dgm:spPr/>
      <dgm:t>
        <a:bodyPr/>
        <a:lstStyle/>
        <a:p>
          <a:endParaRPr lang="en-US"/>
        </a:p>
      </dgm:t>
    </dgm:pt>
  </dgm:ptLst>
  <dgm:cxnLst>
    <dgm:cxn modelId="{4863F2AB-9B7F-45C5-9C3C-45CA17A550B2}" type="presOf" srcId="{8C591BDC-B638-4F05-B2AF-20517CE55245}" destId="{46D546A7-C98E-43B4-9A84-2399A6FDCF89}" srcOrd="0" destOrd="0" presId="urn:microsoft.com/office/officeart/2005/8/layout/bProcess4"/>
    <dgm:cxn modelId="{3BF74F41-A886-4A15-BDD6-6D6119D4CC8F}" type="presOf" srcId="{F7D0D103-52F9-41AC-8469-FF6AEED0F56E}" destId="{2EF39074-1BFD-4868-B63B-4561FB8CE54A}" srcOrd="0" destOrd="0" presId="urn:microsoft.com/office/officeart/2005/8/layout/bProcess4"/>
    <dgm:cxn modelId="{AD5B4341-979F-4F6E-9A21-5A58219D380A}" type="presOf" srcId="{3AC16A38-CA5A-41CF-8F4E-CDBC884CD6C2}" destId="{2EB96547-309E-45C2-A3D8-1297317AFF9C}" srcOrd="0" destOrd="0" presId="urn:microsoft.com/office/officeart/2005/8/layout/bProcess4"/>
    <dgm:cxn modelId="{E824088E-A9A5-462F-9BDB-25393541DDC6}" type="presOf" srcId="{A9456A91-6603-4682-9933-D4103239B104}" destId="{5C4B8E33-EE30-4CBB-9974-DB4B9291673E}" srcOrd="0" destOrd="0" presId="urn:microsoft.com/office/officeart/2005/8/layout/bProcess4"/>
    <dgm:cxn modelId="{F25E203D-2800-4283-9ACB-302987D16F71}" type="presOf" srcId="{F7D713B2-7403-4E81-88C1-A149C21477C3}" destId="{6E4658E0-9FF2-43A5-808D-58EF6DECED2F}" srcOrd="0" destOrd="0" presId="urn:microsoft.com/office/officeart/2005/8/layout/bProcess4"/>
    <dgm:cxn modelId="{B06FCB75-146A-4ECE-AD13-6BB5B9091338}" srcId="{2B0EDE21-2B8A-4393-A53C-8F265F04D6ED}" destId="{90C9426B-67C1-44B0-BEAD-00DA5D30BA3F}" srcOrd="0" destOrd="0" parTransId="{11471C8E-1C52-4A75-94BB-7C1737BD5ECE}" sibTransId="{BB1B404B-D757-4D98-BC26-CA49618A055D}"/>
    <dgm:cxn modelId="{A9388AB2-6862-4E32-A3E5-6881A840451C}" type="presOf" srcId="{2B0EDE21-2B8A-4393-A53C-8F265F04D6ED}" destId="{46DB8801-388D-47C7-A614-283A5AF28349}" srcOrd="0" destOrd="0" presId="urn:microsoft.com/office/officeart/2005/8/layout/bProcess4"/>
    <dgm:cxn modelId="{8C8E4BB7-5556-4E11-AC13-22C1FB00ED3A}" srcId="{2B0EDE21-2B8A-4393-A53C-8F265F04D6ED}" destId="{A815C186-B119-48A2-910F-EB4FE2980DCF}" srcOrd="3" destOrd="0" parTransId="{6FB91873-1220-4373-A72F-C704BA91E4B5}" sibTransId="{ABB8FADF-C200-4681-9CC6-5307A4F59536}"/>
    <dgm:cxn modelId="{B9F22211-01AB-425D-B660-1100E1EBC7C5}" srcId="{2B0EDE21-2B8A-4393-A53C-8F265F04D6ED}" destId="{7F4EF951-8B80-4174-B376-DB6F005638C9}" srcOrd="2" destOrd="0" parTransId="{6F96562B-1D52-4E4B-A5B4-8197E7164485}" sibTransId="{8E494054-E4C3-405A-837C-C5F4262E5DF8}"/>
    <dgm:cxn modelId="{C3C90FE6-CB62-4E71-B819-F838EA534000}" type="presOf" srcId="{9150E159-C187-4CA6-825C-EDF5BEF62F63}" destId="{BE139A8E-E02E-4368-9647-B7FCCF6DCAD8}" srcOrd="0" destOrd="0" presId="urn:microsoft.com/office/officeart/2005/8/layout/bProcess4"/>
    <dgm:cxn modelId="{C45F2CC7-E1D6-476D-B2ED-27EDF39A022B}" type="presOf" srcId="{7F4EF951-8B80-4174-B376-DB6F005638C9}" destId="{9B92E138-73A0-4D57-A0FE-79327F03FE87}" srcOrd="0" destOrd="0" presId="urn:microsoft.com/office/officeart/2005/8/layout/bProcess4"/>
    <dgm:cxn modelId="{D1A3BC26-7C3B-4153-902F-B17E53AC3503}" type="presOf" srcId="{ABB8FADF-C200-4681-9CC6-5307A4F59536}" destId="{7CB8786F-A4CB-4BFF-8DC8-A381C9350EB7}" srcOrd="0" destOrd="0" presId="urn:microsoft.com/office/officeart/2005/8/layout/bProcess4"/>
    <dgm:cxn modelId="{6F13FF03-4959-4A64-91F1-C280BBD8BF3B}" type="presOf" srcId="{BB1B404B-D757-4D98-BC26-CA49618A055D}" destId="{FE432232-511F-4A27-BD07-3E25ADD8ABC5}" srcOrd="0" destOrd="0" presId="urn:microsoft.com/office/officeart/2005/8/layout/bProcess4"/>
    <dgm:cxn modelId="{2CEF0950-CE8A-43EE-B1E2-AA228A69C1F9}" type="presOf" srcId="{5C4611F6-DD74-4DA9-990C-D8B730590DCE}" destId="{FE13DCBA-8930-479C-B1FD-CD7143C01148}" srcOrd="0" destOrd="0" presId="urn:microsoft.com/office/officeart/2005/8/layout/bProcess4"/>
    <dgm:cxn modelId="{838627A2-7CFB-4E00-A5F9-7D6F71CA4050}" type="presOf" srcId="{A815C186-B119-48A2-910F-EB4FE2980DCF}" destId="{993FA87A-A51F-434D-996E-CDDB0F89B53A}" srcOrd="0" destOrd="0" presId="urn:microsoft.com/office/officeart/2005/8/layout/bProcess4"/>
    <dgm:cxn modelId="{E8C777D5-937C-421E-B384-599017601201}" type="presOf" srcId="{AE8294C5-21D5-44F1-A2E2-2D9CEA5E02DC}" destId="{BAD8EFC3-D44B-41E3-BA91-7BAD3C857F17}" srcOrd="0" destOrd="0" presId="urn:microsoft.com/office/officeart/2005/8/layout/bProcess4"/>
    <dgm:cxn modelId="{BD666A24-CE7C-4F10-B235-BE0309518900}" type="presOf" srcId="{4655B6A3-2A82-4443-B76E-D3D25DF3272D}" destId="{5C8CE600-1BD5-457C-81A3-11437599F67D}" srcOrd="0" destOrd="0" presId="urn:microsoft.com/office/officeart/2005/8/layout/bProcess4"/>
    <dgm:cxn modelId="{C2D2EE57-2A76-45F3-B8AF-516DD1D3B5A3}" srcId="{2B0EDE21-2B8A-4393-A53C-8F265F04D6ED}" destId="{B1052DF6-0EB5-4158-BC5F-8B580362CDBE}" srcOrd="4" destOrd="0" parTransId="{036A1E3A-7039-44D4-91BC-864F494B8A40}" sibTransId="{9150E159-C187-4CA6-825C-EDF5BEF62F63}"/>
    <dgm:cxn modelId="{F76BC68F-E088-40D6-B14E-12499F1C8DBC}" srcId="{2B0EDE21-2B8A-4393-A53C-8F265F04D6ED}" destId="{F7D0D103-52F9-41AC-8469-FF6AEED0F56E}" srcOrd="6" destOrd="0" parTransId="{4ADD2456-BEA9-495C-A23C-FA39DC5DF9DC}" sibTransId="{8C591BDC-B638-4F05-B2AF-20517CE55245}"/>
    <dgm:cxn modelId="{22166416-23B8-4371-B1C7-9B5A430FD92C}" type="presOf" srcId="{90C9426B-67C1-44B0-BEAD-00DA5D30BA3F}" destId="{40EA8544-8FBA-441B-9BDD-2C84C1877F02}" srcOrd="0" destOrd="0" presId="urn:microsoft.com/office/officeart/2005/8/layout/bProcess4"/>
    <dgm:cxn modelId="{B2F228E7-A6C5-4F6D-8BE4-06720B653900}" srcId="{2B0EDE21-2B8A-4393-A53C-8F265F04D6ED}" destId="{AE8294C5-21D5-44F1-A2E2-2D9CEA5E02DC}" srcOrd="8" destOrd="0" parTransId="{B8121EB9-F98F-473E-9456-A98F4F0AE746}" sibTransId="{0CA23247-2A2B-4ABD-B5CC-6609321A8937}"/>
    <dgm:cxn modelId="{8E2D40A1-C3FF-4F3E-9627-C20BDECD79C3}" type="presOf" srcId="{8E494054-E4C3-405A-837C-C5F4262E5DF8}" destId="{EFDA3107-8789-43CC-A17D-78AD197DE27D}" srcOrd="0" destOrd="0" presId="urn:microsoft.com/office/officeart/2005/8/layout/bProcess4"/>
    <dgm:cxn modelId="{537451F2-D608-43CD-929D-78747113C2B0}" type="presOf" srcId="{B1052DF6-0EB5-4158-BC5F-8B580362CDBE}" destId="{562BB047-4D31-4B07-A1D0-51114FEF328F}" srcOrd="0" destOrd="0" presId="urn:microsoft.com/office/officeart/2005/8/layout/bProcess4"/>
    <dgm:cxn modelId="{A1F3C446-D04D-4CFB-86D2-35AF15A39738}" srcId="{2B0EDE21-2B8A-4393-A53C-8F265F04D6ED}" destId="{47B7F658-F1C2-4472-98FE-EB648487076D}" srcOrd="5" destOrd="0" parTransId="{3F2D7E4D-E8AC-4132-B652-FBEEC0ED9212}" sibTransId="{4655B6A3-2A82-4443-B76E-D3D25DF3272D}"/>
    <dgm:cxn modelId="{232D58BA-1CD9-491E-8765-0F1AEB98D44A}" srcId="{2B0EDE21-2B8A-4393-A53C-8F265F04D6ED}" destId="{A9456A91-6603-4682-9933-D4103239B104}" srcOrd="1" destOrd="0" parTransId="{A9860AA6-D298-4DF6-BF4E-B28F8842CEBD}" sibTransId="{F7D713B2-7403-4E81-88C1-A149C21477C3}"/>
    <dgm:cxn modelId="{92616A56-89BE-4E8B-B6D0-7A02896BC425}" srcId="{2B0EDE21-2B8A-4393-A53C-8F265F04D6ED}" destId="{5C4611F6-DD74-4DA9-990C-D8B730590DCE}" srcOrd="7" destOrd="0" parTransId="{3CC3D16F-FC37-48DB-A834-B8774514C437}" sibTransId="{3AC16A38-CA5A-41CF-8F4E-CDBC884CD6C2}"/>
    <dgm:cxn modelId="{E46391A7-F1D5-4883-9F78-D799DC56182B}" type="presOf" srcId="{47B7F658-F1C2-4472-98FE-EB648487076D}" destId="{8D6C83DC-F1C0-496F-B25F-C11A09BF4EC8}" srcOrd="0" destOrd="0" presId="urn:microsoft.com/office/officeart/2005/8/layout/bProcess4"/>
    <dgm:cxn modelId="{3BF7D5C3-5C9A-4AE8-AF63-370C8C2DC507}" type="presParOf" srcId="{46DB8801-388D-47C7-A614-283A5AF28349}" destId="{E4D72C38-40D4-4D5E-A87D-466A219E03EC}" srcOrd="0" destOrd="0" presId="urn:microsoft.com/office/officeart/2005/8/layout/bProcess4"/>
    <dgm:cxn modelId="{A93A2504-43F6-432F-87AB-8B5FF4B88638}" type="presParOf" srcId="{E4D72C38-40D4-4D5E-A87D-466A219E03EC}" destId="{79E4F699-5FF1-4191-91A8-AC398D1A2E1B}" srcOrd="0" destOrd="0" presId="urn:microsoft.com/office/officeart/2005/8/layout/bProcess4"/>
    <dgm:cxn modelId="{30BDDEF0-4675-4A56-A267-0169FCEAF40A}" type="presParOf" srcId="{E4D72C38-40D4-4D5E-A87D-466A219E03EC}" destId="{40EA8544-8FBA-441B-9BDD-2C84C1877F02}" srcOrd="1" destOrd="0" presId="urn:microsoft.com/office/officeart/2005/8/layout/bProcess4"/>
    <dgm:cxn modelId="{28F609CD-C2FE-4EDD-95F1-4B40B856F3BA}" type="presParOf" srcId="{46DB8801-388D-47C7-A614-283A5AF28349}" destId="{FE432232-511F-4A27-BD07-3E25ADD8ABC5}" srcOrd="1" destOrd="0" presId="urn:microsoft.com/office/officeart/2005/8/layout/bProcess4"/>
    <dgm:cxn modelId="{6F4BC47B-20C1-42E1-AEDD-FE54812A752D}" type="presParOf" srcId="{46DB8801-388D-47C7-A614-283A5AF28349}" destId="{CA7BD2F4-D337-4706-8802-B333BCA0668A}" srcOrd="2" destOrd="0" presId="urn:microsoft.com/office/officeart/2005/8/layout/bProcess4"/>
    <dgm:cxn modelId="{887983B8-256D-4E45-8AFC-E91896817163}" type="presParOf" srcId="{CA7BD2F4-D337-4706-8802-B333BCA0668A}" destId="{AB86FC71-2E35-41FB-AAE3-597131125EC1}" srcOrd="0" destOrd="0" presId="urn:microsoft.com/office/officeart/2005/8/layout/bProcess4"/>
    <dgm:cxn modelId="{D7FEE83F-237C-4AEF-B406-8EE96D03A538}" type="presParOf" srcId="{CA7BD2F4-D337-4706-8802-B333BCA0668A}" destId="{5C4B8E33-EE30-4CBB-9974-DB4B9291673E}" srcOrd="1" destOrd="0" presId="urn:microsoft.com/office/officeart/2005/8/layout/bProcess4"/>
    <dgm:cxn modelId="{66BF1DF8-35DF-40C4-A050-848D37FD4C1C}" type="presParOf" srcId="{46DB8801-388D-47C7-A614-283A5AF28349}" destId="{6E4658E0-9FF2-43A5-808D-58EF6DECED2F}" srcOrd="3" destOrd="0" presId="urn:microsoft.com/office/officeart/2005/8/layout/bProcess4"/>
    <dgm:cxn modelId="{846B91C5-8948-4174-8CB9-9A3BC4C999EA}" type="presParOf" srcId="{46DB8801-388D-47C7-A614-283A5AF28349}" destId="{B2C14711-9E90-4005-B299-000839A13F1B}" srcOrd="4" destOrd="0" presId="urn:microsoft.com/office/officeart/2005/8/layout/bProcess4"/>
    <dgm:cxn modelId="{F9850F9B-D28E-4FDE-B724-3C698BC36651}" type="presParOf" srcId="{B2C14711-9E90-4005-B299-000839A13F1B}" destId="{8F15CE27-9DBA-48C9-9391-8C398042A8B0}" srcOrd="0" destOrd="0" presId="urn:microsoft.com/office/officeart/2005/8/layout/bProcess4"/>
    <dgm:cxn modelId="{F5B137EA-DFB7-4A92-9E08-89B95F7E8176}" type="presParOf" srcId="{B2C14711-9E90-4005-B299-000839A13F1B}" destId="{9B92E138-73A0-4D57-A0FE-79327F03FE87}" srcOrd="1" destOrd="0" presId="urn:microsoft.com/office/officeart/2005/8/layout/bProcess4"/>
    <dgm:cxn modelId="{B92FE211-DA9E-47E8-BC3E-30F514340AC1}" type="presParOf" srcId="{46DB8801-388D-47C7-A614-283A5AF28349}" destId="{EFDA3107-8789-43CC-A17D-78AD197DE27D}" srcOrd="5" destOrd="0" presId="urn:microsoft.com/office/officeart/2005/8/layout/bProcess4"/>
    <dgm:cxn modelId="{06649B87-1619-4FC4-B9A9-C0504BBE5BDD}" type="presParOf" srcId="{46DB8801-388D-47C7-A614-283A5AF28349}" destId="{5BBC4DDF-D3CD-4FA9-AAAF-69778F3EC913}" srcOrd="6" destOrd="0" presId="urn:microsoft.com/office/officeart/2005/8/layout/bProcess4"/>
    <dgm:cxn modelId="{95CBEF7F-7E98-40B2-93CC-787E3740D3E8}" type="presParOf" srcId="{5BBC4DDF-D3CD-4FA9-AAAF-69778F3EC913}" destId="{84BCA4FC-383D-4FEA-90FD-63C39614279E}" srcOrd="0" destOrd="0" presId="urn:microsoft.com/office/officeart/2005/8/layout/bProcess4"/>
    <dgm:cxn modelId="{332C5BDB-CAAF-46DA-9902-0007DED4BE34}" type="presParOf" srcId="{5BBC4DDF-D3CD-4FA9-AAAF-69778F3EC913}" destId="{993FA87A-A51F-434D-996E-CDDB0F89B53A}" srcOrd="1" destOrd="0" presId="urn:microsoft.com/office/officeart/2005/8/layout/bProcess4"/>
    <dgm:cxn modelId="{888AA4A5-38E0-4DC8-8268-2897854CC727}" type="presParOf" srcId="{46DB8801-388D-47C7-A614-283A5AF28349}" destId="{7CB8786F-A4CB-4BFF-8DC8-A381C9350EB7}" srcOrd="7" destOrd="0" presId="urn:microsoft.com/office/officeart/2005/8/layout/bProcess4"/>
    <dgm:cxn modelId="{BABE7475-9EB5-4320-B9BB-AF3AB1A07B82}" type="presParOf" srcId="{46DB8801-388D-47C7-A614-283A5AF28349}" destId="{B4E4EA0B-2B82-474D-96C6-9F9AC0A97DC3}" srcOrd="8" destOrd="0" presId="urn:microsoft.com/office/officeart/2005/8/layout/bProcess4"/>
    <dgm:cxn modelId="{563B25F9-B38F-4785-B095-3BD83D59DEC3}" type="presParOf" srcId="{B4E4EA0B-2B82-474D-96C6-9F9AC0A97DC3}" destId="{D4D2A091-C0EC-4AD6-9598-0BAD5DD9CC90}" srcOrd="0" destOrd="0" presId="urn:microsoft.com/office/officeart/2005/8/layout/bProcess4"/>
    <dgm:cxn modelId="{6775A7B1-9781-4A0B-9E60-0491D560F417}" type="presParOf" srcId="{B4E4EA0B-2B82-474D-96C6-9F9AC0A97DC3}" destId="{562BB047-4D31-4B07-A1D0-51114FEF328F}" srcOrd="1" destOrd="0" presId="urn:microsoft.com/office/officeart/2005/8/layout/bProcess4"/>
    <dgm:cxn modelId="{6B04275E-E4F3-46E1-80BF-B8959C4655E3}" type="presParOf" srcId="{46DB8801-388D-47C7-A614-283A5AF28349}" destId="{BE139A8E-E02E-4368-9647-B7FCCF6DCAD8}" srcOrd="9" destOrd="0" presId="urn:microsoft.com/office/officeart/2005/8/layout/bProcess4"/>
    <dgm:cxn modelId="{9C79A222-E6A9-4F27-8C1C-576A03DD7808}" type="presParOf" srcId="{46DB8801-388D-47C7-A614-283A5AF28349}" destId="{0FE57AA1-0E1B-4F03-B91E-D873B7E2256C}" srcOrd="10" destOrd="0" presId="urn:microsoft.com/office/officeart/2005/8/layout/bProcess4"/>
    <dgm:cxn modelId="{1A24C62F-594F-46E5-AC6A-0A08370FA447}" type="presParOf" srcId="{0FE57AA1-0E1B-4F03-B91E-D873B7E2256C}" destId="{E3BB499C-B609-4EBE-B3F8-0111652A90CE}" srcOrd="0" destOrd="0" presId="urn:microsoft.com/office/officeart/2005/8/layout/bProcess4"/>
    <dgm:cxn modelId="{A06A2F91-EF2A-42B7-A38D-5971E0008882}" type="presParOf" srcId="{0FE57AA1-0E1B-4F03-B91E-D873B7E2256C}" destId="{8D6C83DC-F1C0-496F-B25F-C11A09BF4EC8}" srcOrd="1" destOrd="0" presId="urn:microsoft.com/office/officeart/2005/8/layout/bProcess4"/>
    <dgm:cxn modelId="{1E656FBA-0D6D-4791-990A-8F3D8EA684A3}" type="presParOf" srcId="{46DB8801-388D-47C7-A614-283A5AF28349}" destId="{5C8CE600-1BD5-457C-81A3-11437599F67D}" srcOrd="11" destOrd="0" presId="urn:microsoft.com/office/officeart/2005/8/layout/bProcess4"/>
    <dgm:cxn modelId="{D6EBDEC8-8DC1-475D-9242-DED29BAA2531}" type="presParOf" srcId="{46DB8801-388D-47C7-A614-283A5AF28349}" destId="{6FA76107-0FA5-463C-B07F-3953AF7665A1}" srcOrd="12" destOrd="0" presId="urn:microsoft.com/office/officeart/2005/8/layout/bProcess4"/>
    <dgm:cxn modelId="{233996CB-33A4-4840-A3D8-95532248C8FD}" type="presParOf" srcId="{6FA76107-0FA5-463C-B07F-3953AF7665A1}" destId="{01B6B380-F4CF-4AD5-A15A-D61EA9E335C6}" srcOrd="0" destOrd="0" presId="urn:microsoft.com/office/officeart/2005/8/layout/bProcess4"/>
    <dgm:cxn modelId="{EA11742B-E753-4D80-831C-A700AEA4A201}" type="presParOf" srcId="{6FA76107-0FA5-463C-B07F-3953AF7665A1}" destId="{2EF39074-1BFD-4868-B63B-4561FB8CE54A}" srcOrd="1" destOrd="0" presId="urn:microsoft.com/office/officeart/2005/8/layout/bProcess4"/>
    <dgm:cxn modelId="{57145EEB-6715-473B-AF43-128C25342CDD}" type="presParOf" srcId="{46DB8801-388D-47C7-A614-283A5AF28349}" destId="{46D546A7-C98E-43B4-9A84-2399A6FDCF89}" srcOrd="13" destOrd="0" presId="urn:microsoft.com/office/officeart/2005/8/layout/bProcess4"/>
    <dgm:cxn modelId="{A5DA9EBD-EFFE-4863-A4CB-45748B77E235}" type="presParOf" srcId="{46DB8801-388D-47C7-A614-283A5AF28349}" destId="{C3C0FD6B-A117-4643-A1BC-FFE728005ACF}" srcOrd="14" destOrd="0" presId="urn:microsoft.com/office/officeart/2005/8/layout/bProcess4"/>
    <dgm:cxn modelId="{68FECA0B-7299-42EE-99BF-5AEA15F56E0C}" type="presParOf" srcId="{C3C0FD6B-A117-4643-A1BC-FFE728005ACF}" destId="{611A3262-3DD3-4438-9B04-E62B6A3FDD99}" srcOrd="0" destOrd="0" presId="urn:microsoft.com/office/officeart/2005/8/layout/bProcess4"/>
    <dgm:cxn modelId="{3C2A2373-C1E4-45A5-8E6E-35CD7D733433}" type="presParOf" srcId="{C3C0FD6B-A117-4643-A1BC-FFE728005ACF}" destId="{FE13DCBA-8930-479C-B1FD-CD7143C01148}" srcOrd="1" destOrd="0" presId="urn:microsoft.com/office/officeart/2005/8/layout/bProcess4"/>
    <dgm:cxn modelId="{2C33B11D-1F08-4D7D-959E-1E88693F4459}" type="presParOf" srcId="{46DB8801-388D-47C7-A614-283A5AF28349}" destId="{2EB96547-309E-45C2-A3D8-1297317AFF9C}" srcOrd="15" destOrd="0" presId="urn:microsoft.com/office/officeart/2005/8/layout/bProcess4"/>
    <dgm:cxn modelId="{BE1C0F21-A907-4C42-AF5C-02C38C66EEB8}" type="presParOf" srcId="{46DB8801-388D-47C7-A614-283A5AF28349}" destId="{A743034D-7EAF-48D8-A70C-343F89B76DC2}" srcOrd="16" destOrd="0" presId="urn:microsoft.com/office/officeart/2005/8/layout/bProcess4"/>
    <dgm:cxn modelId="{13B82387-9710-4445-AF47-31436D30D6B4}" type="presParOf" srcId="{A743034D-7EAF-48D8-A70C-343F89B76DC2}" destId="{6558F30E-DF98-4C66-8272-1489D8B38E65}" srcOrd="0" destOrd="0" presId="urn:microsoft.com/office/officeart/2005/8/layout/bProcess4"/>
    <dgm:cxn modelId="{CFA3CBD0-533A-493E-B5CF-8810DB4BAD90}" type="presParOf" srcId="{A743034D-7EAF-48D8-A70C-343F89B76DC2}" destId="{BAD8EFC3-D44B-41E3-BA91-7BAD3C857F17}" srcOrd="1" destOrd="0" presId="urn:microsoft.com/office/officeart/2005/8/layout/bProcess4"/>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91923D-B4BE-49EE-AB63-DE092109CD1F}" type="doc">
      <dgm:prSet loTypeId="urn:microsoft.com/office/officeart/2005/8/layout/cycle6" loCatId="cycle" qsTypeId="urn:microsoft.com/office/officeart/2005/8/quickstyle/simple1" qsCatId="simple" csTypeId="urn:microsoft.com/office/officeart/2005/8/colors/colorful3" csCatId="colorful" phldr="1"/>
      <dgm:spPr/>
      <dgm:t>
        <a:bodyPr/>
        <a:lstStyle/>
        <a:p>
          <a:endParaRPr lang="en-US"/>
        </a:p>
      </dgm:t>
    </dgm:pt>
    <dgm:pt modelId="{058EB06A-5725-4EE8-86AF-12B55221156E}">
      <dgm:prSet phldrT="[Text]" custT="1"/>
      <dgm:spPr/>
      <dgm:t>
        <a:bodyPr/>
        <a:lstStyle/>
        <a:p>
          <a:r>
            <a:rPr lang="en-US" sz="2400" dirty="0" smtClean="0"/>
            <a:t>Undang-Undang</a:t>
          </a:r>
          <a:endParaRPr lang="en-US" sz="2400" dirty="0"/>
        </a:p>
      </dgm:t>
    </dgm:pt>
    <dgm:pt modelId="{90658486-3E7F-4A54-A808-848CCC5B0F54}" type="parTrans" cxnId="{A35F8B42-9322-4D9B-93B6-86C1B8454F89}">
      <dgm:prSet/>
      <dgm:spPr/>
      <dgm:t>
        <a:bodyPr/>
        <a:lstStyle/>
        <a:p>
          <a:endParaRPr lang="en-US"/>
        </a:p>
      </dgm:t>
    </dgm:pt>
    <dgm:pt modelId="{33923D66-758D-4528-9DD7-021F34365E7F}" type="sibTrans" cxnId="{A35F8B42-9322-4D9B-93B6-86C1B8454F89}">
      <dgm:prSet/>
      <dgm:spPr>
        <a:ln w="57150">
          <a:solidFill>
            <a:schemeClr val="accent3"/>
          </a:solidFill>
        </a:ln>
      </dgm:spPr>
      <dgm:t>
        <a:bodyPr/>
        <a:lstStyle/>
        <a:p>
          <a:endParaRPr lang="en-US"/>
        </a:p>
      </dgm:t>
    </dgm:pt>
    <dgm:pt modelId="{F9E88782-FA81-46FA-88CE-48AEC8498614}">
      <dgm:prSet phldrT="[Text]" custT="1"/>
      <dgm:spPr/>
      <dgm:t>
        <a:bodyPr/>
        <a:lstStyle/>
        <a:p>
          <a:r>
            <a:rPr lang="en-US" sz="2400" dirty="0" smtClean="0"/>
            <a:t>Traktat</a:t>
          </a:r>
          <a:endParaRPr lang="en-US" sz="2400" dirty="0"/>
        </a:p>
      </dgm:t>
    </dgm:pt>
    <dgm:pt modelId="{646FAD98-6DEE-4557-BB1B-523C16AAA45C}" type="parTrans" cxnId="{2E0D61B4-3819-4D60-A36A-E6E7D839C053}">
      <dgm:prSet/>
      <dgm:spPr/>
      <dgm:t>
        <a:bodyPr/>
        <a:lstStyle/>
        <a:p>
          <a:endParaRPr lang="en-US"/>
        </a:p>
      </dgm:t>
    </dgm:pt>
    <dgm:pt modelId="{51D37B35-1879-40BE-8270-BE9AB39AC05E}" type="sibTrans" cxnId="{2E0D61B4-3819-4D60-A36A-E6E7D839C053}">
      <dgm:prSet/>
      <dgm:spPr>
        <a:ln w="57150">
          <a:solidFill>
            <a:srgbClr val="00B050"/>
          </a:solidFill>
        </a:ln>
      </dgm:spPr>
      <dgm:t>
        <a:bodyPr/>
        <a:lstStyle/>
        <a:p>
          <a:endParaRPr lang="en-US"/>
        </a:p>
      </dgm:t>
    </dgm:pt>
    <dgm:pt modelId="{22D4B69C-8B78-4022-8DDA-B44629B8D622}">
      <dgm:prSet phldrT="[Text]" custT="1"/>
      <dgm:spPr/>
      <dgm:t>
        <a:bodyPr/>
        <a:lstStyle/>
        <a:p>
          <a:r>
            <a:rPr lang="en-US" sz="2400" dirty="0" smtClean="0"/>
            <a:t>Yurisprudensi</a:t>
          </a:r>
          <a:endParaRPr lang="en-US" sz="2400" dirty="0"/>
        </a:p>
      </dgm:t>
    </dgm:pt>
    <dgm:pt modelId="{E11D17A6-0CB3-49B1-B651-3BC297319308}" type="parTrans" cxnId="{A4063236-E09A-45E1-86DF-F0B6E00B038B}">
      <dgm:prSet/>
      <dgm:spPr/>
      <dgm:t>
        <a:bodyPr/>
        <a:lstStyle/>
        <a:p>
          <a:endParaRPr lang="en-US"/>
        </a:p>
      </dgm:t>
    </dgm:pt>
    <dgm:pt modelId="{A963BA01-240D-47A4-BBA9-A33B8A8464F6}" type="sibTrans" cxnId="{A4063236-E09A-45E1-86DF-F0B6E00B038B}">
      <dgm:prSet/>
      <dgm:spPr>
        <a:ln w="57150">
          <a:solidFill>
            <a:schemeClr val="accent5"/>
          </a:solidFill>
        </a:ln>
      </dgm:spPr>
      <dgm:t>
        <a:bodyPr/>
        <a:lstStyle/>
        <a:p>
          <a:endParaRPr lang="en-US"/>
        </a:p>
      </dgm:t>
    </dgm:pt>
    <dgm:pt modelId="{0C109F51-1DBA-4852-BBD2-B33D46BD07F8}">
      <dgm:prSet phldrT="[Text]" custT="1"/>
      <dgm:spPr/>
      <dgm:t>
        <a:bodyPr/>
        <a:lstStyle/>
        <a:p>
          <a:r>
            <a:rPr lang="en-US" sz="2400" dirty="0" smtClean="0"/>
            <a:t>Kebiasaan </a:t>
          </a:r>
          <a:endParaRPr lang="en-US" sz="2400" dirty="0"/>
        </a:p>
      </dgm:t>
    </dgm:pt>
    <dgm:pt modelId="{B5FA39E7-AD40-4574-8F6A-BB6374B91256}" type="parTrans" cxnId="{077314CB-40AA-40EE-B20C-A970AC0CD9BC}">
      <dgm:prSet/>
      <dgm:spPr/>
      <dgm:t>
        <a:bodyPr/>
        <a:lstStyle/>
        <a:p>
          <a:endParaRPr lang="en-US"/>
        </a:p>
      </dgm:t>
    </dgm:pt>
    <dgm:pt modelId="{A6814AF5-87C6-4847-8B12-9BB7953382C4}" type="sibTrans" cxnId="{077314CB-40AA-40EE-B20C-A970AC0CD9BC}">
      <dgm:prSet/>
      <dgm:spPr>
        <a:ln w="57150">
          <a:solidFill>
            <a:schemeClr val="tx2"/>
          </a:solidFill>
        </a:ln>
      </dgm:spPr>
      <dgm:t>
        <a:bodyPr/>
        <a:lstStyle/>
        <a:p>
          <a:endParaRPr lang="en-US"/>
        </a:p>
      </dgm:t>
    </dgm:pt>
    <dgm:pt modelId="{37FEA5A4-5CA9-497C-B97D-551644CE8448}">
      <dgm:prSet phldrT="[Text]" custT="1"/>
      <dgm:spPr/>
      <dgm:t>
        <a:bodyPr/>
        <a:lstStyle/>
        <a:p>
          <a:r>
            <a:rPr lang="en-US" sz="2400" dirty="0" smtClean="0"/>
            <a:t>Doktrin </a:t>
          </a:r>
          <a:endParaRPr lang="en-US" sz="2400" dirty="0"/>
        </a:p>
      </dgm:t>
    </dgm:pt>
    <dgm:pt modelId="{09F07F0D-456D-48D6-A9E2-7DA19F1C6206}" type="parTrans" cxnId="{943F3B36-2BB5-41A8-9972-88A9B790DF57}">
      <dgm:prSet/>
      <dgm:spPr/>
      <dgm:t>
        <a:bodyPr/>
        <a:lstStyle/>
        <a:p>
          <a:endParaRPr lang="en-US"/>
        </a:p>
      </dgm:t>
    </dgm:pt>
    <dgm:pt modelId="{9A1DDE8C-29DD-4B20-918C-79D9F29B3AE0}" type="sibTrans" cxnId="{943F3B36-2BB5-41A8-9972-88A9B790DF57}">
      <dgm:prSet/>
      <dgm:spPr>
        <a:ln w="57150">
          <a:solidFill>
            <a:schemeClr val="accent4"/>
          </a:solidFill>
        </a:ln>
      </dgm:spPr>
      <dgm:t>
        <a:bodyPr/>
        <a:lstStyle/>
        <a:p>
          <a:endParaRPr lang="en-US"/>
        </a:p>
      </dgm:t>
    </dgm:pt>
    <dgm:pt modelId="{9D98A4B6-C916-4ECF-BA1A-53DDFAA71C1B}" type="pres">
      <dgm:prSet presAssocID="{CD91923D-B4BE-49EE-AB63-DE092109CD1F}" presName="cycle" presStyleCnt="0">
        <dgm:presLayoutVars>
          <dgm:dir/>
          <dgm:resizeHandles val="exact"/>
        </dgm:presLayoutVars>
      </dgm:prSet>
      <dgm:spPr/>
      <dgm:t>
        <a:bodyPr/>
        <a:lstStyle/>
        <a:p>
          <a:endParaRPr lang="en-US"/>
        </a:p>
      </dgm:t>
    </dgm:pt>
    <dgm:pt modelId="{3BFF20EB-6BD8-4E82-8AB4-47A2289BCE75}" type="pres">
      <dgm:prSet presAssocID="{058EB06A-5725-4EE8-86AF-12B55221156E}" presName="node" presStyleLbl="node1" presStyleIdx="0" presStyleCnt="5" custScaleX="142192">
        <dgm:presLayoutVars>
          <dgm:bulletEnabled val="1"/>
        </dgm:presLayoutVars>
      </dgm:prSet>
      <dgm:spPr/>
      <dgm:t>
        <a:bodyPr/>
        <a:lstStyle/>
        <a:p>
          <a:endParaRPr lang="en-US"/>
        </a:p>
      </dgm:t>
    </dgm:pt>
    <dgm:pt modelId="{D9E311D0-7440-4F2A-9957-827DBF928DA1}" type="pres">
      <dgm:prSet presAssocID="{058EB06A-5725-4EE8-86AF-12B55221156E}" presName="spNode" presStyleCnt="0"/>
      <dgm:spPr/>
    </dgm:pt>
    <dgm:pt modelId="{04338504-CD7E-4CCA-83D4-E17D8C9222F3}" type="pres">
      <dgm:prSet presAssocID="{33923D66-758D-4528-9DD7-021F34365E7F}" presName="sibTrans" presStyleLbl="sibTrans1D1" presStyleIdx="0" presStyleCnt="5"/>
      <dgm:spPr/>
      <dgm:t>
        <a:bodyPr/>
        <a:lstStyle/>
        <a:p>
          <a:endParaRPr lang="en-US"/>
        </a:p>
      </dgm:t>
    </dgm:pt>
    <dgm:pt modelId="{505E8CA6-CFC9-4844-9DBF-7A1B41E1FF13}" type="pres">
      <dgm:prSet presAssocID="{F9E88782-FA81-46FA-88CE-48AEC8498614}" presName="node" presStyleLbl="node1" presStyleIdx="1" presStyleCnt="5" custScaleX="142192">
        <dgm:presLayoutVars>
          <dgm:bulletEnabled val="1"/>
        </dgm:presLayoutVars>
      </dgm:prSet>
      <dgm:spPr/>
      <dgm:t>
        <a:bodyPr/>
        <a:lstStyle/>
        <a:p>
          <a:endParaRPr lang="en-US"/>
        </a:p>
      </dgm:t>
    </dgm:pt>
    <dgm:pt modelId="{6D6F10E7-DC06-4A14-A8C0-7AF363203021}" type="pres">
      <dgm:prSet presAssocID="{F9E88782-FA81-46FA-88CE-48AEC8498614}" presName="spNode" presStyleCnt="0"/>
      <dgm:spPr/>
    </dgm:pt>
    <dgm:pt modelId="{C1D1B4A5-59B1-4ABD-8C0E-2F712148F9EF}" type="pres">
      <dgm:prSet presAssocID="{51D37B35-1879-40BE-8270-BE9AB39AC05E}" presName="sibTrans" presStyleLbl="sibTrans1D1" presStyleIdx="1" presStyleCnt="5"/>
      <dgm:spPr/>
      <dgm:t>
        <a:bodyPr/>
        <a:lstStyle/>
        <a:p>
          <a:endParaRPr lang="en-US"/>
        </a:p>
      </dgm:t>
    </dgm:pt>
    <dgm:pt modelId="{06FCFB16-2A5B-4791-8CC8-E2B1CC89DFBC}" type="pres">
      <dgm:prSet presAssocID="{22D4B69C-8B78-4022-8DDA-B44629B8D622}" presName="node" presStyleLbl="node1" presStyleIdx="2" presStyleCnt="5" custScaleX="142192" custRadScaleRad="100009" custRadScaleInc="-31158">
        <dgm:presLayoutVars>
          <dgm:bulletEnabled val="1"/>
        </dgm:presLayoutVars>
      </dgm:prSet>
      <dgm:spPr/>
      <dgm:t>
        <a:bodyPr/>
        <a:lstStyle/>
        <a:p>
          <a:endParaRPr lang="en-US"/>
        </a:p>
      </dgm:t>
    </dgm:pt>
    <dgm:pt modelId="{16922BB0-32A4-4373-BC9A-EA0A461B8808}" type="pres">
      <dgm:prSet presAssocID="{22D4B69C-8B78-4022-8DDA-B44629B8D622}" presName="spNode" presStyleCnt="0"/>
      <dgm:spPr/>
    </dgm:pt>
    <dgm:pt modelId="{F7411118-8A7F-4544-AD9A-D7FE40D79ACA}" type="pres">
      <dgm:prSet presAssocID="{A963BA01-240D-47A4-BBA9-A33B8A8464F6}" presName="sibTrans" presStyleLbl="sibTrans1D1" presStyleIdx="2" presStyleCnt="5"/>
      <dgm:spPr/>
      <dgm:t>
        <a:bodyPr/>
        <a:lstStyle/>
        <a:p>
          <a:endParaRPr lang="en-US"/>
        </a:p>
      </dgm:t>
    </dgm:pt>
    <dgm:pt modelId="{EE62CF09-B3A2-415B-9FC8-D18F07DAFB91}" type="pres">
      <dgm:prSet presAssocID="{0C109F51-1DBA-4852-BBD2-B33D46BD07F8}" presName="node" presStyleLbl="node1" presStyleIdx="3" presStyleCnt="5" custScaleX="142192" custRadScaleRad="100381" custRadScaleInc="32087">
        <dgm:presLayoutVars>
          <dgm:bulletEnabled val="1"/>
        </dgm:presLayoutVars>
      </dgm:prSet>
      <dgm:spPr/>
      <dgm:t>
        <a:bodyPr/>
        <a:lstStyle/>
        <a:p>
          <a:endParaRPr lang="en-US"/>
        </a:p>
      </dgm:t>
    </dgm:pt>
    <dgm:pt modelId="{FE4B2095-E729-4129-902C-DFC3ED5834A0}" type="pres">
      <dgm:prSet presAssocID="{0C109F51-1DBA-4852-BBD2-B33D46BD07F8}" presName="spNode" presStyleCnt="0"/>
      <dgm:spPr/>
    </dgm:pt>
    <dgm:pt modelId="{1A9ED441-D6AD-4C8F-BD9F-1A1DE1FD3A28}" type="pres">
      <dgm:prSet presAssocID="{A6814AF5-87C6-4847-8B12-9BB7953382C4}" presName="sibTrans" presStyleLbl="sibTrans1D1" presStyleIdx="3" presStyleCnt="5"/>
      <dgm:spPr/>
      <dgm:t>
        <a:bodyPr/>
        <a:lstStyle/>
        <a:p>
          <a:endParaRPr lang="en-US"/>
        </a:p>
      </dgm:t>
    </dgm:pt>
    <dgm:pt modelId="{D578F004-D8EF-42B2-8187-902A3823AE58}" type="pres">
      <dgm:prSet presAssocID="{37FEA5A4-5CA9-497C-B97D-551644CE8448}" presName="node" presStyleLbl="node1" presStyleIdx="4" presStyleCnt="5" custScaleX="142192">
        <dgm:presLayoutVars>
          <dgm:bulletEnabled val="1"/>
        </dgm:presLayoutVars>
      </dgm:prSet>
      <dgm:spPr/>
      <dgm:t>
        <a:bodyPr/>
        <a:lstStyle/>
        <a:p>
          <a:endParaRPr lang="en-US"/>
        </a:p>
      </dgm:t>
    </dgm:pt>
    <dgm:pt modelId="{8EA5F774-9DA5-4A29-8794-46557F170598}" type="pres">
      <dgm:prSet presAssocID="{37FEA5A4-5CA9-497C-B97D-551644CE8448}" presName="spNode" presStyleCnt="0"/>
      <dgm:spPr/>
    </dgm:pt>
    <dgm:pt modelId="{F7376693-4C55-4297-8DA1-7911069945CE}" type="pres">
      <dgm:prSet presAssocID="{9A1DDE8C-29DD-4B20-918C-79D9F29B3AE0}" presName="sibTrans" presStyleLbl="sibTrans1D1" presStyleIdx="4" presStyleCnt="5"/>
      <dgm:spPr/>
      <dgm:t>
        <a:bodyPr/>
        <a:lstStyle/>
        <a:p>
          <a:endParaRPr lang="en-US"/>
        </a:p>
      </dgm:t>
    </dgm:pt>
  </dgm:ptLst>
  <dgm:cxnLst>
    <dgm:cxn modelId="{D74A740D-AA51-4AA7-9381-F1A726C86A6D}" type="presOf" srcId="{CD91923D-B4BE-49EE-AB63-DE092109CD1F}" destId="{9D98A4B6-C916-4ECF-BA1A-53DDFAA71C1B}" srcOrd="0" destOrd="0" presId="urn:microsoft.com/office/officeart/2005/8/layout/cycle6"/>
    <dgm:cxn modelId="{077314CB-40AA-40EE-B20C-A970AC0CD9BC}" srcId="{CD91923D-B4BE-49EE-AB63-DE092109CD1F}" destId="{0C109F51-1DBA-4852-BBD2-B33D46BD07F8}" srcOrd="3" destOrd="0" parTransId="{B5FA39E7-AD40-4574-8F6A-BB6374B91256}" sibTransId="{A6814AF5-87C6-4847-8B12-9BB7953382C4}"/>
    <dgm:cxn modelId="{943F3B36-2BB5-41A8-9972-88A9B790DF57}" srcId="{CD91923D-B4BE-49EE-AB63-DE092109CD1F}" destId="{37FEA5A4-5CA9-497C-B97D-551644CE8448}" srcOrd="4" destOrd="0" parTransId="{09F07F0D-456D-48D6-A9E2-7DA19F1C6206}" sibTransId="{9A1DDE8C-29DD-4B20-918C-79D9F29B3AE0}"/>
    <dgm:cxn modelId="{58A9D1BD-FAAB-431C-9535-74EEDD9501C3}" type="presOf" srcId="{33923D66-758D-4528-9DD7-021F34365E7F}" destId="{04338504-CD7E-4CCA-83D4-E17D8C9222F3}" srcOrd="0" destOrd="0" presId="urn:microsoft.com/office/officeart/2005/8/layout/cycle6"/>
    <dgm:cxn modelId="{1C9E65D6-A7F0-4F48-B24A-91903157C72C}" type="presOf" srcId="{F9E88782-FA81-46FA-88CE-48AEC8498614}" destId="{505E8CA6-CFC9-4844-9DBF-7A1B41E1FF13}" srcOrd="0" destOrd="0" presId="urn:microsoft.com/office/officeart/2005/8/layout/cycle6"/>
    <dgm:cxn modelId="{A4063236-E09A-45E1-86DF-F0B6E00B038B}" srcId="{CD91923D-B4BE-49EE-AB63-DE092109CD1F}" destId="{22D4B69C-8B78-4022-8DDA-B44629B8D622}" srcOrd="2" destOrd="0" parTransId="{E11D17A6-0CB3-49B1-B651-3BC297319308}" sibTransId="{A963BA01-240D-47A4-BBA9-A33B8A8464F6}"/>
    <dgm:cxn modelId="{29D264BD-7DB7-42E9-860D-8DC7A71AC62A}" type="presOf" srcId="{0C109F51-1DBA-4852-BBD2-B33D46BD07F8}" destId="{EE62CF09-B3A2-415B-9FC8-D18F07DAFB91}" srcOrd="0" destOrd="0" presId="urn:microsoft.com/office/officeart/2005/8/layout/cycle6"/>
    <dgm:cxn modelId="{D8853F2F-39EE-4075-9B4C-08D3C1C639A8}" type="presOf" srcId="{A6814AF5-87C6-4847-8B12-9BB7953382C4}" destId="{1A9ED441-D6AD-4C8F-BD9F-1A1DE1FD3A28}" srcOrd="0" destOrd="0" presId="urn:microsoft.com/office/officeart/2005/8/layout/cycle6"/>
    <dgm:cxn modelId="{D07AA465-21A9-4057-9A04-126632D79545}" type="presOf" srcId="{51D37B35-1879-40BE-8270-BE9AB39AC05E}" destId="{C1D1B4A5-59B1-4ABD-8C0E-2F712148F9EF}" srcOrd="0" destOrd="0" presId="urn:microsoft.com/office/officeart/2005/8/layout/cycle6"/>
    <dgm:cxn modelId="{C659CD4F-D677-4C51-A301-B867096EC267}" type="presOf" srcId="{9A1DDE8C-29DD-4B20-918C-79D9F29B3AE0}" destId="{F7376693-4C55-4297-8DA1-7911069945CE}" srcOrd="0" destOrd="0" presId="urn:microsoft.com/office/officeart/2005/8/layout/cycle6"/>
    <dgm:cxn modelId="{87ADD1EE-0922-4159-BE71-A44B203438E5}" type="presOf" srcId="{22D4B69C-8B78-4022-8DDA-B44629B8D622}" destId="{06FCFB16-2A5B-4791-8CC8-E2B1CC89DFBC}" srcOrd="0" destOrd="0" presId="urn:microsoft.com/office/officeart/2005/8/layout/cycle6"/>
    <dgm:cxn modelId="{2E0D61B4-3819-4D60-A36A-E6E7D839C053}" srcId="{CD91923D-B4BE-49EE-AB63-DE092109CD1F}" destId="{F9E88782-FA81-46FA-88CE-48AEC8498614}" srcOrd="1" destOrd="0" parTransId="{646FAD98-6DEE-4557-BB1B-523C16AAA45C}" sibTransId="{51D37B35-1879-40BE-8270-BE9AB39AC05E}"/>
    <dgm:cxn modelId="{77D7F2C9-D4C5-4D75-8901-CE45D5B59470}" type="presOf" srcId="{37FEA5A4-5CA9-497C-B97D-551644CE8448}" destId="{D578F004-D8EF-42B2-8187-902A3823AE58}" srcOrd="0" destOrd="0" presId="urn:microsoft.com/office/officeart/2005/8/layout/cycle6"/>
    <dgm:cxn modelId="{07F3B5AC-9B87-40C5-9164-1E357BBD1A19}" type="presOf" srcId="{058EB06A-5725-4EE8-86AF-12B55221156E}" destId="{3BFF20EB-6BD8-4E82-8AB4-47A2289BCE75}" srcOrd="0" destOrd="0" presId="urn:microsoft.com/office/officeart/2005/8/layout/cycle6"/>
    <dgm:cxn modelId="{A35F8B42-9322-4D9B-93B6-86C1B8454F89}" srcId="{CD91923D-B4BE-49EE-AB63-DE092109CD1F}" destId="{058EB06A-5725-4EE8-86AF-12B55221156E}" srcOrd="0" destOrd="0" parTransId="{90658486-3E7F-4A54-A808-848CCC5B0F54}" sibTransId="{33923D66-758D-4528-9DD7-021F34365E7F}"/>
    <dgm:cxn modelId="{94F66A0D-51B5-4159-924F-D63CC6655995}" type="presOf" srcId="{A963BA01-240D-47A4-BBA9-A33B8A8464F6}" destId="{F7411118-8A7F-4544-AD9A-D7FE40D79ACA}" srcOrd="0" destOrd="0" presId="urn:microsoft.com/office/officeart/2005/8/layout/cycle6"/>
    <dgm:cxn modelId="{A267EE21-5800-43E9-9E5F-BEC407B8B79D}" type="presParOf" srcId="{9D98A4B6-C916-4ECF-BA1A-53DDFAA71C1B}" destId="{3BFF20EB-6BD8-4E82-8AB4-47A2289BCE75}" srcOrd="0" destOrd="0" presId="urn:microsoft.com/office/officeart/2005/8/layout/cycle6"/>
    <dgm:cxn modelId="{11E54996-9F44-48BA-ACEB-56C504242311}" type="presParOf" srcId="{9D98A4B6-C916-4ECF-BA1A-53DDFAA71C1B}" destId="{D9E311D0-7440-4F2A-9957-827DBF928DA1}" srcOrd="1" destOrd="0" presId="urn:microsoft.com/office/officeart/2005/8/layout/cycle6"/>
    <dgm:cxn modelId="{AD79E43E-D5A6-4234-AF5D-1853874C07B7}" type="presParOf" srcId="{9D98A4B6-C916-4ECF-BA1A-53DDFAA71C1B}" destId="{04338504-CD7E-4CCA-83D4-E17D8C9222F3}" srcOrd="2" destOrd="0" presId="urn:microsoft.com/office/officeart/2005/8/layout/cycle6"/>
    <dgm:cxn modelId="{9B120EE3-E14A-4E40-9502-C998695783BF}" type="presParOf" srcId="{9D98A4B6-C916-4ECF-BA1A-53DDFAA71C1B}" destId="{505E8CA6-CFC9-4844-9DBF-7A1B41E1FF13}" srcOrd="3" destOrd="0" presId="urn:microsoft.com/office/officeart/2005/8/layout/cycle6"/>
    <dgm:cxn modelId="{0C227BF6-2410-49A9-B77F-D350F692CA4A}" type="presParOf" srcId="{9D98A4B6-C916-4ECF-BA1A-53DDFAA71C1B}" destId="{6D6F10E7-DC06-4A14-A8C0-7AF363203021}" srcOrd="4" destOrd="0" presId="urn:microsoft.com/office/officeart/2005/8/layout/cycle6"/>
    <dgm:cxn modelId="{EF97208D-2A71-45D6-B5D5-4163549C766B}" type="presParOf" srcId="{9D98A4B6-C916-4ECF-BA1A-53DDFAA71C1B}" destId="{C1D1B4A5-59B1-4ABD-8C0E-2F712148F9EF}" srcOrd="5" destOrd="0" presId="urn:microsoft.com/office/officeart/2005/8/layout/cycle6"/>
    <dgm:cxn modelId="{640C49D0-AEAB-46B6-A00F-6552A37D9D6C}" type="presParOf" srcId="{9D98A4B6-C916-4ECF-BA1A-53DDFAA71C1B}" destId="{06FCFB16-2A5B-4791-8CC8-E2B1CC89DFBC}" srcOrd="6" destOrd="0" presId="urn:microsoft.com/office/officeart/2005/8/layout/cycle6"/>
    <dgm:cxn modelId="{14659DFE-8296-4B13-9497-F1619794B5C4}" type="presParOf" srcId="{9D98A4B6-C916-4ECF-BA1A-53DDFAA71C1B}" destId="{16922BB0-32A4-4373-BC9A-EA0A461B8808}" srcOrd="7" destOrd="0" presId="urn:microsoft.com/office/officeart/2005/8/layout/cycle6"/>
    <dgm:cxn modelId="{9E818816-873E-494D-BCFD-58B163B07D76}" type="presParOf" srcId="{9D98A4B6-C916-4ECF-BA1A-53DDFAA71C1B}" destId="{F7411118-8A7F-4544-AD9A-D7FE40D79ACA}" srcOrd="8" destOrd="0" presId="urn:microsoft.com/office/officeart/2005/8/layout/cycle6"/>
    <dgm:cxn modelId="{07009059-8C61-4ABF-90F8-56694DEC4031}" type="presParOf" srcId="{9D98A4B6-C916-4ECF-BA1A-53DDFAA71C1B}" destId="{EE62CF09-B3A2-415B-9FC8-D18F07DAFB91}" srcOrd="9" destOrd="0" presId="urn:microsoft.com/office/officeart/2005/8/layout/cycle6"/>
    <dgm:cxn modelId="{38EF4441-A07F-40AE-80D9-846D2B900E9A}" type="presParOf" srcId="{9D98A4B6-C916-4ECF-BA1A-53DDFAA71C1B}" destId="{FE4B2095-E729-4129-902C-DFC3ED5834A0}" srcOrd="10" destOrd="0" presId="urn:microsoft.com/office/officeart/2005/8/layout/cycle6"/>
    <dgm:cxn modelId="{08705ADD-65C1-4745-AF97-A7C64D039133}" type="presParOf" srcId="{9D98A4B6-C916-4ECF-BA1A-53DDFAA71C1B}" destId="{1A9ED441-D6AD-4C8F-BD9F-1A1DE1FD3A28}" srcOrd="11" destOrd="0" presId="urn:microsoft.com/office/officeart/2005/8/layout/cycle6"/>
    <dgm:cxn modelId="{5818A649-BB51-4B10-8077-5522B3B050EC}" type="presParOf" srcId="{9D98A4B6-C916-4ECF-BA1A-53DDFAA71C1B}" destId="{D578F004-D8EF-42B2-8187-902A3823AE58}" srcOrd="12" destOrd="0" presId="urn:microsoft.com/office/officeart/2005/8/layout/cycle6"/>
    <dgm:cxn modelId="{BA6C2189-363C-4FC7-A94C-4298AB502670}" type="presParOf" srcId="{9D98A4B6-C916-4ECF-BA1A-53DDFAA71C1B}" destId="{8EA5F774-9DA5-4A29-8794-46557F170598}" srcOrd="13" destOrd="0" presId="urn:microsoft.com/office/officeart/2005/8/layout/cycle6"/>
    <dgm:cxn modelId="{4A64BA53-518D-479C-9BDF-9D73F107874C}" type="presParOf" srcId="{9D98A4B6-C916-4ECF-BA1A-53DDFAA71C1B}" destId="{F7376693-4C55-4297-8DA1-7911069945CE}" srcOrd="14" destOrd="0" presId="urn:microsoft.com/office/officeart/2005/8/layout/cycle6"/>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DEE10B-0681-4AE1-AB49-BFA3662DC6DD}"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7E42E0A3-4350-4899-9662-B1717475881B}">
      <dgm:prSet phldrT="[Text]" custT="1"/>
      <dgm:spPr/>
      <dgm:t>
        <a:bodyPr/>
        <a:lstStyle/>
        <a:p>
          <a:r>
            <a:rPr lang="en-ID" sz="2800" dirty="0" smtClean="0"/>
            <a:t>Hukum privat</a:t>
          </a:r>
          <a:endParaRPr lang="en-US" sz="2800" dirty="0"/>
        </a:p>
      </dgm:t>
    </dgm:pt>
    <dgm:pt modelId="{2176890D-EF9D-4E0B-B73C-88E9AD63161E}" type="parTrans" cxnId="{E74E760D-DF12-407C-AC7E-8DD61E21C230}">
      <dgm:prSet/>
      <dgm:spPr/>
      <dgm:t>
        <a:bodyPr/>
        <a:lstStyle/>
        <a:p>
          <a:endParaRPr lang="en-US"/>
        </a:p>
      </dgm:t>
    </dgm:pt>
    <dgm:pt modelId="{1E21E343-4AED-405A-B201-F0F055673FF6}" type="sibTrans" cxnId="{E74E760D-DF12-407C-AC7E-8DD61E21C230}">
      <dgm:prSet/>
      <dgm:spPr/>
      <dgm:t>
        <a:bodyPr/>
        <a:lstStyle/>
        <a:p>
          <a:endParaRPr lang="en-US"/>
        </a:p>
      </dgm:t>
    </dgm:pt>
    <dgm:pt modelId="{0B0F55D4-4435-45C1-A928-2497C4328B72}">
      <dgm:prSet phldrT="[Text]" custT="1"/>
      <dgm:spPr/>
      <dgm:t>
        <a:bodyPr/>
        <a:lstStyle/>
        <a:p>
          <a:r>
            <a:rPr lang="en-US" sz="2800" dirty="0" smtClean="0"/>
            <a:t>Hukum yang mengatur kepentingan antarwarga negara.</a:t>
          </a:r>
          <a:endParaRPr lang="en-US" sz="2800" dirty="0"/>
        </a:p>
      </dgm:t>
    </dgm:pt>
    <dgm:pt modelId="{80839391-08AF-4C6C-BB4D-28ECD93E659F}" type="parTrans" cxnId="{151B883B-4F0B-40AA-8D21-2ACCE98DCB43}">
      <dgm:prSet/>
      <dgm:spPr/>
      <dgm:t>
        <a:bodyPr/>
        <a:lstStyle/>
        <a:p>
          <a:endParaRPr lang="en-US"/>
        </a:p>
      </dgm:t>
    </dgm:pt>
    <dgm:pt modelId="{555FA320-5996-485B-94C5-15DF0E20F24E}" type="sibTrans" cxnId="{151B883B-4F0B-40AA-8D21-2ACCE98DCB43}">
      <dgm:prSet/>
      <dgm:spPr/>
      <dgm:t>
        <a:bodyPr/>
        <a:lstStyle/>
        <a:p>
          <a:endParaRPr lang="en-US"/>
        </a:p>
      </dgm:t>
    </dgm:pt>
    <dgm:pt modelId="{963FF9CC-ADCA-4E09-90E4-F67C4C8FCE43}">
      <dgm:prSet phldrT="[Text]" custT="1"/>
      <dgm:spPr/>
      <dgm:t>
        <a:bodyPr/>
        <a:lstStyle/>
        <a:p>
          <a:r>
            <a:rPr lang="en-ID" sz="2800" dirty="0" smtClean="0"/>
            <a:t>Hukum publik</a:t>
          </a:r>
          <a:endParaRPr lang="en-US" sz="2800" dirty="0"/>
        </a:p>
      </dgm:t>
    </dgm:pt>
    <dgm:pt modelId="{F1647A81-2B3C-4C08-A78E-1DC935527F83}" type="parTrans" cxnId="{867737DB-C468-40C2-B503-1D49CAD13233}">
      <dgm:prSet/>
      <dgm:spPr/>
      <dgm:t>
        <a:bodyPr/>
        <a:lstStyle/>
        <a:p>
          <a:endParaRPr lang="en-US"/>
        </a:p>
      </dgm:t>
    </dgm:pt>
    <dgm:pt modelId="{0FA8703C-D8B4-4F3E-B6C0-53B41876E77F}" type="sibTrans" cxnId="{867737DB-C468-40C2-B503-1D49CAD13233}">
      <dgm:prSet/>
      <dgm:spPr/>
      <dgm:t>
        <a:bodyPr/>
        <a:lstStyle/>
        <a:p>
          <a:endParaRPr lang="en-US"/>
        </a:p>
      </dgm:t>
    </dgm:pt>
    <dgm:pt modelId="{86A46092-6E18-4CE6-83BC-370446D6221B}">
      <dgm:prSet phldrT="[Text]" custT="1"/>
      <dgm:spPr/>
      <dgm:t>
        <a:bodyPr/>
        <a:lstStyle/>
        <a:p>
          <a:r>
            <a:rPr lang="en-US" sz="2800" dirty="0" smtClean="0"/>
            <a:t>Hukum yang mengatur kepentingan publik atau kepentingan umum.</a:t>
          </a:r>
          <a:endParaRPr lang="en-US" sz="2800" dirty="0"/>
        </a:p>
      </dgm:t>
    </dgm:pt>
    <dgm:pt modelId="{732544D2-5677-4A17-9A8B-8CD3525F4153}" type="parTrans" cxnId="{3244D3D1-9266-469A-BABA-7F11CB7D6BFA}">
      <dgm:prSet/>
      <dgm:spPr/>
      <dgm:t>
        <a:bodyPr/>
        <a:lstStyle/>
        <a:p>
          <a:endParaRPr lang="en-US"/>
        </a:p>
      </dgm:t>
    </dgm:pt>
    <dgm:pt modelId="{03BF1F16-6CF4-41B9-8687-C46016C44C39}" type="sibTrans" cxnId="{3244D3D1-9266-469A-BABA-7F11CB7D6BFA}">
      <dgm:prSet/>
      <dgm:spPr/>
      <dgm:t>
        <a:bodyPr/>
        <a:lstStyle/>
        <a:p>
          <a:endParaRPr lang="en-US"/>
        </a:p>
      </dgm:t>
    </dgm:pt>
    <dgm:pt modelId="{588631B4-9773-4B37-BBAB-424C86749F2D}" type="pres">
      <dgm:prSet presAssocID="{89DEE10B-0681-4AE1-AB49-BFA3662DC6DD}" presName="linear" presStyleCnt="0">
        <dgm:presLayoutVars>
          <dgm:animLvl val="lvl"/>
          <dgm:resizeHandles val="exact"/>
        </dgm:presLayoutVars>
      </dgm:prSet>
      <dgm:spPr/>
      <dgm:t>
        <a:bodyPr/>
        <a:lstStyle/>
        <a:p>
          <a:endParaRPr lang="en-US"/>
        </a:p>
      </dgm:t>
    </dgm:pt>
    <dgm:pt modelId="{647B8FD0-51D6-47F4-8C9C-DDD4CA7FD64D}" type="pres">
      <dgm:prSet presAssocID="{7E42E0A3-4350-4899-9662-B1717475881B}" presName="parentText" presStyleLbl="node1" presStyleIdx="0" presStyleCnt="2">
        <dgm:presLayoutVars>
          <dgm:chMax val="0"/>
          <dgm:bulletEnabled val="1"/>
        </dgm:presLayoutVars>
      </dgm:prSet>
      <dgm:spPr/>
      <dgm:t>
        <a:bodyPr/>
        <a:lstStyle/>
        <a:p>
          <a:endParaRPr lang="en-US"/>
        </a:p>
      </dgm:t>
    </dgm:pt>
    <dgm:pt modelId="{AD5BA165-D46D-44EB-886B-E02F3EFA47E1}" type="pres">
      <dgm:prSet presAssocID="{7E42E0A3-4350-4899-9662-B1717475881B}" presName="childText" presStyleLbl="revTx" presStyleIdx="0" presStyleCnt="2">
        <dgm:presLayoutVars>
          <dgm:bulletEnabled val="1"/>
        </dgm:presLayoutVars>
      </dgm:prSet>
      <dgm:spPr/>
      <dgm:t>
        <a:bodyPr/>
        <a:lstStyle/>
        <a:p>
          <a:endParaRPr lang="en-US"/>
        </a:p>
      </dgm:t>
    </dgm:pt>
    <dgm:pt modelId="{33DB38BD-F84B-4FEA-8B1D-0F765830524A}" type="pres">
      <dgm:prSet presAssocID="{963FF9CC-ADCA-4E09-90E4-F67C4C8FCE43}" presName="parentText" presStyleLbl="node1" presStyleIdx="1" presStyleCnt="2">
        <dgm:presLayoutVars>
          <dgm:chMax val="0"/>
          <dgm:bulletEnabled val="1"/>
        </dgm:presLayoutVars>
      </dgm:prSet>
      <dgm:spPr/>
      <dgm:t>
        <a:bodyPr/>
        <a:lstStyle/>
        <a:p>
          <a:endParaRPr lang="en-US"/>
        </a:p>
      </dgm:t>
    </dgm:pt>
    <dgm:pt modelId="{4F9A3E5F-0800-427F-B0BF-B079178D8955}" type="pres">
      <dgm:prSet presAssocID="{963FF9CC-ADCA-4E09-90E4-F67C4C8FCE43}" presName="childText" presStyleLbl="revTx" presStyleIdx="1" presStyleCnt="2">
        <dgm:presLayoutVars>
          <dgm:bulletEnabled val="1"/>
        </dgm:presLayoutVars>
      </dgm:prSet>
      <dgm:spPr/>
      <dgm:t>
        <a:bodyPr/>
        <a:lstStyle/>
        <a:p>
          <a:endParaRPr lang="en-US"/>
        </a:p>
      </dgm:t>
    </dgm:pt>
  </dgm:ptLst>
  <dgm:cxnLst>
    <dgm:cxn modelId="{E990FEBA-E72A-403D-A6D4-6DBE5FA33429}" type="presOf" srcId="{86A46092-6E18-4CE6-83BC-370446D6221B}" destId="{4F9A3E5F-0800-427F-B0BF-B079178D8955}" srcOrd="0" destOrd="0" presId="urn:microsoft.com/office/officeart/2005/8/layout/vList2"/>
    <dgm:cxn modelId="{3DF198EE-A840-44FC-8DC7-B4775A99D8DE}" type="presOf" srcId="{7E42E0A3-4350-4899-9662-B1717475881B}" destId="{647B8FD0-51D6-47F4-8C9C-DDD4CA7FD64D}" srcOrd="0" destOrd="0" presId="urn:microsoft.com/office/officeart/2005/8/layout/vList2"/>
    <dgm:cxn modelId="{BD383135-1B43-47B3-BE0E-3B0C6EC065AC}" type="presOf" srcId="{0B0F55D4-4435-45C1-A928-2497C4328B72}" destId="{AD5BA165-D46D-44EB-886B-E02F3EFA47E1}" srcOrd="0" destOrd="0" presId="urn:microsoft.com/office/officeart/2005/8/layout/vList2"/>
    <dgm:cxn modelId="{DC187455-74C9-485B-AD7E-697F5DFBFBA8}" type="presOf" srcId="{89DEE10B-0681-4AE1-AB49-BFA3662DC6DD}" destId="{588631B4-9773-4B37-BBAB-424C86749F2D}" srcOrd="0" destOrd="0" presId="urn:microsoft.com/office/officeart/2005/8/layout/vList2"/>
    <dgm:cxn modelId="{151B883B-4F0B-40AA-8D21-2ACCE98DCB43}" srcId="{7E42E0A3-4350-4899-9662-B1717475881B}" destId="{0B0F55D4-4435-45C1-A928-2497C4328B72}" srcOrd="0" destOrd="0" parTransId="{80839391-08AF-4C6C-BB4D-28ECD93E659F}" sibTransId="{555FA320-5996-485B-94C5-15DF0E20F24E}"/>
    <dgm:cxn modelId="{867737DB-C468-40C2-B503-1D49CAD13233}" srcId="{89DEE10B-0681-4AE1-AB49-BFA3662DC6DD}" destId="{963FF9CC-ADCA-4E09-90E4-F67C4C8FCE43}" srcOrd="1" destOrd="0" parTransId="{F1647A81-2B3C-4C08-A78E-1DC935527F83}" sibTransId="{0FA8703C-D8B4-4F3E-B6C0-53B41876E77F}"/>
    <dgm:cxn modelId="{CE8C14C1-8B86-4F93-9FAC-5C486A34463F}" type="presOf" srcId="{963FF9CC-ADCA-4E09-90E4-F67C4C8FCE43}" destId="{33DB38BD-F84B-4FEA-8B1D-0F765830524A}" srcOrd="0" destOrd="0" presId="urn:microsoft.com/office/officeart/2005/8/layout/vList2"/>
    <dgm:cxn modelId="{E74E760D-DF12-407C-AC7E-8DD61E21C230}" srcId="{89DEE10B-0681-4AE1-AB49-BFA3662DC6DD}" destId="{7E42E0A3-4350-4899-9662-B1717475881B}" srcOrd="0" destOrd="0" parTransId="{2176890D-EF9D-4E0B-B73C-88E9AD63161E}" sibTransId="{1E21E343-4AED-405A-B201-F0F055673FF6}"/>
    <dgm:cxn modelId="{3244D3D1-9266-469A-BABA-7F11CB7D6BFA}" srcId="{963FF9CC-ADCA-4E09-90E4-F67C4C8FCE43}" destId="{86A46092-6E18-4CE6-83BC-370446D6221B}" srcOrd="0" destOrd="0" parTransId="{732544D2-5677-4A17-9A8B-8CD3525F4153}" sibTransId="{03BF1F16-6CF4-41B9-8687-C46016C44C39}"/>
    <dgm:cxn modelId="{BE8FF337-A7BB-4DDB-ADCB-D01C0E987CCA}" type="presParOf" srcId="{588631B4-9773-4B37-BBAB-424C86749F2D}" destId="{647B8FD0-51D6-47F4-8C9C-DDD4CA7FD64D}" srcOrd="0" destOrd="0" presId="urn:microsoft.com/office/officeart/2005/8/layout/vList2"/>
    <dgm:cxn modelId="{CE1EB0FF-98C6-45C7-89C6-56E05DBFD65B}" type="presParOf" srcId="{588631B4-9773-4B37-BBAB-424C86749F2D}" destId="{AD5BA165-D46D-44EB-886B-E02F3EFA47E1}" srcOrd="1" destOrd="0" presId="urn:microsoft.com/office/officeart/2005/8/layout/vList2"/>
    <dgm:cxn modelId="{69B4E092-3221-40D6-A75A-521E73445B41}" type="presParOf" srcId="{588631B4-9773-4B37-BBAB-424C86749F2D}" destId="{33DB38BD-F84B-4FEA-8B1D-0F765830524A}" srcOrd="2" destOrd="0" presId="urn:microsoft.com/office/officeart/2005/8/layout/vList2"/>
    <dgm:cxn modelId="{B8782174-0904-4FCB-80E6-AD2EA461CB54}" type="presParOf" srcId="{588631B4-9773-4B37-BBAB-424C86749F2D}" destId="{4F9A3E5F-0800-427F-B0BF-B079178D8955}" srcOrd="3"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5FA3F72-B24D-4FAF-86A9-88F634B100C8}" type="doc">
      <dgm:prSet loTypeId="urn:microsoft.com/office/officeart/2005/8/layout/vList2" loCatId="list" qsTypeId="urn:microsoft.com/office/officeart/2005/8/quickstyle/simple3" qsCatId="simple" csTypeId="urn:microsoft.com/office/officeart/2005/8/colors/colorful4" csCatId="colorful" phldr="1"/>
      <dgm:spPr/>
      <dgm:t>
        <a:bodyPr/>
        <a:lstStyle/>
        <a:p>
          <a:endParaRPr lang="en-US"/>
        </a:p>
      </dgm:t>
    </dgm:pt>
    <dgm:pt modelId="{5045D208-19CC-4F0D-89EF-F84C2EBB39F8}">
      <dgm:prSet phldrT="[Text]" custT="1"/>
      <dgm:spPr/>
      <dgm:t>
        <a:bodyPr/>
        <a:lstStyle/>
        <a:p>
          <a:r>
            <a:rPr lang="en-US" sz="2400" dirty="0" smtClean="0"/>
            <a:t>Hukum tertulis</a:t>
          </a:r>
          <a:endParaRPr lang="en-US" sz="2400" dirty="0"/>
        </a:p>
      </dgm:t>
    </dgm:pt>
    <dgm:pt modelId="{FC2FEE66-8F3C-401F-8759-71A69B9FB3D7}" type="parTrans" cxnId="{F30279A7-91D5-4E6F-8EE5-B47FC15DF8F4}">
      <dgm:prSet/>
      <dgm:spPr/>
      <dgm:t>
        <a:bodyPr/>
        <a:lstStyle/>
        <a:p>
          <a:endParaRPr lang="en-US"/>
        </a:p>
      </dgm:t>
    </dgm:pt>
    <dgm:pt modelId="{72114088-2D4B-48A7-BB58-77E084237DD4}" type="sibTrans" cxnId="{F30279A7-91D5-4E6F-8EE5-B47FC15DF8F4}">
      <dgm:prSet/>
      <dgm:spPr/>
      <dgm:t>
        <a:bodyPr/>
        <a:lstStyle/>
        <a:p>
          <a:endParaRPr lang="en-US"/>
        </a:p>
      </dgm:t>
    </dgm:pt>
    <dgm:pt modelId="{2EA90FDB-EE52-425D-ADED-C22D43FFF0CA}">
      <dgm:prSet phldrT="[Text]" custT="1"/>
      <dgm:spPr/>
      <dgm:t>
        <a:bodyPr/>
        <a:lstStyle/>
        <a:p>
          <a:r>
            <a:rPr lang="en-US" sz="2400" dirty="0" smtClean="0"/>
            <a:t>Peraturan yang dapat kita lihat dan rasakan, serta kita ketahui.</a:t>
          </a:r>
          <a:endParaRPr lang="en-US" sz="2400" dirty="0"/>
        </a:p>
      </dgm:t>
    </dgm:pt>
    <dgm:pt modelId="{CD502831-884D-451F-91A0-8A8A23B08AC3}" type="parTrans" cxnId="{40E36F91-93AA-4BC9-B75F-137AE6D02AE6}">
      <dgm:prSet/>
      <dgm:spPr/>
      <dgm:t>
        <a:bodyPr/>
        <a:lstStyle/>
        <a:p>
          <a:endParaRPr lang="en-US"/>
        </a:p>
      </dgm:t>
    </dgm:pt>
    <dgm:pt modelId="{3BF4E6E4-051B-4040-9B20-9B2FB4C4D7A9}" type="sibTrans" cxnId="{40E36F91-93AA-4BC9-B75F-137AE6D02AE6}">
      <dgm:prSet/>
      <dgm:spPr/>
      <dgm:t>
        <a:bodyPr/>
        <a:lstStyle/>
        <a:p>
          <a:endParaRPr lang="en-US"/>
        </a:p>
      </dgm:t>
    </dgm:pt>
    <dgm:pt modelId="{06F1F0FC-75C0-429D-82EF-639AB20D7D26}">
      <dgm:prSet phldrT="[Text]" custT="1"/>
      <dgm:spPr/>
      <dgm:t>
        <a:bodyPr/>
        <a:lstStyle/>
        <a:p>
          <a:r>
            <a:rPr lang="en-US" sz="2400" dirty="0" smtClean="0"/>
            <a:t>Hukum tidak tertulis</a:t>
          </a:r>
          <a:endParaRPr lang="en-US" sz="2400" dirty="0"/>
        </a:p>
      </dgm:t>
    </dgm:pt>
    <dgm:pt modelId="{93654986-B463-4C13-B7B0-31859A168AEE}" type="parTrans" cxnId="{C61BAF88-836D-4572-9D6E-97A6FE208325}">
      <dgm:prSet/>
      <dgm:spPr/>
      <dgm:t>
        <a:bodyPr/>
        <a:lstStyle/>
        <a:p>
          <a:endParaRPr lang="en-US"/>
        </a:p>
      </dgm:t>
    </dgm:pt>
    <dgm:pt modelId="{7469D179-D78D-4061-A0B5-7681139E8D61}" type="sibTrans" cxnId="{C61BAF88-836D-4572-9D6E-97A6FE208325}">
      <dgm:prSet/>
      <dgm:spPr/>
      <dgm:t>
        <a:bodyPr/>
        <a:lstStyle/>
        <a:p>
          <a:endParaRPr lang="en-US"/>
        </a:p>
      </dgm:t>
    </dgm:pt>
    <dgm:pt modelId="{A2D8ED79-E1C6-4765-8EC8-5159FDDA85AF}">
      <dgm:prSet phldrT="[Text]" custT="1"/>
      <dgm:spPr/>
      <dgm:t>
        <a:bodyPr/>
        <a:lstStyle/>
        <a:p>
          <a:r>
            <a:rPr lang="en-US" sz="2400" dirty="0" smtClean="0"/>
            <a:t>Hukum yang hidup dan diyakini oleh warga masyarakat.</a:t>
          </a:r>
          <a:endParaRPr lang="en-US" sz="2400" dirty="0"/>
        </a:p>
      </dgm:t>
    </dgm:pt>
    <dgm:pt modelId="{0E1B1368-E639-4A4F-9114-DD0D2A790DD1}" type="parTrans" cxnId="{8848BB3F-93EB-4BE2-8713-CDB2028A08DC}">
      <dgm:prSet/>
      <dgm:spPr/>
      <dgm:t>
        <a:bodyPr/>
        <a:lstStyle/>
        <a:p>
          <a:endParaRPr lang="en-US"/>
        </a:p>
      </dgm:t>
    </dgm:pt>
    <dgm:pt modelId="{8D9AED99-7F92-4422-9996-E7CFCD96A879}" type="sibTrans" cxnId="{8848BB3F-93EB-4BE2-8713-CDB2028A08DC}">
      <dgm:prSet/>
      <dgm:spPr/>
      <dgm:t>
        <a:bodyPr/>
        <a:lstStyle/>
        <a:p>
          <a:endParaRPr lang="en-US"/>
        </a:p>
      </dgm:t>
    </dgm:pt>
    <dgm:pt modelId="{B871F271-5C9C-46D6-A107-436229E063FA}" type="pres">
      <dgm:prSet presAssocID="{B5FA3F72-B24D-4FAF-86A9-88F634B100C8}" presName="linear" presStyleCnt="0">
        <dgm:presLayoutVars>
          <dgm:animLvl val="lvl"/>
          <dgm:resizeHandles val="exact"/>
        </dgm:presLayoutVars>
      </dgm:prSet>
      <dgm:spPr/>
      <dgm:t>
        <a:bodyPr/>
        <a:lstStyle/>
        <a:p>
          <a:endParaRPr lang="en-US"/>
        </a:p>
      </dgm:t>
    </dgm:pt>
    <dgm:pt modelId="{01834C4E-056C-40E0-AFCD-9DD4B530313A}" type="pres">
      <dgm:prSet presAssocID="{5045D208-19CC-4F0D-89EF-F84C2EBB39F8}" presName="parentText" presStyleLbl="node1" presStyleIdx="0" presStyleCnt="2" custScaleY="58822" custLinFactNeighborY="12819">
        <dgm:presLayoutVars>
          <dgm:chMax val="0"/>
          <dgm:bulletEnabled val="1"/>
        </dgm:presLayoutVars>
      </dgm:prSet>
      <dgm:spPr/>
      <dgm:t>
        <a:bodyPr/>
        <a:lstStyle/>
        <a:p>
          <a:endParaRPr lang="en-US"/>
        </a:p>
      </dgm:t>
    </dgm:pt>
    <dgm:pt modelId="{0D391B11-7A70-4680-B0B8-A586612B804B}" type="pres">
      <dgm:prSet presAssocID="{5045D208-19CC-4F0D-89EF-F84C2EBB39F8}" presName="childText" presStyleLbl="revTx" presStyleIdx="0" presStyleCnt="2" custLinFactNeighborY="16655">
        <dgm:presLayoutVars>
          <dgm:bulletEnabled val="1"/>
        </dgm:presLayoutVars>
      </dgm:prSet>
      <dgm:spPr/>
      <dgm:t>
        <a:bodyPr/>
        <a:lstStyle/>
        <a:p>
          <a:endParaRPr lang="en-US"/>
        </a:p>
      </dgm:t>
    </dgm:pt>
    <dgm:pt modelId="{B0958312-2896-4810-8185-A339893CA701}" type="pres">
      <dgm:prSet presAssocID="{06F1F0FC-75C0-429D-82EF-639AB20D7D26}" presName="parentText" presStyleLbl="node1" presStyleIdx="1" presStyleCnt="2" custScaleY="70797">
        <dgm:presLayoutVars>
          <dgm:chMax val="0"/>
          <dgm:bulletEnabled val="1"/>
        </dgm:presLayoutVars>
      </dgm:prSet>
      <dgm:spPr/>
      <dgm:t>
        <a:bodyPr/>
        <a:lstStyle/>
        <a:p>
          <a:endParaRPr lang="en-US"/>
        </a:p>
      </dgm:t>
    </dgm:pt>
    <dgm:pt modelId="{F8F85D8B-5F73-42C5-BA30-5CD7939A26DE}" type="pres">
      <dgm:prSet presAssocID="{06F1F0FC-75C0-429D-82EF-639AB20D7D26}" presName="childText" presStyleLbl="revTx" presStyleIdx="1" presStyleCnt="2">
        <dgm:presLayoutVars>
          <dgm:bulletEnabled val="1"/>
        </dgm:presLayoutVars>
      </dgm:prSet>
      <dgm:spPr/>
      <dgm:t>
        <a:bodyPr/>
        <a:lstStyle/>
        <a:p>
          <a:endParaRPr lang="en-US"/>
        </a:p>
      </dgm:t>
    </dgm:pt>
  </dgm:ptLst>
  <dgm:cxnLst>
    <dgm:cxn modelId="{F30279A7-91D5-4E6F-8EE5-B47FC15DF8F4}" srcId="{B5FA3F72-B24D-4FAF-86A9-88F634B100C8}" destId="{5045D208-19CC-4F0D-89EF-F84C2EBB39F8}" srcOrd="0" destOrd="0" parTransId="{FC2FEE66-8F3C-401F-8759-71A69B9FB3D7}" sibTransId="{72114088-2D4B-48A7-BB58-77E084237DD4}"/>
    <dgm:cxn modelId="{FFD2E3D0-D0A1-4772-A805-35430E94E6BB}" type="presOf" srcId="{A2D8ED79-E1C6-4765-8EC8-5159FDDA85AF}" destId="{F8F85D8B-5F73-42C5-BA30-5CD7939A26DE}" srcOrd="0" destOrd="0" presId="urn:microsoft.com/office/officeart/2005/8/layout/vList2"/>
    <dgm:cxn modelId="{63EC3D55-9943-44DB-9A71-3EE03140A137}" type="presOf" srcId="{B5FA3F72-B24D-4FAF-86A9-88F634B100C8}" destId="{B871F271-5C9C-46D6-A107-436229E063FA}" srcOrd="0" destOrd="0" presId="urn:microsoft.com/office/officeart/2005/8/layout/vList2"/>
    <dgm:cxn modelId="{374A04BD-C710-4D05-9AC6-8448E9A3A327}" type="presOf" srcId="{2EA90FDB-EE52-425D-ADED-C22D43FFF0CA}" destId="{0D391B11-7A70-4680-B0B8-A586612B804B}" srcOrd="0" destOrd="0" presId="urn:microsoft.com/office/officeart/2005/8/layout/vList2"/>
    <dgm:cxn modelId="{4692FB95-90A2-4A6A-B6E7-36C9F1877F01}" type="presOf" srcId="{5045D208-19CC-4F0D-89EF-F84C2EBB39F8}" destId="{01834C4E-056C-40E0-AFCD-9DD4B530313A}" srcOrd="0" destOrd="0" presId="urn:microsoft.com/office/officeart/2005/8/layout/vList2"/>
    <dgm:cxn modelId="{787E7D1B-F5CA-4EC6-9FD7-143648A10D7C}" type="presOf" srcId="{06F1F0FC-75C0-429D-82EF-639AB20D7D26}" destId="{B0958312-2896-4810-8185-A339893CA701}" srcOrd="0" destOrd="0" presId="urn:microsoft.com/office/officeart/2005/8/layout/vList2"/>
    <dgm:cxn modelId="{40E36F91-93AA-4BC9-B75F-137AE6D02AE6}" srcId="{5045D208-19CC-4F0D-89EF-F84C2EBB39F8}" destId="{2EA90FDB-EE52-425D-ADED-C22D43FFF0CA}" srcOrd="0" destOrd="0" parTransId="{CD502831-884D-451F-91A0-8A8A23B08AC3}" sibTransId="{3BF4E6E4-051B-4040-9B20-9B2FB4C4D7A9}"/>
    <dgm:cxn modelId="{C61BAF88-836D-4572-9D6E-97A6FE208325}" srcId="{B5FA3F72-B24D-4FAF-86A9-88F634B100C8}" destId="{06F1F0FC-75C0-429D-82EF-639AB20D7D26}" srcOrd="1" destOrd="0" parTransId="{93654986-B463-4C13-B7B0-31859A168AEE}" sibTransId="{7469D179-D78D-4061-A0B5-7681139E8D61}"/>
    <dgm:cxn modelId="{8848BB3F-93EB-4BE2-8713-CDB2028A08DC}" srcId="{06F1F0FC-75C0-429D-82EF-639AB20D7D26}" destId="{A2D8ED79-E1C6-4765-8EC8-5159FDDA85AF}" srcOrd="0" destOrd="0" parTransId="{0E1B1368-E639-4A4F-9114-DD0D2A790DD1}" sibTransId="{8D9AED99-7F92-4422-9996-E7CFCD96A879}"/>
    <dgm:cxn modelId="{1B4BFC78-ED8F-48C5-BD5E-630778CCD51A}" type="presParOf" srcId="{B871F271-5C9C-46D6-A107-436229E063FA}" destId="{01834C4E-056C-40E0-AFCD-9DD4B530313A}" srcOrd="0" destOrd="0" presId="urn:microsoft.com/office/officeart/2005/8/layout/vList2"/>
    <dgm:cxn modelId="{CDB20250-7472-4FA7-9612-63F8BDA997A5}" type="presParOf" srcId="{B871F271-5C9C-46D6-A107-436229E063FA}" destId="{0D391B11-7A70-4680-B0B8-A586612B804B}" srcOrd="1" destOrd="0" presId="urn:microsoft.com/office/officeart/2005/8/layout/vList2"/>
    <dgm:cxn modelId="{D12181B5-42DA-4566-97CF-148864D7E5A1}" type="presParOf" srcId="{B871F271-5C9C-46D6-A107-436229E063FA}" destId="{B0958312-2896-4810-8185-A339893CA701}" srcOrd="2" destOrd="0" presId="urn:microsoft.com/office/officeart/2005/8/layout/vList2"/>
    <dgm:cxn modelId="{E3CD8FD3-3BC9-4418-A852-2821C59F81DF}" type="presParOf" srcId="{B871F271-5C9C-46D6-A107-436229E063FA}" destId="{F8F85D8B-5F73-42C5-BA30-5CD7939A26DE}" srcOrd="3"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95F4829-9448-4277-B3C7-89F9C7DEBA11}"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en-US"/>
        </a:p>
      </dgm:t>
    </dgm:pt>
    <dgm:pt modelId="{2F64B106-DDDC-473D-903B-9486C0049238}">
      <dgm:prSet phldrT="[Text]" custT="1"/>
      <dgm:spPr/>
      <dgm:t>
        <a:bodyPr/>
        <a:lstStyle/>
        <a:p>
          <a:r>
            <a:rPr lang="en-US" sz="3600" b="1" dirty="0" smtClean="0">
              <a:solidFill>
                <a:schemeClr val="bg1"/>
              </a:solidFill>
            </a:rPr>
            <a:t>Hukum materiel</a:t>
          </a:r>
          <a:endParaRPr lang="en-US" sz="3600" b="1" dirty="0">
            <a:solidFill>
              <a:schemeClr val="bg1"/>
            </a:solidFill>
          </a:endParaRPr>
        </a:p>
      </dgm:t>
    </dgm:pt>
    <dgm:pt modelId="{C3DD5C4C-CE31-4065-A1FD-B366078628BA}" type="parTrans" cxnId="{6E107BA7-1E5E-4C5D-AF24-BED589447217}">
      <dgm:prSet/>
      <dgm:spPr/>
      <dgm:t>
        <a:bodyPr/>
        <a:lstStyle/>
        <a:p>
          <a:endParaRPr lang="en-US"/>
        </a:p>
      </dgm:t>
    </dgm:pt>
    <dgm:pt modelId="{7F095995-2764-4549-A847-D7DB2194485B}" type="sibTrans" cxnId="{6E107BA7-1E5E-4C5D-AF24-BED589447217}">
      <dgm:prSet/>
      <dgm:spPr/>
      <dgm:t>
        <a:bodyPr/>
        <a:lstStyle/>
        <a:p>
          <a:endParaRPr lang="en-US"/>
        </a:p>
      </dgm:t>
    </dgm:pt>
    <dgm:pt modelId="{EFAA5503-D663-4AAD-AA2F-EF0F17987CE6}">
      <dgm:prSet phldrT="[Text]"/>
      <dgm:spPr/>
      <dgm:t>
        <a:bodyPr/>
        <a:lstStyle/>
        <a:p>
          <a:r>
            <a:rPr lang="en-US" dirty="0" smtClean="0">
              <a:solidFill>
                <a:schemeClr val="tx1"/>
              </a:solidFill>
            </a:rPr>
            <a:t>Hukum yang mengatur hubungan antara anggota masyarakat.</a:t>
          </a:r>
          <a:endParaRPr lang="en-US" dirty="0">
            <a:solidFill>
              <a:schemeClr val="tx1"/>
            </a:solidFill>
          </a:endParaRPr>
        </a:p>
      </dgm:t>
    </dgm:pt>
    <dgm:pt modelId="{B6E00A55-B9B8-416C-A136-A8D0E16F8D54}" type="parTrans" cxnId="{E12B24CD-76FB-4115-B267-743DD3FD52B0}">
      <dgm:prSet/>
      <dgm:spPr/>
      <dgm:t>
        <a:bodyPr/>
        <a:lstStyle/>
        <a:p>
          <a:endParaRPr lang="en-US"/>
        </a:p>
      </dgm:t>
    </dgm:pt>
    <dgm:pt modelId="{B9F00C29-3B23-4D31-869A-05385BD1935C}" type="sibTrans" cxnId="{E12B24CD-76FB-4115-B267-743DD3FD52B0}">
      <dgm:prSet/>
      <dgm:spPr/>
      <dgm:t>
        <a:bodyPr/>
        <a:lstStyle/>
        <a:p>
          <a:endParaRPr lang="en-US"/>
        </a:p>
      </dgm:t>
    </dgm:pt>
    <dgm:pt modelId="{8BB4B9B3-2409-4932-BCF2-62C6EE2267E7}">
      <dgm:prSet phldrT="[Text]" custT="1"/>
      <dgm:spPr/>
      <dgm:t>
        <a:bodyPr/>
        <a:lstStyle/>
        <a:p>
          <a:r>
            <a:rPr lang="en-US" sz="3600" b="1" dirty="0" smtClean="0">
              <a:solidFill>
                <a:schemeClr val="bg1"/>
              </a:solidFill>
            </a:rPr>
            <a:t>Hukum formal</a:t>
          </a:r>
          <a:endParaRPr lang="en-US" sz="3600" b="1" dirty="0">
            <a:solidFill>
              <a:schemeClr val="bg1"/>
            </a:solidFill>
          </a:endParaRPr>
        </a:p>
      </dgm:t>
    </dgm:pt>
    <dgm:pt modelId="{52F657B6-2509-42B6-BA8D-FCC653594EBF}" type="parTrans" cxnId="{6A8EB2CF-8618-4F83-953A-2F64A6328CE3}">
      <dgm:prSet/>
      <dgm:spPr/>
      <dgm:t>
        <a:bodyPr/>
        <a:lstStyle/>
        <a:p>
          <a:endParaRPr lang="en-US"/>
        </a:p>
      </dgm:t>
    </dgm:pt>
    <dgm:pt modelId="{38253842-485A-4BC4-A16C-F849BF19EF9A}" type="sibTrans" cxnId="{6A8EB2CF-8618-4F83-953A-2F64A6328CE3}">
      <dgm:prSet/>
      <dgm:spPr/>
      <dgm:t>
        <a:bodyPr/>
        <a:lstStyle/>
        <a:p>
          <a:endParaRPr lang="en-US"/>
        </a:p>
      </dgm:t>
    </dgm:pt>
    <dgm:pt modelId="{FD4E342A-71C6-4A8B-9629-7C5A02768742}">
      <dgm:prSet phldrT="[Text]"/>
      <dgm:spPr/>
      <dgm:t>
        <a:bodyPr/>
        <a:lstStyle/>
        <a:p>
          <a:r>
            <a:rPr lang="en-US" dirty="0" smtClean="0">
              <a:solidFill>
                <a:schemeClr val="tx1"/>
              </a:solidFill>
            </a:rPr>
            <a:t>Hukum yang mengatur tata cara melaksanakan dan mempertahankan hukum materiel.</a:t>
          </a:r>
          <a:endParaRPr lang="en-US" dirty="0">
            <a:solidFill>
              <a:schemeClr val="tx1"/>
            </a:solidFill>
          </a:endParaRPr>
        </a:p>
      </dgm:t>
    </dgm:pt>
    <dgm:pt modelId="{7085DDBF-A292-462E-82CC-BC55E6E65871}" type="parTrans" cxnId="{ABECAFEC-B951-49FF-98D6-F0D7930CD939}">
      <dgm:prSet/>
      <dgm:spPr/>
      <dgm:t>
        <a:bodyPr/>
        <a:lstStyle/>
        <a:p>
          <a:endParaRPr lang="en-US"/>
        </a:p>
      </dgm:t>
    </dgm:pt>
    <dgm:pt modelId="{1E43FFB5-C362-412B-B3CE-FCAA35893D6D}" type="sibTrans" cxnId="{ABECAFEC-B951-49FF-98D6-F0D7930CD939}">
      <dgm:prSet/>
      <dgm:spPr/>
      <dgm:t>
        <a:bodyPr/>
        <a:lstStyle/>
        <a:p>
          <a:endParaRPr lang="en-US"/>
        </a:p>
      </dgm:t>
    </dgm:pt>
    <dgm:pt modelId="{80D51B84-52C9-42D0-AB22-51EFFC0CE6FE}" type="pres">
      <dgm:prSet presAssocID="{A95F4829-9448-4277-B3C7-89F9C7DEBA11}" presName="linear" presStyleCnt="0">
        <dgm:presLayoutVars>
          <dgm:animLvl val="lvl"/>
          <dgm:resizeHandles val="exact"/>
        </dgm:presLayoutVars>
      </dgm:prSet>
      <dgm:spPr/>
      <dgm:t>
        <a:bodyPr/>
        <a:lstStyle/>
        <a:p>
          <a:endParaRPr lang="en-US"/>
        </a:p>
      </dgm:t>
    </dgm:pt>
    <dgm:pt modelId="{03376BE9-FDE0-4CB2-A029-AFAC64D8DBF6}" type="pres">
      <dgm:prSet presAssocID="{2F64B106-DDDC-473D-903B-9486C0049238}" presName="parentText" presStyleLbl="node1" presStyleIdx="0" presStyleCnt="2" custScaleY="89717">
        <dgm:presLayoutVars>
          <dgm:chMax val="0"/>
          <dgm:bulletEnabled val="1"/>
        </dgm:presLayoutVars>
      </dgm:prSet>
      <dgm:spPr/>
      <dgm:t>
        <a:bodyPr/>
        <a:lstStyle/>
        <a:p>
          <a:endParaRPr lang="en-US"/>
        </a:p>
      </dgm:t>
    </dgm:pt>
    <dgm:pt modelId="{C4772025-7FA2-489A-81A6-E56B238C2203}" type="pres">
      <dgm:prSet presAssocID="{2F64B106-DDDC-473D-903B-9486C0049238}" presName="childText" presStyleLbl="revTx" presStyleIdx="0" presStyleCnt="2">
        <dgm:presLayoutVars>
          <dgm:bulletEnabled val="1"/>
        </dgm:presLayoutVars>
      </dgm:prSet>
      <dgm:spPr/>
      <dgm:t>
        <a:bodyPr/>
        <a:lstStyle/>
        <a:p>
          <a:endParaRPr lang="en-US"/>
        </a:p>
      </dgm:t>
    </dgm:pt>
    <dgm:pt modelId="{766599B5-E1D3-4A2D-9B23-231DF79DE969}" type="pres">
      <dgm:prSet presAssocID="{8BB4B9B3-2409-4932-BCF2-62C6EE2267E7}" presName="parentText" presStyleLbl="node1" presStyleIdx="1" presStyleCnt="2" custScaleY="89717">
        <dgm:presLayoutVars>
          <dgm:chMax val="0"/>
          <dgm:bulletEnabled val="1"/>
        </dgm:presLayoutVars>
      </dgm:prSet>
      <dgm:spPr/>
      <dgm:t>
        <a:bodyPr/>
        <a:lstStyle/>
        <a:p>
          <a:endParaRPr lang="en-US"/>
        </a:p>
      </dgm:t>
    </dgm:pt>
    <dgm:pt modelId="{A25A577E-59CB-4B61-A9DC-7C6917968DB7}" type="pres">
      <dgm:prSet presAssocID="{8BB4B9B3-2409-4932-BCF2-62C6EE2267E7}" presName="childText" presStyleLbl="revTx" presStyleIdx="1" presStyleCnt="2">
        <dgm:presLayoutVars>
          <dgm:bulletEnabled val="1"/>
        </dgm:presLayoutVars>
      </dgm:prSet>
      <dgm:spPr/>
      <dgm:t>
        <a:bodyPr/>
        <a:lstStyle/>
        <a:p>
          <a:endParaRPr lang="en-US"/>
        </a:p>
      </dgm:t>
    </dgm:pt>
  </dgm:ptLst>
  <dgm:cxnLst>
    <dgm:cxn modelId="{CD27F184-1515-4FFF-A47F-6397899C1E73}" type="presOf" srcId="{A95F4829-9448-4277-B3C7-89F9C7DEBA11}" destId="{80D51B84-52C9-42D0-AB22-51EFFC0CE6FE}" srcOrd="0" destOrd="0" presId="urn:microsoft.com/office/officeart/2005/8/layout/vList2"/>
    <dgm:cxn modelId="{ABECAFEC-B951-49FF-98D6-F0D7930CD939}" srcId="{8BB4B9B3-2409-4932-BCF2-62C6EE2267E7}" destId="{FD4E342A-71C6-4A8B-9629-7C5A02768742}" srcOrd="0" destOrd="0" parTransId="{7085DDBF-A292-462E-82CC-BC55E6E65871}" sibTransId="{1E43FFB5-C362-412B-B3CE-FCAA35893D6D}"/>
    <dgm:cxn modelId="{6A8EB2CF-8618-4F83-953A-2F64A6328CE3}" srcId="{A95F4829-9448-4277-B3C7-89F9C7DEBA11}" destId="{8BB4B9B3-2409-4932-BCF2-62C6EE2267E7}" srcOrd="1" destOrd="0" parTransId="{52F657B6-2509-42B6-BA8D-FCC653594EBF}" sibTransId="{38253842-485A-4BC4-A16C-F849BF19EF9A}"/>
    <dgm:cxn modelId="{EFD587C8-4BF9-4771-A0FE-56CF0A3931DC}" type="presOf" srcId="{EFAA5503-D663-4AAD-AA2F-EF0F17987CE6}" destId="{C4772025-7FA2-489A-81A6-E56B238C2203}" srcOrd="0" destOrd="0" presId="urn:microsoft.com/office/officeart/2005/8/layout/vList2"/>
    <dgm:cxn modelId="{A242D29D-E9F0-4200-97D3-77D6D1C80E1E}" type="presOf" srcId="{2F64B106-DDDC-473D-903B-9486C0049238}" destId="{03376BE9-FDE0-4CB2-A029-AFAC64D8DBF6}" srcOrd="0" destOrd="0" presId="urn:microsoft.com/office/officeart/2005/8/layout/vList2"/>
    <dgm:cxn modelId="{97700768-2CE8-42A0-89B7-3DADD7FAB471}" type="presOf" srcId="{FD4E342A-71C6-4A8B-9629-7C5A02768742}" destId="{A25A577E-59CB-4B61-A9DC-7C6917968DB7}" srcOrd="0" destOrd="0" presId="urn:microsoft.com/office/officeart/2005/8/layout/vList2"/>
    <dgm:cxn modelId="{E12B24CD-76FB-4115-B267-743DD3FD52B0}" srcId="{2F64B106-DDDC-473D-903B-9486C0049238}" destId="{EFAA5503-D663-4AAD-AA2F-EF0F17987CE6}" srcOrd="0" destOrd="0" parTransId="{B6E00A55-B9B8-416C-A136-A8D0E16F8D54}" sibTransId="{B9F00C29-3B23-4D31-869A-05385BD1935C}"/>
    <dgm:cxn modelId="{6E107BA7-1E5E-4C5D-AF24-BED589447217}" srcId="{A95F4829-9448-4277-B3C7-89F9C7DEBA11}" destId="{2F64B106-DDDC-473D-903B-9486C0049238}" srcOrd="0" destOrd="0" parTransId="{C3DD5C4C-CE31-4065-A1FD-B366078628BA}" sibTransId="{7F095995-2764-4549-A847-D7DB2194485B}"/>
    <dgm:cxn modelId="{521995A8-23A3-45FA-BF4F-EEFC8D2315FA}" type="presOf" srcId="{8BB4B9B3-2409-4932-BCF2-62C6EE2267E7}" destId="{766599B5-E1D3-4A2D-9B23-231DF79DE969}" srcOrd="0" destOrd="0" presId="urn:microsoft.com/office/officeart/2005/8/layout/vList2"/>
    <dgm:cxn modelId="{C86685F1-F558-4DD6-A96A-F3A259ECEF0B}" type="presParOf" srcId="{80D51B84-52C9-42D0-AB22-51EFFC0CE6FE}" destId="{03376BE9-FDE0-4CB2-A029-AFAC64D8DBF6}" srcOrd="0" destOrd="0" presId="urn:microsoft.com/office/officeart/2005/8/layout/vList2"/>
    <dgm:cxn modelId="{53C54E04-04FB-435F-A552-F75943EE5AF1}" type="presParOf" srcId="{80D51B84-52C9-42D0-AB22-51EFFC0CE6FE}" destId="{C4772025-7FA2-489A-81A6-E56B238C2203}" srcOrd="1" destOrd="0" presId="urn:microsoft.com/office/officeart/2005/8/layout/vList2"/>
    <dgm:cxn modelId="{66923FCA-1614-4470-9E6E-A6D1CE51F627}" type="presParOf" srcId="{80D51B84-52C9-42D0-AB22-51EFFC0CE6FE}" destId="{766599B5-E1D3-4A2D-9B23-231DF79DE969}" srcOrd="2" destOrd="0" presId="urn:microsoft.com/office/officeart/2005/8/layout/vList2"/>
    <dgm:cxn modelId="{C22FC602-EB12-417F-A4ED-4A8DEDDA0D72}" type="presParOf" srcId="{80D51B84-52C9-42D0-AB22-51EFFC0CE6FE}" destId="{A25A577E-59CB-4B61-A9DC-7C6917968DB7}" srcOrd="3"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36EB158-A97C-4154-B69F-A4528F0B20D8}" type="doc">
      <dgm:prSet loTypeId="urn:microsoft.com/office/officeart/2005/8/layout/vList2" loCatId="list" qsTypeId="urn:microsoft.com/office/officeart/2005/8/quickstyle/3d1" qsCatId="3D" csTypeId="urn:microsoft.com/office/officeart/2005/8/colors/colorful1" csCatId="colorful" phldr="1"/>
      <dgm:spPr/>
      <dgm:t>
        <a:bodyPr/>
        <a:lstStyle/>
        <a:p>
          <a:endParaRPr lang="en-US"/>
        </a:p>
      </dgm:t>
    </dgm:pt>
    <dgm:pt modelId="{64BEA456-D704-4F5E-9628-A51E2CA3FCF6}">
      <dgm:prSet phldrT="[Text]" custT="1"/>
      <dgm:spPr/>
      <dgm:t>
        <a:bodyPr/>
        <a:lstStyle/>
        <a:p>
          <a:r>
            <a:rPr lang="en-US" sz="2800" b="1" i="1" dirty="0" smtClean="0"/>
            <a:t>Ius constitutum </a:t>
          </a:r>
          <a:endParaRPr lang="en-US" sz="2800" b="1" i="1" dirty="0"/>
        </a:p>
      </dgm:t>
    </dgm:pt>
    <dgm:pt modelId="{2C683F3C-FF17-4373-ADF5-E50A52FC1F8B}" type="parTrans" cxnId="{8A145BB5-FE89-4B2B-8DED-97DDF3FDCCBF}">
      <dgm:prSet/>
      <dgm:spPr/>
      <dgm:t>
        <a:bodyPr/>
        <a:lstStyle/>
        <a:p>
          <a:endParaRPr lang="en-US"/>
        </a:p>
      </dgm:t>
    </dgm:pt>
    <dgm:pt modelId="{15DA2E5F-363F-4461-8E2C-4B632717F621}" type="sibTrans" cxnId="{8A145BB5-FE89-4B2B-8DED-97DDF3FDCCBF}">
      <dgm:prSet/>
      <dgm:spPr/>
      <dgm:t>
        <a:bodyPr/>
        <a:lstStyle/>
        <a:p>
          <a:endParaRPr lang="en-US"/>
        </a:p>
      </dgm:t>
    </dgm:pt>
    <dgm:pt modelId="{1E4D7D72-A93D-4705-9857-AEE2B496468C}">
      <dgm:prSet phldrT="[Text]" custT="1"/>
      <dgm:spPr/>
      <dgm:t>
        <a:bodyPr/>
        <a:lstStyle/>
        <a:p>
          <a:r>
            <a:rPr lang="en-US" sz="2800" dirty="0" smtClean="0"/>
            <a:t>Hukum yang sedang berlaku saat ini pada suatu tempat dan waktu tertentu.</a:t>
          </a:r>
          <a:endParaRPr lang="en-US" sz="2800" dirty="0"/>
        </a:p>
      </dgm:t>
    </dgm:pt>
    <dgm:pt modelId="{9C6B8FDB-CBA6-47AC-B981-8AF49E80770C}" type="parTrans" cxnId="{4AD57B02-18A5-4F14-8D96-A3616DDB79A9}">
      <dgm:prSet/>
      <dgm:spPr/>
      <dgm:t>
        <a:bodyPr/>
        <a:lstStyle/>
        <a:p>
          <a:endParaRPr lang="en-US"/>
        </a:p>
      </dgm:t>
    </dgm:pt>
    <dgm:pt modelId="{E486BD6A-42CC-4FAB-916E-4B1CBAE4DC7F}" type="sibTrans" cxnId="{4AD57B02-18A5-4F14-8D96-A3616DDB79A9}">
      <dgm:prSet/>
      <dgm:spPr/>
      <dgm:t>
        <a:bodyPr/>
        <a:lstStyle/>
        <a:p>
          <a:endParaRPr lang="en-US"/>
        </a:p>
      </dgm:t>
    </dgm:pt>
    <dgm:pt modelId="{21B52FFA-69D5-4066-B587-EDE14C7236AD}">
      <dgm:prSet phldrT="[Text]" custT="1"/>
      <dgm:spPr/>
      <dgm:t>
        <a:bodyPr/>
        <a:lstStyle/>
        <a:p>
          <a:r>
            <a:rPr lang="en-US" sz="3200" b="1" i="1" dirty="0" smtClean="0"/>
            <a:t>Ius constituendum</a:t>
          </a:r>
          <a:endParaRPr lang="en-US" sz="3200" b="1" i="1" dirty="0"/>
        </a:p>
      </dgm:t>
    </dgm:pt>
    <dgm:pt modelId="{BD9C3468-6749-456B-8349-322009CEF1CA}" type="parTrans" cxnId="{24E43822-82D1-4D17-80C4-2EF36F6C73E5}">
      <dgm:prSet/>
      <dgm:spPr/>
      <dgm:t>
        <a:bodyPr/>
        <a:lstStyle/>
        <a:p>
          <a:endParaRPr lang="en-US"/>
        </a:p>
      </dgm:t>
    </dgm:pt>
    <dgm:pt modelId="{28DFE6E6-BE90-43F6-AA7B-AD457CF5D89C}" type="sibTrans" cxnId="{24E43822-82D1-4D17-80C4-2EF36F6C73E5}">
      <dgm:prSet/>
      <dgm:spPr/>
      <dgm:t>
        <a:bodyPr/>
        <a:lstStyle/>
        <a:p>
          <a:endParaRPr lang="en-US"/>
        </a:p>
      </dgm:t>
    </dgm:pt>
    <dgm:pt modelId="{F3AC5378-8C0E-40AF-BD1C-A32CE86D97C1}">
      <dgm:prSet phldrT="[Text]" custT="1"/>
      <dgm:spPr/>
      <dgm:t>
        <a:bodyPr/>
        <a:lstStyle/>
        <a:p>
          <a:r>
            <a:rPr lang="en-US" sz="3200" dirty="0" smtClean="0"/>
            <a:t>Hukum yang akan ditetapkan pada masa yang akan datang.</a:t>
          </a:r>
          <a:endParaRPr lang="en-US" sz="3200" dirty="0"/>
        </a:p>
      </dgm:t>
    </dgm:pt>
    <dgm:pt modelId="{F1DFA0E8-7EFD-4CB8-9630-9FBCDF8D873C}" type="parTrans" cxnId="{5F018F12-D5CF-4965-A7D4-721AB855EEB7}">
      <dgm:prSet/>
      <dgm:spPr/>
      <dgm:t>
        <a:bodyPr/>
        <a:lstStyle/>
        <a:p>
          <a:endParaRPr lang="en-US"/>
        </a:p>
      </dgm:t>
    </dgm:pt>
    <dgm:pt modelId="{FCDB5520-4FA1-430A-B5F9-A40FEAAB5617}" type="sibTrans" cxnId="{5F018F12-D5CF-4965-A7D4-721AB855EEB7}">
      <dgm:prSet/>
      <dgm:spPr/>
      <dgm:t>
        <a:bodyPr/>
        <a:lstStyle/>
        <a:p>
          <a:endParaRPr lang="en-US"/>
        </a:p>
      </dgm:t>
    </dgm:pt>
    <dgm:pt modelId="{85688144-504C-4248-856C-35936328BB7D}" type="pres">
      <dgm:prSet presAssocID="{736EB158-A97C-4154-B69F-A4528F0B20D8}" presName="linear" presStyleCnt="0">
        <dgm:presLayoutVars>
          <dgm:animLvl val="lvl"/>
          <dgm:resizeHandles val="exact"/>
        </dgm:presLayoutVars>
      </dgm:prSet>
      <dgm:spPr/>
      <dgm:t>
        <a:bodyPr/>
        <a:lstStyle/>
        <a:p>
          <a:endParaRPr lang="en-US"/>
        </a:p>
      </dgm:t>
    </dgm:pt>
    <dgm:pt modelId="{0B1798FB-0861-4647-AD32-09BC6EBC9C60}" type="pres">
      <dgm:prSet presAssocID="{64BEA456-D704-4F5E-9628-A51E2CA3FCF6}" presName="parentText" presStyleLbl="node1" presStyleIdx="0" presStyleCnt="2">
        <dgm:presLayoutVars>
          <dgm:chMax val="0"/>
          <dgm:bulletEnabled val="1"/>
        </dgm:presLayoutVars>
      </dgm:prSet>
      <dgm:spPr/>
      <dgm:t>
        <a:bodyPr/>
        <a:lstStyle/>
        <a:p>
          <a:endParaRPr lang="en-US"/>
        </a:p>
      </dgm:t>
    </dgm:pt>
    <dgm:pt modelId="{CB1AC5A9-2C2F-4CDA-9B6B-42E6F88E49C1}" type="pres">
      <dgm:prSet presAssocID="{64BEA456-D704-4F5E-9628-A51E2CA3FCF6}" presName="childText" presStyleLbl="revTx" presStyleIdx="0" presStyleCnt="2">
        <dgm:presLayoutVars>
          <dgm:bulletEnabled val="1"/>
        </dgm:presLayoutVars>
      </dgm:prSet>
      <dgm:spPr/>
      <dgm:t>
        <a:bodyPr/>
        <a:lstStyle/>
        <a:p>
          <a:endParaRPr lang="en-US"/>
        </a:p>
      </dgm:t>
    </dgm:pt>
    <dgm:pt modelId="{4C84F297-5385-475D-AD92-215F23D50F51}" type="pres">
      <dgm:prSet presAssocID="{21B52FFA-69D5-4066-B587-EDE14C7236AD}" presName="parentText" presStyleLbl="node1" presStyleIdx="1" presStyleCnt="2">
        <dgm:presLayoutVars>
          <dgm:chMax val="0"/>
          <dgm:bulletEnabled val="1"/>
        </dgm:presLayoutVars>
      </dgm:prSet>
      <dgm:spPr/>
      <dgm:t>
        <a:bodyPr/>
        <a:lstStyle/>
        <a:p>
          <a:endParaRPr lang="en-US"/>
        </a:p>
      </dgm:t>
    </dgm:pt>
    <dgm:pt modelId="{F5720E13-BFAC-4D8D-8B2B-4BA4C212CBE8}" type="pres">
      <dgm:prSet presAssocID="{21B52FFA-69D5-4066-B587-EDE14C7236AD}" presName="childText" presStyleLbl="revTx" presStyleIdx="1" presStyleCnt="2">
        <dgm:presLayoutVars>
          <dgm:bulletEnabled val="1"/>
        </dgm:presLayoutVars>
      </dgm:prSet>
      <dgm:spPr/>
      <dgm:t>
        <a:bodyPr/>
        <a:lstStyle/>
        <a:p>
          <a:endParaRPr lang="en-US"/>
        </a:p>
      </dgm:t>
    </dgm:pt>
  </dgm:ptLst>
  <dgm:cxnLst>
    <dgm:cxn modelId="{BF3F423A-683C-45BF-98D2-511F35352B49}" type="presOf" srcId="{736EB158-A97C-4154-B69F-A4528F0B20D8}" destId="{85688144-504C-4248-856C-35936328BB7D}" srcOrd="0" destOrd="0" presId="urn:microsoft.com/office/officeart/2005/8/layout/vList2"/>
    <dgm:cxn modelId="{3813331D-D414-4774-AE47-90B9380EE440}" type="presOf" srcId="{1E4D7D72-A93D-4705-9857-AEE2B496468C}" destId="{CB1AC5A9-2C2F-4CDA-9B6B-42E6F88E49C1}" srcOrd="0" destOrd="0" presId="urn:microsoft.com/office/officeart/2005/8/layout/vList2"/>
    <dgm:cxn modelId="{24E43822-82D1-4D17-80C4-2EF36F6C73E5}" srcId="{736EB158-A97C-4154-B69F-A4528F0B20D8}" destId="{21B52FFA-69D5-4066-B587-EDE14C7236AD}" srcOrd="1" destOrd="0" parTransId="{BD9C3468-6749-456B-8349-322009CEF1CA}" sibTransId="{28DFE6E6-BE90-43F6-AA7B-AD457CF5D89C}"/>
    <dgm:cxn modelId="{4AD57B02-18A5-4F14-8D96-A3616DDB79A9}" srcId="{64BEA456-D704-4F5E-9628-A51E2CA3FCF6}" destId="{1E4D7D72-A93D-4705-9857-AEE2B496468C}" srcOrd="0" destOrd="0" parTransId="{9C6B8FDB-CBA6-47AC-B981-8AF49E80770C}" sibTransId="{E486BD6A-42CC-4FAB-916E-4B1CBAE4DC7F}"/>
    <dgm:cxn modelId="{5F018F12-D5CF-4965-A7D4-721AB855EEB7}" srcId="{21B52FFA-69D5-4066-B587-EDE14C7236AD}" destId="{F3AC5378-8C0E-40AF-BD1C-A32CE86D97C1}" srcOrd="0" destOrd="0" parTransId="{F1DFA0E8-7EFD-4CB8-9630-9FBCDF8D873C}" sibTransId="{FCDB5520-4FA1-430A-B5F9-A40FEAAB5617}"/>
    <dgm:cxn modelId="{8C3CBA20-E036-4865-B499-819F8F6BFBDE}" type="presOf" srcId="{21B52FFA-69D5-4066-B587-EDE14C7236AD}" destId="{4C84F297-5385-475D-AD92-215F23D50F51}" srcOrd="0" destOrd="0" presId="urn:microsoft.com/office/officeart/2005/8/layout/vList2"/>
    <dgm:cxn modelId="{B6A8E13F-2740-46CA-AD31-DC28978C41EB}" type="presOf" srcId="{F3AC5378-8C0E-40AF-BD1C-A32CE86D97C1}" destId="{F5720E13-BFAC-4D8D-8B2B-4BA4C212CBE8}" srcOrd="0" destOrd="0" presId="urn:microsoft.com/office/officeart/2005/8/layout/vList2"/>
    <dgm:cxn modelId="{8A145BB5-FE89-4B2B-8DED-97DDF3FDCCBF}" srcId="{736EB158-A97C-4154-B69F-A4528F0B20D8}" destId="{64BEA456-D704-4F5E-9628-A51E2CA3FCF6}" srcOrd="0" destOrd="0" parTransId="{2C683F3C-FF17-4373-ADF5-E50A52FC1F8B}" sibTransId="{15DA2E5F-363F-4461-8E2C-4B632717F621}"/>
    <dgm:cxn modelId="{DF33D9FA-3016-4313-B4FF-1355CEFC3609}" type="presOf" srcId="{64BEA456-D704-4F5E-9628-A51E2CA3FCF6}" destId="{0B1798FB-0861-4647-AD32-09BC6EBC9C60}" srcOrd="0" destOrd="0" presId="urn:microsoft.com/office/officeart/2005/8/layout/vList2"/>
    <dgm:cxn modelId="{C7A3F8B2-0246-429E-A7A0-24AA413A3DDB}" type="presParOf" srcId="{85688144-504C-4248-856C-35936328BB7D}" destId="{0B1798FB-0861-4647-AD32-09BC6EBC9C60}" srcOrd="0" destOrd="0" presId="urn:microsoft.com/office/officeart/2005/8/layout/vList2"/>
    <dgm:cxn modelId="{67E9E3B5-4511-43D7-974C-520E6D56B339}" type="presParOf" srcId="{85688144-504C-4248-856C-35936328BB7D}" destId="{CB1AC5A9-2C2F-4CDA-9B6B-42E6F88E49C1}" srcOrd="1" destOrd="0" presId="urn:microsoft.com/office/officeart/2005/8/layout/vList2"/>
    <dgm:cxn modelId="{FC33680E-93C7-48EF-9AC8-92C008567745}" type="presParOf" srcId="{85688144-504C-4248-856C-35936328BB7D}" destId="{4C84F297-5385-475D-AD92-215F23D50F51}" srcOrd="2" destOrd="0" presId="urn:microsoft.com/office/officeart/2005/8/layout/vList2"/>
    <dgm:cxn modelId="{A3FC9FE2-77CC-463F-A0AD-CF46A7560EEE}" type="presParOf" srcId="{85688144-504C-4248-856C-35936328BB7D}" destId="{F5720E13-BFAC-4D8D-8B2B-4BA4C212CBE8}" srcOrd="3"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842837E-EAAB-4F5B-9EFC-E0CC87113CBB}">
      <dsp:nvSpPr>
        <dsp:cNvPr id="0" name=""/>
        <dsp:cNvSpPr/>
      </dsp:nvSpPr>
      <dsp:spPr>
        <a:xfrm rot="5400000">
          <a:off x="-160847" y="161073"/>
          <a:ext cx="1072314" cy="750620"/>
        </a:xfrm>
        <a:prstGeom prst="chevron">
          <a:avLst/>
        </a:prstGeom>
        <a:solidFill>
          <a:schemeClr val="accent2"/>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ID" sz="2100" kern="1200" dirty="0" smtClean="0"/>
            <a:t>A</a:t>
          </a:r>
          <a:endParaRPr lang="en-US" sz="2100" kern="1200" dirty="0"/>
        </a:p>
      </dsp:txBody>
      <dsp:txXfrm rot="5400000">
        <a:off x="-160847" y="161073"/>
        <a:ext cx="1072314" cy="750620"/>
      </dsp:txXfrm>
    </dsp:sp>
    <dsp:sp modelId="{207B41AF-5B38-433A-BF2E-519D7E43DAF0}">
      <dsp:nvSpPr>
        <dsp:cNvPr id="0" name=""/>
        <dsp:cNvSpPr/>
      </dsp:nvSpPr>
      <dsp:spPr>
        <a:xfrm rot="5400000">
          <a:off x="1250943" y="-500323"/>
          <a:ext cx="697004" cy="1697651"/>
        </a:xfrm>
        <a:prstGeom prst="round2SameRect">
          <a:avLst/>
        </a:prstGeom>
        <a:solidFill>
          <a:schemeClr val="lt1">
            <a:alpha val="90000"/>
            <a:hueOff val="0"/>
            <a:satOff val="0"/>
            <a:lumOff val="0"/>
            <a:alphaOff val="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hlinkClick xmlns:r="http://schemas.openxmlformats.org/officeDocument/2006/relationships" r:id="" action="ppaction://hlinksldjump"/>
            </a:rPr>
            <a:t>Sistem Hukum Nasional</a:t>
          </a:r>
          <a:endParaRPr lang="en-US" sz="1400" kern="1200" dirty="0"/>
        </a:p>
      </dsp:txBody>
      <dsp:txXfrm rot="5400000">
        <a:off x="1250943" y="-500323"/>
        <a:ext cx="697004" cy="1697651"/>
      </dsp:txXfrm>
    </dsp:sp>
    <dsp:sp modelId="{435A3989-5395-4166-92F8-956D13F37D13}">
      <dsp:nvSpPr>
        <dsp:cNvPr id="0" name=""/>
        <dsp:cNvSpPr/>
      </dsp:nvSpPr>
      <dsp:spPr>
        <a:xfrm rot="5400000">
          <a:off x="-160847" y="1028845"/>
          <a:ext cx="1072314" cy="750620"/>
        </a:xfrm>
        <a:prstGeom prst="chevron">
          <a:avLst/>
        </a:prstGeom>
        <a:solidFill>
          <a:schemeClr val="accent4"/>
        </a:solidFill>
        <a:ln w="25400" cap="flat"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ID" sz="2100" kern="1200" dirty="0" smtClean="0"/>
            <a:t>B</a:t>
          </a:r>
          <a:endParaRPr lang="en-US" sz="2100" kern="1200" dirty="0"/>
        </a:p>
      </dsp:txBody>
      <dsp:txXfrm rot="5400000">
        <a:off x="-160847" y="1028845"/>
        <a:ext cx="1072314" cy="750620"/>
      </dsp:txXfrm>
    </dsp:sp>
    <dsp:sp modelId="{CA47E7FA-6DFB-44DB-95CE-8DB7D3702CF3}">
      <dsp:nvSpPr>
        <dsp:cNvPr id="0" name=""/>
        <dsp:cNvSpPr/>
      </dsp:nvSpPr>
      <dsp:spPr>
        <a:xfrm rot="5400000">
          <a:off x="1250943" y="367675"/>
          <a:ext cx="697004" cy="1697651"/>
        </a:xfrm>
        <a:prstGeom prst="round2SameRect">
          <a:avLst/>
        </a:prstGeom>
        <a:solidFill>
          <a:schemeClr val="lt1">
            <a:alpha val="90000"/>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hlinkClick xmlns:r="http://schemas.openxmlformats.org/officeDocument/2006/relationships" r:id="" action="ppaction://hlinksldjump"/>
            </a:rPr>
            <a:t>Sistem Peradilan Nasional</a:t>
          </a:r>
          <a:endParaRPr lang="en-US" sz="1400" kern="1200" dirty="0"/>
        </a:p>
      </dsp:txBody>
      <dsp:txXfrm rot="5400000">
        <a:off x="1250943" y="367675"/>
        <a:ext cx="697004" cy="1697651"/>
      </dsp:txXfrm>
    </dsp:sp>
    <dsp:sp modelId="{2FD604E7-C2AD-48BE-B771-6F9D1F5D4237}">
      <dsp:nvSpPr>
        <dsp:cNvPr id="0" name=""/>
        <dsp:cNvSpPr/>
      </dsp:nvSpPr>
      <dsp:spPr>
        <a:xfrm rot="5400000">
          <a:off x="-160847" y="1896618"/>
          <a:ext cx="1072314" cy="750620"/>
        </a:xfrm>
        <a:prstGeom prst="chevron">
          <a:avLst/>
        </a:prstGeom>
        <a:solidFill>
          <a:schemeClr val="accent3"/>
        </a:solidFill>
        <a:ln w="25400"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ID" sz="2100" kern="1200" dirty="0" smtClean="0"/>
            <a:t>C</a:t>
          </a:r>
          <a:endParaRPr lang="en-US" sz="2100" kern="1200" dirty="0"/>
        </a:p>
      </dsp:txBody>
      <dsp:txXfrm rot="5400000">
        <a:off x="-160847" y="1896618"/>
        <a:ext cx="1072314" cy="750620"/>
      </dsp:txXfrm>
    </dsp:sp>
    <dsp:sp modelId="{19982763-D5D5-4333-9326-C5BCD6615A18}">
      <dsp:nvSpPr>
        <dsp:cNvPr id="0" name=""/>
        <dsp:cNvSpPr/>
      </dsp:nvSpPr>
      <dsp:spPr>
        <a:xfrm rot="5400000">
          <a:off x="1250943" y="1235447"/>
          <a:ext cx="697004" cy="1697651"/>
        </a:xfrm>
        <a:prstGeom prst="round2SameRect">
          <a:avLst/>
        </a:prstGeom>
        <a:solidFill>
          <a:schemeClr val="lt1">
            <a:alpha val="90000"/>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hlinkClick xmlns:r="http://schemas.openxmlformats.org/officeDocument/2006/relationships" r:id="" action="ppaction://hlinksldjump"/>
            </a:rPr>
            <a:t>Menunjukkan Perilaku Sesuai Hukum Nasional</a:t>
          </a:r>
          <a:endParaRPr lang="en-US" sz="1400" kern="1200" dirty="0"/>
        </a:p>
      </dsp:txBody>
      <dsp:txXfrm rot="5400000">
        <a:off x="1250943" y="1235447"/>
        <a:ext cx="697004" cy="1697651"/>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9E9C925-0225-42AA-BA66-A4E50892F0FE}">
      <dsp:nvSpPr>
        <dsp:cNvPr id="0" name=""/>
        <dsp:cNvSpPr/>
      </dsp:nvSpPr>
      <dsp:spPr>
        <a:xfrm>
          <a:off x="2622090" y="2499789"/>
          <a:ext cx="1416051" cy="141605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ID" sz="2200" kern="1200" dirty="0" smtClean="0"/>
            <a:t>Unsur-unsur Hukum</a:t>
          </a:r>
          <a:endParaRPr lang="en-US" sz="2200" kern="1200" dirty="0"/>
        </a:p>
      </dsp:txBody>
      <dsp:txXfrm>
        <a:off x="2622090" y="2499789"/>
        <a:ext cx="1416051" cy="1416051"/>
      </dsp:txXfrm>
    </dsp:sp>
    <dsp:sp modelId="{737ADB92-4393-486C-BB8F-30CDE1FAA545}">
      <dsp:nvSpPr>
        <dsp:cNvPr id="0" name=""/>
        <dsp:cNvSpPr/>
      </dsp:nvSpPr>
      <dsp:spPr>
        <a:xfrm rot="16200000">
          <a:off x="3182018" y="1948447"/>
          <a:ext cx="296194" cy="56059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16200000">
        <a:off x="3182018" y="1948447"/>
        <a:ext cx="296194" cy="560591"/>
      </dsp:txXfrm>
    </dsp:sp>
    <dsp:sp modelId="{AA45E641-5012-4308-8DB5-3784AB53EE11}">
      <dsp:nvSpPr>
        <dsp:cNvPr id="0" name=""/>
        <dsp:cNvSpPr/>
      </dsp:nvSpPr>
      <dsp:spPr>
        <a:xfrm>
          <a:off x="2195734" y="-145109"/>
          <a:ext cx="2268762" cy="2086042"/>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Aturan tentang tingkah laku manusia </a:t>
          </a:r>
          <a:endParaRPr lang="en-US" sz="2400" kern="1200" dirty="0"/>
        </a:p>
      </dsp:txBody>
      <dsp:txXfrm>
        <a:off x="2195734" y="-145109"/>
        <a:ext cx="2268762" cy="2086042"/>
      </dsp:txXfrm>
    </dsp:sp>
    <dsp:sp modelId="{B1926DF9-8324-4D4F-AD3D-1F4BBA1714DC}">
      <dsp:nvSpPr>
        <dsp:cNvPr id="0" name=""/>
        <dsp:cNvSpPr/>
      </dsp:nvSpPr>
      <dsp:spPr>
        <a:xfrm rot="20520000">
          <a:off x="4123611" y="2616996"/>
          <a:ext cx="324388" cy="56059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20520000">
        <a:off x="4123611" y="2616996"/>
        <a:ext cx="324388" cy="560591"/>
      </dsp:txXfrm>
    </dsp:sp>
    <dsp:sp modelId="{C1658A2D-58C3-425A-9420-50A6D273BB1E}">
      <dsp:nvSpPr>
        <dsp:cNvPr id="0" name=""/>
        <dsp:cNvSpPr/>
      </dsp:nvSpPr>
      <dsp:spPr>
        <a:xfrm>
          <a:off x="4526177" y="1592823"/>
          <a:ext cx="2001574" cy="1802383"/>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ID" sz="2400" kern="1200" dirty="0" smtClean="0"/>
            <a:t>Berisi perintah dan larangan</a:t>
          </a:r>
          <a:endParaRPr lang="en-US" sz="2400" kern="1200" dirty="0"/>
        </a:p>
      </dsp:txBody>
      <dsp:txXfrm>
        <a:off x="4526177" y="1592823"/>
        <a:ext cx="2001574" cy="1802383"/>
      </dsp:txXfrm>
    </dsp:sp>
    <dsp:sp modelId="{893F4ABB-C55E-4BEA-88A8-4C62EA34A45B}">
      <dsp:nvSpPr>
        <dsp:cNvPr id="0" name=""/>
        <dsp:cNvSpPr/>
      </dsp:nvSpPr>
      <dsp:spPr>
        <a:xfrm rot="3240000">
          <a:off x="3759728" y="3763103"/>
          <a:ext cx="354949" cy="56059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3240000">
        <a:off x="3759728" y="3763103"/>
        <a:ext cx="354949" cy="560591"/>
      </dsp:txXfrm>
    </dsp:sp>
    <dsp:sp modelId="{0051AD9B-AEC2-4FDB-AAD1-EC227467302E}">
      <dsp:nvSpPr>
        <dsp:cNvPr id="0" name=""/>
        <dsp:cNvSpPr/>
      </dsp:nvSpPr>
      <dsp:spPr>
        <a:xfrm>
          <a:off x="3687056" y="4175374"/>
          <a:ext cx="2001574" cy="1802383"/>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Dibuat oleh pihak dan lembaga yang berwenang</a:t>
          </a:r>
          <a:endParaRPr lang="en-US" sz="2000" kern="1200" dirty="0"/>
        </a:p>
      </dsp:txBody>
      <dsp:txXfrm>
        <a:off x="3687056" y="4175374"/>
        <a:ext cx="2001574" cy="1802383"/>
      </dsp:txXfrm>
    </dsp:sp>
    <dsp:sp modelId="{59B69553-34A6-42F0-A79A-E177D3B9A53D}">
      <dsp:nvSpPr>
        <dsp:cNvPr id="0" name=""/>
        <dsp:cNvSpPr/>
      </dsp:nvSpPr>
      <dsp:spPr>
        <a:xfrm rot="7560000">
          <a:off x="2545553" y="3763103"/>
          <a:ext cx="354949" cy="56059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7560000">
        <a:off x="2545553" y="3763103"/>
        <a:ext cx="354949" cy="560591"/>
      </dsp:txXfrm>
    </dsp:sp>
    <dsp:sp modelId="{1300388A-3290-49CF-95E5-64B24811348A}">
      <dsp:nvSpPr>
        <dsp:cNvPr id="0" name=""/>
        <dsp:cNvSpPr/>
      </dsp:nvSpPr>
      <dsp:spPr>
        <a:xfrm>
          <a:off x="971601" y="4175374"/>
          <a:ext cx="2001574" cy="1802383"/>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Sifat mengatur, memaksa, dan mengikat</a:t>
          </a:r>
          <a:endParaRPr lang="en-US" sz="2000" kern="1200" dirty="0"/>
        </a:p>
      </dsp:txBody>
      <dsp:txXfrm>
        <a:off x="971601" y="4175374"/>
        <a:ext cx="2001574" cy="1802383"/>
      </dsp:txXfrm>
    </dsp:sp>
    <dsp:sp modelId="{44939753-BAB8-43F2-A980-8E0C5FFD5CBA}">
      <dsp:nvSpPr>
        <dsp:cNvPr id="0" name=""/>
        <dsp:cNvSpPr/>
      </dsp:nvSpPr>
      <dsp:spPr>
        <a:xfrm rot="11880000">
          <a:off x="2212232" y="2616996"/>
          <a:ext cx="324388" cy="560591"/>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11880000">
        <a:off x="2212232" y="2616996"/>
        <a:ext cx="324388" cy="560591"/>
      </dsp:txXfrm>
    </dsp:sp>
    <dsp:sp modelId="{7C0F7815-1D9C-4484-A482-973E701A9581}">
      <dsp:nvSpPr>
        <dsp:cNvPr id="0" name=""/>
        <dsp:cNvSpPr/>
      </dsp:nvSpPr>
      <dsp:spPr>
        <a:xfrm>
          <a:off x="132479" y="1592823"/>
          <a:ext cx="2001574" cy="1802383"/>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ID" sz="2400" kern="1200" dirty="0" smtClean="0"/>
            <a:t>Sanksi tegas dan nyata</a:t>
          </a:r>
          <a:endParaRPr lang="en-US" sz="2400" kern="1200" dirty="0"/>
        </a:p>
      </dsp:txBody>
      <dsp:txXfrm>
        <a:off x="132479" y="1592823"/>
        <a:ext cx="2001574" cy="1802383"/>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E4614BB-844F-48A9-B28A-81879BE4E59D}">
      <dsp:nvSpPr>
        <dsp:cNvPr id="0" name=""/>
        <dsp:cNvSpPr/>
      </dsp:nvSpPr>
      <dsp:spPr>
        <a:xfrm rot="16200000">
          <a:off x="508000" y="-508000"/>
          <a:ext cx="2032000" cy="3048000"/>
        </a:xfrm>
        <a:prstGeom prst="round1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kern="1200" dirty="0" smtClean="0"/>
            <a:t>Mencegah perilaku sewenang-wenang</a:t>
          </a:r>
          <a:endParaRPr lang="en-US" sz="2500" kern="1200" dirty="0"/>
        </a:p>
      </dsp:txBody>
      <dsp:txXfrm rot="16200000">
        <a:off x="762000" y="-762000"/>
        <a:ext cx="1524000" cy="3048000"/>
      </dsp:txXfrm>
    </dsp:sp>
    <dsp:sp modelId="{85B7828C-9549-4DFE-9FE0-54F7951B8D09}">
      <dsp:nvSpPr>
        <dsp:cNvPr id="0" name=""/>
        <dsp:cNvSpPr/>
      </dsp:nvSpPr>
      <dsp:spPr>
        <a:xfrm>
          <a:off x="3048000" y="0"/>
          <a:ext cx="3048000" cy="2032000"/>
        </a:xfrm>
        <a:prstGeom prst="round1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kern="1200" dirty="0" smtClean="0"/>
            <a:t>Menciptakan suasana damai dan tertib </a:t>
          </a:r>
          <a:endParaRPr lang="en-US" sz="2500" kern="1200" dirty="0"/>
        </a:p>
      </dsp:txBody>
      <dsp:txXfrm>
        <a:off x="3048000" y="0"/>
        <a:ext cx="3048000" cy="1524000"/>
      </dsp:txXfrm>
    </dsp:sp>
    <dsp:sp modelId="{0E514E86-366A-4A68-91BA-6D00484B828A}">
      <dsp:nvSpPr>
        <dsp:cNvPr id="0" name=""/>
        <dsp:cNvSpPr/>
      </dsp:nvSpPr>
      <dsp:spPr>
        <a:xfrm rot="10800000">
          <a:off x="0" y="2032000"/>
          <a:ext cx="3048000" cy="2032000"/>
        </a:xfrm>
        <a:prstGeom prst="round1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kern="1200" dirty="0" smtClean="0"/>
            <a:t>Memberikan kepastian hukum</a:t>
          </a:r>
          <a:endParaRPr lang="en-US" sz="2500" kern="1200" dirty="0"/>
        </a:p>
      </dsp:txBody>
      <dsp:txXfrm rot="10800000">
        <a:off x="0" y="2539999"/>
        <a:ext cx="3048000" cy="1524000"/>
      </dsp:txXfrm>
    </dsp:sp>
    <dsp:sp modelId="{4E5FB918-2CFE-4CDE-BEB1-E4CB62D49A14}">
      <dsp:nvSpPr>
        <dsp:cNvPr id="0" name=""/>
        <dsp:cNvSpPr/>
      </dsp:nvSpPr>
      <dsp:spPr>
        <a:xfrm rot="5400000">
          <a:off x="3556000" y="1523999"/>
          <a:ext cx="2032000" cy="3048000"/>
        </a:xfrm>
        <a:prstGeom prst="round1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kern="1200" dirty="0" smtClean="0"/>
            <a:t>Melindungi kepentingan masyarakat </a:t>
          </a:r>
          <a:endParaRPr lang="en-US" sz="2500" kern="1200" dirty="0"/>
        </a:p>
      </dsp:txBody>
      <dsp:txXfrm rot="5400000">
        <a:off x="3810000" y="1777999"/>
        <a:ext cx="1524000" cy="3048000"/>
      </dsp:txXfrm>
    </dsp:sp>
    <dsp:sp modelId="{A0392624-E735-4D7D-96BD-674BD7A64B1D}">
      <dsp:nvSpPr>
        <dsp:cNvPr id="0" name=""/>
        <dsp:cNvSpPr/>
      </dsp:nvSpPr>
      <dsp:spPr>
        <a:xfrm>
          <a:off x="2133600" y="1523999"/>
          <a:ext cx="1828800" cy="1016000"/>
        </a:xfrm>
        <a:prstGeom prst="roundRect">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ID" sz="2500" b="1" kern="1200" dirty="0" smtClean="0"/>
            <a:t>Tujuan Hukum</a:t>
          </a:r>
          <a:endParaRPr lang="en-US" sz="2500" b="1" kern="1200" dirty="0"/>
        </a:p>
      </dsp:txBody>
      <dsp:txXfrm>
        <a:off x="2133600" y="1523999"/>
        <a:ext cx="1828800" cy="1016000"/>
      </dsp:txXfrm>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E432232-511F-4A27-BD07-3E25ADD8ABC5}">
      <dsp:nvSpPr>
        <dsp:cNvPr id="0" name=""/>
        <dsp:cNvSpPr/>
      </dsp:nvSpPr>
      <dsp:spPr>
        <a:xfrm rot="5400000">
          <a:off x="-194228" y="1029234"/>
          <a:ext cx="1605958" cy="193845"/>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EA8544-8FBA-441B-9BDD-2C84C1877F02}">
      <dsp:nvSpPr>
        <dsp:cNvPr id="0" name=""/>
        <dsp:cNvSpPr/>
      </dsp:nvSpPr>
      <dsp:spPr>
        <a:xfrm>
          <a:off x="173271" y="1448"/>
          <a:ext cx="2153840" cy="129230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Berdasarkan Sumbernya</a:t>
          </a:r>
          <a:endParaRPr lang="en-US" sz="2000" kern="1200" dirty="0"/>
        </a:p>
      </dsp:txBody>
      <dsp:txXfrm>
        <a:off x="173271" y="1448"/>
        <a:ext cx="2153840" cy="1292304"/>
      </dsp:txXfrm>
    </dsp:sp>
    <dsp:sp modelId="{6E4658E0-9FF2-43A5-808D-58EF6DECED2F}">
      <dsp:nvSpPr>
        <dsp:cNvPr id="0" name=""/>
        <dsp:cNvSpPr/>
      </dsp:nvSpPr>
      <dsp:spPr>
        <a:xfrm rot="5400000">
          <a:off x="-194228" y="2644614"/>
          <a:ext cx="1605958" cy="193845"/>
        </a:xfrm>
        <a:prstGeom prst="rect">
          <a:avLst/>
        </a:prstGeom>
        <a:solidFill>
          <a:schemeClr val="accent3">
            <a:hueOff val="1607181"/>
            <a:satOff val="-2411"/>
            <a:lumOff val="-39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C4B8E33-EE30-4CBB-9974-DB4B9291673E}">
      <dsp:nvSpPr>
        <dsp:cNvPr id="0" name=""/>
        <dsp:cNvSpPr/>
      </dsp:nvSpPr>
      <dsp:spPr>
        <a:xfrm>
          <a:off x="173271" y="1616829"/>
          <a:ext cx="2153840" cy="1292304"/>
        </a:xfrm>
        <a:prstGeom prst="roundRect">
          <a:avLst>
            <a:gd name="adj" fmla="val 10000"/>
          </a:avLst>
        </a:prstGeom>
        <a:solidFill>
          <a:schemeClr val="accent3">
            <a:hueOff val="1406283"/>
            <a:satOff val="-211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Berdasarkan Isinya</a:t>
          </a:r>
          <a:endParaRPr lang="en-US" sz="2000" kern="1200" dirty="0"/>
        </a:p>
      </dsp:txBody>
      <dsp:txXfrm>
        <a:off x="173271" y="1616829"/>
        <a:ext cx="2153840" cy="1292304"/>
      </dsp:txXfrm>
    </dsp:sp>
    <dsp:sp modelId="{EFDA3107-8789-43CC-A17D-78AD197DE27D}">
      <dsp:nvSpPr>
        <dsp:cNvPr id="0" name=""/>
        <dsp:cNvSpPr/>
      </dsp:nvSpPr>
      <dsp:spPr>
        <a:xfrm>
          <a:off x="613461" y="3452304"/>
          <a:ext cx="2855186" cy="193845"/>
        </a:xfrm>
        <a:prstGeom prst="rect">
          <a:avLst/>
        </a:prstGeom>
        <a:solidFill>
          <a:schemeClr val="accent3">
            <a:hueOff val="3214361"/>
            <a:satOff val="-4823"/>
            <a:lumOff val="-78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B92E138-73A0-4D57-A0FE-79327F03FE87}">
      <dsp:nvSpPr>
        <dsp:cNvPr id="0" name=""/>
        <dsp:cNvSpPr/>
      </dsp:nvSpPr>
      <dsp:spPr>
        <a:xfrm>
          <a:off x="173271" y="3232209"/>
          <a:ext cx="2153840" cy="1292304"/>
        </a:xfrm>
        <a:prstGeom prst="roundRect">
          <a:avLst>
            <a:gd name="adj" fmla="val 10000"/>
          </a:avLst>
        </a:prstGeom>
        <a:solidFill>
          <a:schemeClr val="accent3">
            <a:hueOff val="2812566"/>
            <a:satOff val="-4220"/>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Berdasarkan Bentuknya</a:t>
          </a:r>
          <a:endParaRPr lang="en-US" sz="2000" kern="1200" dirty="0"/>
        </a:p>
      </dsp:txBody>
      <dsp:txXfrm>
        <a:off x="173271" y="3232209"/>
        <a:ext cx="2153840" cy="1292304"/>
      </dsp:txXfrm>
    </dsp:sp>
    <dsp:sp modelId="{7CB8786F-A4CB-4BFF-8DC8-A381C9350EB7}">
      <dsp:nvSpPr>
        <dsp:cNvPr id="0" name=""/>
        <dsp:cNvSpPr/>
      </dsp:nvSpPr>
      <dsp:spPr>
        <a:xfrm rot="16200000">
          <a:off x="2670379" y="2644614"/>
          <a:ext cx="1605958" cy="193845"/>
        </a:xfrm>
        <a:prstGeom prst="rect">
          <a:avLst/>
        </a:prstGeom>
        <a:solidFill>
          <a:schemeClr val="accent3">
            <a:hueOff val="4821541"/>
            <a:satOff val="-7234"/>
            <a:lumOff val="-117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93FA87A-A51F-434D-996E-CDDB0F89B53A}">
      <dsp:nvSpPr>
        <dsp:cNvPr id="0" name=""/>
        <dsp:cNvSpPr/>
      </dsp:nvSpPr>
      <dsp:spPr>
        <a:xfrm>
          <a:off x="3037879" y="3232209"/>
          <a:ext cx="2153840" cy="1292304"/>
        </a:xfrm>
        <a:prstGeom prst="roundRect">
          <a:avLst>
            <a:gd name="adj" fmla="val 10000"/>
          </a:avLst>
        </a:prstGeom>
        <a:solidFill>
          <a:schemeClr val="accent3">
            <a:hueOff val="4218849"/>
            <a:satOff val="-6330"/>
            <a:lumOff val="-10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Berdasarkan Cara Mempertahankannya</a:t>
          </a:r>
          <a:endParaRPr lang="en-US" sz="2000" kern="1200" dirty="0"/>
        </a:p>
      </dsp:txBody>
      <dsp:txXfrm>
        <a:off x="3037879" y="3232209"/>
        <a:ext cx="2153840" cy="1292304"/>
      </dsp:txXfrm>
    </dsp:sp>
    <dsp:sp modelId="{BE139A8E-E02E-4368-9647-B7FCCF6DCAD8}">
      <dsp:nvSpPr>
        <dsp:cNvPr id="0" name=""/>
        <dsp:cNvSpPr/>
      </dsp:nvSpPr>
      <dsp:spPr>
        <a:xfrm rot="16200000">
          <a:off x="2670379" y="1029234"/>
          <a:ext cx="1605958" cy="193845"/>
        </a:xfrm>
        <a:prstGeom prst="rect">
          <a:avLst/>
        </a:prstGeom>
        <a:solidFill>
          <a:schemeClr val="accent3">
            <a:hueOff val="6428722"/>
            <a:satOff val="-9646"/>
            <a:lumOff val="-156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62BB047-4D31-4B07-A1D0-51114FEF328F}">
      <dsp:nvSpPr>
        <dsp:cNvPr id="0" name=""/>
        <dsp:cNvSpPr/>
      </dsp:nvSpPr>
      <dsp:spPr>
        <a:xfrm>
          <a:off x="3037879" y="1616829"/>
          <a:ext cx="2153840" cy="1292304"/>
        </a:xfrm>
        <a:prstGeom prst="roundRect">
          <a:avLst>
            <a:gd name="adj" fmla="val 10000"/>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Berdasarkan Waktu Berlakunya</a:t>
          </a:r>
          <a:endParaRPr lang="en-US" sz="2000" kern="1200" dirty="0"/>
        </a:p>
      </dsp:txBody>
      <dsp:txXfrm>
        <a:off x="3037879" y="1616829"/>
        <a:ext cx="2153840" cy="1292304"/>
      </dsp:txXfrm>
    </dsp:sp>
    <dsp:sp modelId="{5C8CE600-1BD5-457C-81A3-11437599F67D}">
      <dsp:nvSpPr>
        <dsp:cNvPr id="0" name=""/>
        <dsp:cNvSpPr/>
      </dsp:nvSpPr>
      <dsp:spPr>
        <a:xfrm>
          <a:off x="3478069" y="221543"/>
          <a:ext cx="2855186" cy="193845"/>
        </a:xfrm>
        <a:prstGeom prst="rect">
          <a:avLst/>
        </a:prstGeom>
        <a:solidFill>
          <a:schemeClr val="accent3">
            <a:hueOff val="8035903"/>
            <a:satOff val="-12057"/>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D6C83DC-F1C0-496F-B25F-C11A09BF4EC8}">
      <dsp:nvSpPr>
        <dsp:cNvPr id="0" name=""/>
        <dsp:cNvSpPr/>
      </dsp:nvSpPr>
      <dsp:spPr>
        <a:xfrm>
          <a:off x="3037879" y="1448"/>
          <a:ext cx="2153840" cy="1292304"/>
        </a:xfrm>
        <a:prstGeom prst="roundRect">
          <a:avLst>
            <a:gd name="adj" fmla="val 10000"/>
          </a:avLst>
        </a:prstGeom>
        <a:solidFill>
          <a:schemeClr val="accent3">
            <a:hueOff val="7031415"/>
            <a:satOff val="-10550"/>
            <a:lumOff val="-17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Berdasarkan Tempat Berlakunya</a:t>
          </a:r>
          <a:endParaRPr lang="en-US" sz="2000" kern="1200" dirty="0"/>
        </a:p>
      </dsp:txBody>
      <dsp:txXfrm>
        <a:off x="3037879" y="1448"/>
        <a:ext cx="2153840" cy="1292304"/>
      </dsp:txXfrm>
    </dsp:sp>
    <dsp:sp modelId="{46D546A7-C98E-43B4-9A84-2399A6FDCF89}">
      <dsp:nvSpPr>
        <dsp:cNvPr id="0" name=""/>
        <dsp:cNvSpPr/>
      </dsp:nvSpPr>
      <dsp:spPr>
        <a:xfrm rot="5400000">
          <a:off x="5534987" y="1029234"/>
          <a:ext cx="1605958" cy="193845"/>
        </a:xfrm>
        <a:prstGeom prst="rect">
          <a:avLst/>
        </a:prstGeom>
        <a:solidFill>
          <a:schemeClr val="accent3">
            <a:hueOff val="9643083"/>
            <a:satOff val="-14469"/>
            <a:lumOff val="-235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EF39074-1BFD-4868-B63B-4561FB8CE54A}">
      <dsp:nvSpPr>
        <dsp:cNvPr id="0" name=""/>
        <dsp:cNvSpPr/>
      </dsp:nvSpPr>
      <dsp:spPr>
        <a:xfrm>
          <a:off x="5902487" y="1448"/>
          <a:ext cx="2153840" cy="1292304"/>
        </a:xfrm>
        <a:prstGeom prst="roundRect">
          <a:avLst>
            <a:gd name="adj" fmla="val 10000"/>
          </a:avLst>
        </a:prstGeom>
        <a:solidFill>
          <a:schemeClr val="accent3">
            <a:hueOff val="8437698"/>
            <a:satOff val="-12660"/>
            <a:lumOff val="-2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Berdasarkan Kekuatan Berlakunya atau Sifatnya</a:t>
          </a:r>
          <a:endParaRPr lang="en-US" sz="2000" kern="1200" dirty="0"/>
        </a:p>
      </dsp:txBody>
      <dsp:txXfrm>
        <a:off x="5902487" y="1448"/>
        <a:ext cx="2153840" cy="1292304"/>
      </dsp:txXfrm>
    </dsp:sp>
    <dsp:sp modelId="{2EB96547-309E-45C2-A3D8-1297317AFF9C}">
      <dsp:nvSpPr>
        <dsp:cNvPr id="0" name=""/>
        <dsp:cNvSpPr/>
      </dsp:nvSpPr>
      <dsp:spPr>
        <a:xfrm rot="5400000">
          <a:off x="5534987" y="2644614"/>
          <a:ext cx="1605958" cy="193845"/>
        </a:xfrm>
        <a:prstGeom prst="rect">
          <a:avLst/>
        </a:prstGeom>
        <a:solidFill>
          <a:schemeClr val="accent3">
            <a:hueOff val="11250264"/>
            <a:satOff val="-1688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E13DCBA-8930-479C-B1FD-CD7143C01148}">
      <dsp:nvSpPr>
        <dsp:cNvPr id="0" name=""/>
        <dsp:cNvSpPr/>
      </dsp:nvSpPr>
      <dsp:spPr>
        <a:xfrm>
          <a:off x="5902487" y="1616829"/>
          <a:ext cx="2153840" cy="1292304"/>
        </a:xfrm>
        <a:prstGeom prst="roundRect">
          <a:avLst>
            <a:gd name="adj" fmla="val 10000"/>
          </a:avLst>
        </a:prstGeom>
        <a:solidFill>
          <a:schemeClr val="accent3">
            <a:hueOff val="9843981"/>
            <a:satOff val="-14770"/>
            <a:lumOff val="-24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Berdasarkan Wujudnya</a:t>
          </a:r>
          <a:endParaRPr lang="en-US" sz="2000" kern="1200" dirty="0"/>
        </a:p>
      </dsp:txBody>
      <dsp:txXfrm>
        <a:off x="5902487" y="1616829"/>
        <a:ext cx="2153840" cy="1292304"/>
      </dsp:txXfrm>
    </dsp:sp>
    <dsp:sp modelId="{BAD8EFC3-D44B-41E3-BA91-7BAD3C857F17}">
      <dsp:nvSpPr>
        <dsp:cNvPr id="0" name=""/>
        <dsp:cNvSpPr/>
      </dsp:nvSpPr>
      <dsp:spPr>
        <a:xfrm>
          <a:off x="5902487" y="3232209"/>
          <a:ext cx="2153840" cy="1292304"/>
        </a:xfrm>
        <a:prstGeom prst="roundRect">
          <a:avLst>
            <a:gd name="adj" fmla="val 10000"/>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Berdasarkan Luas Berlakunya</a:t>
          </a:r>
          <a:endParaRPr lang="en-US" sz="2000" kern="1200" dirty="0"/>
        </a:p>
      </dsp:txBody>
      <dsp:txXfrm>
        <a:off x="5902487" y="3232209"/>
        <a:ext cx="2153840" cy="1292304"/>
      </dsp:txXfrm>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BFF20EB-6BD8-4E82-8AB4-47A2289BCE75}">
      <dsp:nvSpPr>
        <dsp:cNvPr id="0" name=""/>
        <dsp:cNvSpPr/>
      </dsp:nvSpPr>
      <dsp:spPr>
        <a:xfrm>
          <a:off x="1690800" y="1041"/>
          <a:ext cx="2101351" cy="960587"/>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Undang-Undang</a:t>
          </a:r>
          <a:endParaRPr lang="en-US" sz="2400" kern="1200" dirty="0"/>
        </a:p>
      </dsp:txBody>
      <dsp:txXfrm>
        <a:off x="1690800" y="1041"/>
        <a:ext cx="2101351" cy="960587"/>
      </dsp:txXfrm>
    </dsp:sp>
    <dsp:sp modelId="{04338504-CD7E-4CCA-83D4-E17D8C9222F3}">
      <dsp:nvSpPr>
        <dsp:cNvPr id="0" name=""/>
        <dsp:cNvSpPr/>
      </dsp:nvSpPr>
      <dsp:spPr>
        <a:xfrm>
          <a:off x="822652" y="481335"/>
          <a:ext cx="3837647" cy="3837647"/>
        </a:xfrm>
        <a:custGeom>
          <a:avLst/>
          <a:gdLst/>
          <a:ahLst/>
          <a:cxnLst/>
          <a:rect l="0" t="0" r="0" b="0"/>
          <a:pathLst>
            <a:path>
              <a:moveTo>
                <a:pt x="2975835" y="317383"/>
              </a:moveTo>
              <a:arcTo wR="1918823" hR="1918823" stAng="18205582" swAng="1340293"/>
            </a:path>
          </a:pathLst>
        </a:custGeom>
        <a:noFill/>
        <a:ln w="57150" cap="flat" cmpd="sng" algn="ctr">
          <a:solidFill>
            <a:schemeClr val="accent3"/>
          </a:solidFill>
          <a:prstDash val="solid"/>
        </a:ln>
        <a:effectLst/>
      </dsp:spPr>
      <dsp:style>
        <a:lnRef idx="1">
          <a:scrgbClr r="0" g="0" b="0"/>
        </a:lnRef>
        <a:fillRef idx="0">
          <a:scrgbClr r="0" g="0" b="0"/>
        </a:fillRef>
        <a:effectRef idx="0">
          <a:scrgbClr r="0" g="0" b="0"/>
        </a:effectRef>
        <a:fontRef idx="minor"/>
      </dsp:style>
    </dsp:sp>
    <dsp:sp modelId="{505E8CA6-CFC9-4844-9DBF-7A1B41E1FF13}">
      <dsp:nvSpPr>
        <dsp:cNvPr id="0" name=""/>
        <dsp:cNvSpPr/>
      </dsp:nvSpPr>
      <dsp:spPr>
        <a:xfrm>
          <a:off x="3515709" y="1326915"/>
          <a:ext cx="2101351" cy="960587"/>
        </a:xfrm>
        <a:prstGeom prst="roundRect">
          <a:avLst/>
        </a:prstGeom>
        <a:solidFill>
          <a:schemeClr val="accent3">
            <a:hueOff val="2812566"/>
            <a:satOff val="-4220"/>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Traktat</a:t>
          </a:r>
          <a:endParaRPr lang="en-US" sz="2400" kern="1200" dirty="0"/>
        </a:p>
      </dsp:txBody>
      <dsp:txXfrm>
        <a:off x="3515709" y="1326915"/>
        <a:ext cx="2101351" cy="960587"/>
      </dsp:txXfrm>
    </dsp:sp>
    <dsp:sp modelId="{C1D1B4A5-59B1-4ABD-8C0E-2F712148F9EF}">
      <dsp:nvSpPr>
        <dsp:cNvPr id="0" name=""/>
        <dsp:cNvSpPr/>
      </dsp:nvSpPr>
      <dsp:spPr>
        <a:xfrm>
          <a:off x="822671" y="481662"/>
          <a:ext cx="3837647" cy="3837647"/>
        </a:xfrm>
        <a:custGeom>
          <a:avLst/>
          <a:gdLst/>
          <a:ahLst/>
          <a:cxnLst/>
          <a:rect l="0" t="0" r="0" b="0"/>
          <a:pathLst>
            <a:path>
              <a:moveTo>
                <a:pt x="3834907" y="1816321"/>
              </a:moveTo>
              <a:arcTo wR="1918823" hR="1918823" stAng="21416271" swAng="1867373"/>
            </a:path>
          </a:pathLst>
        </a:custGeom>
        <a:noFill/>
        <a:ln w="57150" cap="flat" cmpd="sng" algn="ctr">
          <a:solidFill>
            <a:srgbClr val="00B050"/>
          </a:solidFill>
          <a:prstDash val="solid"/>
        </a:ln>
        <a:effectLst/>
      </dsp:spPr>
      <dsp:style>
        <a:lnRef idx="1">
          <a:scrgbClr r="0" g="0" b="0"/>
        </a:lnRef>
        <a:fillRef idx="0">
          <a:scrgbClr r="0" g="0" b="0"/>
        </a:fillRef>
        <a:effectRef idx="0">
          <a:scrgbClr r="0" g="0" b="0"/>
        </a:effectRef>
        <a:fontRef idx="minor"/>
      </dsp:style>
    </dsp:sp>
    <dsp:sp modelId="{06FCFB16-2A5B-4791-8CC8-E2B1CC89DFBC}">
      <dsp:nvSpPr>
        <dsp:cNvPr id="0" name=""/>
        <dsp:cNvSpPr/>
      </dsp:nvSpPr>
      <dsp:spPr>
        <a:xfrm>
          <a:off x="3011213" y="3312364"/>
          <a:ext cx="2101351" cy="960587"/>
        </a:xfrm>
        <a:prstGeom prst="roundRec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Yurisprudensi</a:t>
          </a:r>
          <a:endParaRPr lang="en-US" sz="2400" kern="1200" dirty="0"/>
        </a:p>
      </dsp:txBody>
      <dsp:txXfrm>
        <a:off x="3011213" y="3312364"/>
        <a:ext cx="2101351" cy="960587"/>
      </dsp:txXfrm>
    </dsp:sp>
    <dsp:sp modelId="{F7411118-8A7F-4544-AD9A-D7FE40D79ACA}">
      <dsp:nvSpPr>
        <dsp:cNvPr id="0" name=""/>
        <dsp:cNvSpPr/>
      </dsp:nvSpPr>
      <dsp:spPr>
        <a:xfrm>
          <a:off x="806854" y="485113"/>
          <a:ext cx="3837647" cy="3837647"/>
        </a:xfrm>
        <a:custGeom>
          <a:avLst/>
          <a:gdLst/>
          <a:ahLst/>
          <a:cxnLst/>
          <a:rect l="0" t="0" r="0" b="0"/>
          <a:pathLst>
            <a:path>
              <a:moveTo>
                <a:pt x="2344715" y="3789785"/>
              </a:moveTo>
              <a:arcTo wR="1918823" hR="1918823" stAng="4630569" swAng="1538770"/>
            </a:path>
          </a:pathLst>
        </a:custGeom>
        <a:noFill/>
        <a:ln w="57150" cap="flat" cmpd="sng" algn="ctr">
          <a:solidFill>
            <a:schemeClr val="accent5"/>
          </a:solidFill>
          <a:prstDash val="solid"/>
        </a:ln>
        <a:effectLst/>
      </dsp:spPr>
      <dsp:style>
        <a:lnRef idx="1">
          <a:scrgbClr r="0" g="0" b="0"/>
        </a:lnRef>
        <a:fillRef idx="0">
          <a:scrgbClr r="0" g="0" b="0"/>
        </a:fillRef>
        <a:effectRef idx="0">
          <a:scrgbClr r="0" g="0" b="0"/>
        </a:effectRef>
        <a:fontRef idx="minor"/>
      </dsp:style>
    </dsp:sp>
    <dsp:sp modelId="{EE62CF09-B3A2-415B-9FC8-D18F07DAFB91}">
      <dsp:nvSpPr>
        <dsp:cNvPr id="0" name=""/>
        <dsp:cNvSpPr/>
      </dsp:nvSpPr>
      <dsp:spPr>
        <a:xfrm>
          <a:off x="360046" y="3312376"/>
          <a:ext cx="2101351" cy="960587"/>
        </a:xfrm>
        <a:prstGeom prst="roundRect">
          <a:avLst/>
        </a:prstGeom>
        <a:solidFill>
          <a:schemeClr val="accent3">
            <a:hueOff val="8437698"/>
            <a:satOff val="-12660"/>
            <a:lumOff val="-2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Kebiasaan </a:t>
          </a:r>
          <a:endParaRPr lang="en-US" sz="2400" kern="1200" dirty="0"/>
        </a:p>
      </dsp:txBody>
      <dsp:txXfrm>
        <a:off x="360046" y="3312376"/>
        <a:ext cx="2101351" cy="960587"/>
      </dsp:txXfrm>
    </dsp:sp>
    <dsp:sp modelId="{1A9ED441-D6AD-4C8F-BD9F-1A1DE1FD3A28}">
      <dsp:nvSpPr>
        <dsp:cNvPr id="0" name=""/>
        <dsp:cNvSpPr/>
      </dsp:nvSpPr>
      <dsp:spPr>
        <a:xfrm>
          <a:off x="821784" y="495234"/>
          <a:ext cx="3837647" cy="3837647"/>
        </a:xfrm>
        <a:custGeom>
          <a:avLst/>
          <a:gdLst/>
          <a:ahLst/>
          <a:cxnLst/>
          <a:rect l="0" t="0" r="0" b="0"/>
          <a:pathLst>
            <a:path>
              <a:moveTo>
                <a:pt x="218387" y="2807867"/>
              </a:moveTo>
              <a:arcTo wR="1918823" hR="1918823" stAng="9143877" swAng="1864245"/>
            </a:path>
          </a:pathLst>
        </a:custGeom>
        <a:noFill/>
        <a:ln w="57150" cap="flat" cmpd="sng" algn="ctr">
          <a:solidFill>
            <a:schemeClr val="tx2"/>
          </a:solidFill>
          <a:prstDash val="solid"/>
        </a:ln>
        <a:effectLst/>
      </dsp:spPr>
      <dsp:style>
        <a:lnRef idx="1">
          <a:scrgbClr r="0" g="0" b="0"/>
        </a:lnRef>
        <a:fillRef idx="0">
          <a:scrgbClr r="0" g="0" b="0"/>
        </a:fillRef>
        <a:effectRef idx="0">
          <a:scrgbClr r="0" g="0" b="0"/>
        </a:effectRef>
        <a:fontRef idx="minor"/>
      </dsp:style>
    </dsp:sp>
    <dsp:sp modelId="{D578F004-D8EF-42B2-8187-902A3823AE58}">
      <dsp:nvSpPr>
        <dsp:cNvPr id="0" name=""/>
        <dsp:cNvSpPr/>
      </dsp:nvSpPr>
      <dsp:spPr>
        <a:xfrm>
          <a:off x="-134109" y="1326915"/>
          <a:ext cx="2101351" cy="960587"/>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Doktrin </a:t>
          </a:r>
          <a:endParaRPr lang="en-US" sz="2400" kern="1200" dirty="0"/>
        </a:p>
      </dsp:txBody>
      <dsp:txXfrm>
        <a:off x="-134109" y="1326915"/>
        <a:ext cx="2101351" cy="960587"/>
      </dsp:txXfrm>
    </dsp:sp>
    <dsp:sp modelId="{F7376693-4C55-4297-8DA1-7911069945CE}">
      <dsp:nvSpPr>
        <dsp:cNvPr id="0" name=""/>
        <dsp:cNvSpPr/>
      </dsp:nvSpPr>
      <dsp:spPr>
        <a:xfrm>
          <a:off x="822652" y="481335"/>
          <a:ext cx="3837647" cy="3837647"/>
        </a:xfrm>
        <a:custGeom>
          <a:avLst/>
          <a:gdLst/>
          <a:ahLst/>
          <a:cxnLst/>
          <a:rect l="0" t="0" r="0" b="0"/>
          <a:pathLst>
            <a:path>
              <a:moveTo>
                <a:pt x="332469" y="839303"/>
              </a:moveTo>
              <a:arcTo wR="1918823" hR="1918823" stAng="12854126" swAng="1340293"/>
            </a:path>
          </a:pathLst>
        </a:custGeom>
        <a:noFill/>
        <a:ln w="57150" cap="flat" cmpd="sng" algn="ctr">
          <a:solidFill>
            <a:schemeClr val="accent4"/>
          </a:solidFill>
          <a:prstDash val="solid"/>
        </a:ln>
        <a:effectLst/>
      </dsp:spPr>
      <dsp:style>
        <a:lnRef idx="1">
          <a:scrgbClr r="0" g="0" b="0"/>
        </a:lnRef>
        <a:fillRef idx="0">
          <a:scrgbClr r="0" g="0" b="0"/>
        </a:fillRef>
        <a:effectRef idx="0">
          <a:scrgbClr r="0" g="0" b="0"/>
        </a:effectRef>
        <a:fontRef idx="minor"/>
      </dsp:style>
    </dsp:sp>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47B8FD0-51D6-47F4-8C9C-DDD4CA7FD64D}">
      <dsp:nvSpPr>
        <dsp:cNvPr id="0" name=""/>
        <dsp:cNvSpPr/>
      </dsp:nvSpPr>
      <dsp:spPr>
        <a:xfrm>
          <a:off x="0" y="23869"/>
          <a:ext cx="7067128" cy="11232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D" sz="2800" kern="1200" dirty="0" smtClean="0"/>
            <a:t>Hukum privat</a:t>
          </a:r>
          <a:endParaRPr lang="en-US" sz="2800" kern="1200" dirty="0"/>
        </a:p>
      </dsp:txBody>
      <dsp:txXfrm>
        <a:off x="0" y="23869"/>
        <a:ext cx="7067128" cy="1123200"/>
      </dsp:txXfrm>
    </dsp:sp>
    <dsp:sp modelId="{AD5BA165-D46D-44EB-886B-E02F3EFA47E1}">
      <dsp:nvSpPr>
        <dsp:cNvPr id="0" name=""/>
        <dsp:cNvSpPr/>
      </dsp:nvSpPr>
      <dsp:spPr>
        <a:xfrm>
          <a:off x="0" y="1147069"/>
          <a:ext cx="7067128"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381"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smtClean="0"/>
            <a:t>Hukum yang mengatur kepentingan antarwarga negara.</a:t>
          </a:r>
          <a:endParaRPr lang="en-US" sz="2800" kern="1200" dirty="0"/>
        </a:p>
      </dsp:txBody>
      <dsp:txXfrm>
        <a:off x="0" y="1147069"/>
        <a:ext cx="7067128" cy="993600"/>
      </dsp:txXfrm>
    </dsp:sp>
    <dsp:sp modelId="{33DB38BD-F84B-4FEA-8B1D-0F765830524A}">
      <dsp:nvSpPr>
        <dsp:cNvPr id="0" name=""/>
        <dsp:cNvSpPr/>
      </dsp:nvSpPr>
      <dsp:spPr>
        <a:xfrm>
          <a:off x="0" y="2140669"/>
          <a:ext cx="7067128" cy="1123200"/>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D" sz="2800" kern="1200" dirty="0" smtClean="0"/>
            <a:t>Hukum publik</a:t>
          </a:r>
          <a:endParaRPr lang="en-US" sz="2800" kern="1200" dirty="0"/>
        </a:p>
      </dsp:txBody>
      <dsp:txXfrm>
        <a:off x="0" y="2140669"/>
        <a:ext cx="7067128" cy="1123200"/>
      </dsp:txXfrm>
    </dsp:sp>
    <dsp:sp modelId="{4F9A3E5F-0800-427F-B0BF-B079178D8955}">
      <dsp:nvSpPr>
        <dsp:cNvPr id="0" name=""/>
        <dsp:cNvSpPr/>
      </dsp:nvSpPr>
      <dsp:spPr>
        <a:xfrm>
          <a:off x="0" y="3263869"/>
          <a:ext cx="7067128"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381"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smtClean="0"/>
            <a:t>Hukum yang mengatur kepentingan publik atau kepentingan umum.</a:t>
          </a:r>
          <a:endParaRPr lang="en-US" sz="2800" kern="1200" dirty="0"/>
        </a:p>
      </dsp:txBody>
      <dsp:txXfrm>
        <a:off x="0" y="3263869"/>
        <a:ext cx="7067128" cy="993600"/>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1834C4E-056C-40E0-AFCD-9DD4B530313A}">
      <dsp:nvSpPr>
        <dsp:cNvPr id="0" name=""/>
        <dsp:cNvSpPr/>
      </dsp:nvSpPr>
      <dsp:spPr>
        <a:xfrm>
          <a:off x="0" y="152890"/>
          <a:ext cx="6840760" cy="68271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Hukum tertulis</a:t>
          </a:r>
          <a:endParaRPr lang="en-US" sz="2400" kern="1200" dirty="0"/>
        </a:p>
      </dsp:txBody>
      <dsp:txXfrm>
        <a:off x="0" y="152890"/>
        <a:ext cx="6840760" cy="682711"/>
      </dsp:txXfrm>
    </dsp:sp>
    <dsp:sp modelId="{0D391B11-7A70-4680-B0B8-A586612B804B}">
      <dsp:nvSpPr>
        <dsp:cNvPr id="0" name=""/>
        <dsp:cNvSpPr/>
      </dsp:nvSpPr>
      <dsp:spPr>
        <a:xfrm>
          <a:off x="0" y="897291"/>
          <a:ext cx="6840760" cy="1026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194"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Peraturan yang dapat kita lihat dan rasakan, serta kita ketahui.</a:t>
          </a:r>
          <a:endParaRPr lang="en-US" sz="2400" kern="1200" dirty="0"/>
        </a:p>
      </dsp:txBody>
      <dsp:txXfrm>
        <a:off x="0" y="897291"/>
        <a:ext cx="6840760" cy="1026720"/>
      </dsp:txXfrm>
    </dsp:sp>
    <dsp:sp modelId="{B0958312-2896-4810-8185-A339893CA701}">
      <dsp:nvSpPr>
        <dsp:cNvPr id="0" name=""/>
        <dsp:cNvSpPr/>
      </dsp:nvSpPr>
      <dsp:spPr>
        <a:xfrm>
          <a:off x="0" y="1730706"/>
          <a:ext cx="6840760" cy="821698"/>
        </a:xfrm>
        <a:prstGeom prst="roundRect">
          <a:avLst/>
        </a:prstGeom>
        <a:gradFill rotWithShape="0">
          <a:gsLst>
            <a:gs pos="0">
              <a:schemeClr val="accent4">
                <a:hueOff val="-4464770"/>
                <a:satOff val="26899"/>
                <a:lumOff val="2156"/>
                <a:alphaOff val="0"/>
                <a:tint val="50000"/>
                <a:satMod val="300000"/>
              </a:schemeClr>
            </a:gs>
            <a:gs pos="35000">
              <a:schemeClr val="accent4">
                <a:hueOff val="-4464770"/>
                <a:satOff val="26899"/>
                <a:lumOff val="2156"/>
                <a:alphaOff val="0"/>
                <a:tint val="37000"/>
                <a:satMod val="300000"/>
              </a:schemeClr>
            </a:gs>
            <a:gs pos="100000">
              <a:schemeClr val="accent4">
                <a:hueOff val="-4464770"/>
                <a:satOff val="26899"/>
                <a:lumOff val="215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Hukum tidak tertulis</a:t>
          </a:r>
          <a:endParaRPr lang="en-US" sz="2400" kern="1200" dirty="0"/>
        </a:p>
      </dsp:txBody>
      <dsp:txXfrm>
        <a:off x="0" y="1730706"/>
        <a:ext cx="6840760" cy="821698"/>
      </dsp:txXfrm>
    </dsp:sp>
    <dsp:sp modelId="{F8F85D8B-5F73-42C5-BA30-5CD7939A26DE}">
      <dsp:nvSpPr>
        <dsp:cNvPr id="0" name=""/>
        <dsp:cNvSpPr/>
      </dsp:nvSpPr>
      <dsp:spPr>
        <a:xfrm>
          <a:off x="0" y="2552404"/>
          <a:ext cx="6840760" cy="1026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194"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Hukum yang hidup dan diyakini oleh warga masyarakat.</a:t>
          </a:r>
          <a:endParaRPr lang="en-US" sz="2400" kern="1200" dirty="0"/>
        </a:p>
      </dsp:txBody>
      <dsp:txXfrm>
        <a:off x="0" y="2552404"/>
        <a:ext cx="6840760" cy="1026720"/>
      </dsp:txXfrm>
    </dsp:sp>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3376BE9-FDE0-4CB2-A029-AFAC64D8DBF6}">
      <dsp:nvSpPr>
        <dsp:cNvPr id="0" name=""/>
        <dsp:cNvSpPr/>
      </dsp:nvSpPr>
      <dsp:spPr>
        <a:xfrm>
          <a:off x="0" y="6886"/>
          <a:ext cx="7787208" cy="785167"/>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b="1" kern="1200" dirty="0" smtClean="0">
              <a:solidFill>
                <a:schemeClr val="bg1"/>
              </a:solidFill>
            </a:rPr>
            <a:t>Hukum materiel</a:t>
          </a:r>
          <a:endParaRPr lang="en-US" sz="3600" b="1" kern="1200" dirty="0">
            <a:solidFill>
              <a:schemeClr val="bg1"/>
            </a:solidFill>
          </a:endParaRPr>
        </a:p>
      </dsp:txBody>
      <dsp:txXfrm>
        <a:off x="0" y="6886"/>
        <a:ext cx="7787208" cy="785167"/>
      </dsp:txXfrm>
    </dsp:sp>
    <dsp:sp modelId="{C4772025-7FA2-489A-81A6-E56B238C2203}">
      <dsp:nvSpPr>
        <dsp:cNvPr id="0" name=""/>
        <dsp:cNvSpPr/>
      </dsp:nvSpPr>
      <dsp:spPr>
        <a:xfrm>
          <a:off x="0" y="792053"/>
          <a:ext cx="7787208"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244"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en-US" sz="2700" kern="1200" dirty="0" smtClean="0">
              <a:solidFill>
                <a:schemeClr val="tx1"/>
              </a:solidFill>
            </a:rPr>
            <a:t>Hukum yang mengatur hubungan antara anggota masyarakat.</a:t>
          </a:r>
          <a:endParaRPr lang="en-US" sz="2700" kern="1200" dirty="0">
            <a:solidFill>
              <a:schemeClr val="tx1"/>
            </a:solidFill>
          </a:endParaRPr>
        </a:p>
      </dsp:txBody>
      <dsp:txXfrm>
        <a:off x="0" y="792053"/>
        <a:ext cx="7787208" cy="844560"/>
      </dsp:txXfrm>
    </dsp:sp>
    <dsp:sp modelId="{766599B5-E1D3-4A2D-9B23-231DF79DE969}">
      <dsp:nvSpPr>
        <dsp:cNvPr id="0" name=""/>
        <dsp:cNvSpPr/>
      </dsp:nvSpPr>
      <dsp:spPr>
        <a:xfrm>
          <a:off x="0" y="1636613"/>
          <a:ext cx="7787208" cy="785167"/>
        </a:xfrm>
        <a:prstGeom prst="round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b="1" kern="1200" dirty="0" smtClean="0">
              <a:solidFill>
                <a:schemeClr val="bg1"/>
              </a:solidFill>
            </a:rPr>
            <a:t>Hukum formal</a:t>
          </a:r>
          <a:endParaRPr lang="en-US" sz="3600" b="1" kern="1200" dirty="0">
            <a:solidFill>
              <a:schemeClr val="bg1"/>
            </a:solidFill>
          </a:endParaRPr>
        </a:p>
      </dsp:txBody>
      <dsp:txXfrm>
        <a:off x="0" y="1636613"/>
        <a:ext cx="7787208" cy="785167"/>
      </dsp:txXfrm>
    </dsp:sp>
    <dsp:sp modelId="{A25A577E-59CB-4B61-A9DC-7C6917968DB7}">
      <dsp:nvSpPr>
        <dsp:cNvPr id="0" name=""/>
        <dsp:cNvSpPr/>
      </dsp:nvSpPr>
      <dsp:spPr>
        <a:xfrm>
          <a:off x="0" y="2421780"/>
          <a:ext cx="7787208"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244"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en-US" sz="2700" kern="1200" dirty="0" smtClean="0">
              <a:solidFill>
                <a:schemeClr val="tx1"/>
              </a:solidFill>
            </a:rPr>
            <a:t>Hukum yang mengatur tata cara melaksanakan dan mempertahankan hukum materiel.</a:t>
          </a:r>
          <a:endParaRPr lang="en-US" sz="2700" kern="1200" dirty="0">
            <a:solidFill>
              <a:schemeClr val="tx1"/>
            </a:solidFill>
          </a:endParaRPr>
        </a:p>
      </dsp:txBody>
      <dsp:txXfrm>
        <a:off x="0" y="2421780"/>
        <a:ext cx="7787208" cy="844560"/>
      </dsp:txXfrm>
    </dsp:sp>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B1798FB-0861-4647-AD32-09BC6EBC9C60}">
      <dsp:nvSpPr>
        <dsp:cNvPr id="0" name=""/>
        <dsp:cNvSpPr/>
      </dsp:nvSpPr>
      <dsp:spPr>
        <a:xfrm>
          <a:off x="0" y="8050"/>
          <a:ext cx="7643192" cy="95472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i="1" kern="1200" dirty="0" smtClean="0"/>
            <a:t>Ius constitutum </a:t>
          </a:r>
          <a:endParaRPr lang="en-US" sz="2800" b="1" i="1" kern="1200" dirty="0"/>
        </a:p>
      </dsp:txBody>
      <dsp:txXfrm>
        <a:off x="0" y="8050"/>
        <a:ext cx="7643192" cy="954720"/>
      </dsp:txXfrm>
    </dsp:sp>
    <dsp:sp modelId="{CB1AC5A9-2C2F-4CDA-9B6B-42E6F88E49C1}">
      <dsp:nvSpPr>
        <dsp:cNvPr id="0" name=""/>
        <dsp:cNvSpPr/>
      </dsp:nvSpPr>
      <dsp:spPr>
        <a:xfrm>
          <a:off x="0" y="962770"/>
          <a:ext cx="7643192" cy="870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671"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smtClean="0"/>
            <a:t>Hukum yang sedang berlaku saat ini pada suatu tempat dan waktu tertentu.</a:t>
          </a:r>
          <a:endParaRPr lang="en-US" sz="2800" kern="1200" dirty="0"/>
        </a:p>
      </dsp:txBody>
      <dsp:txXfrm>
        <a:off x="0" y="962770"/>
        <a:ext cx="7643192" cy="870952"/>
      </dsp:txXfrm>
    </dsp:sp>
    <dsp:sp modelId="{4C84F297-5385-475D-AD92-215F23D50F51}">
      <dsp:nvSpPr>
        <dsp:cNvPr id="0" name=""/>
        <dsp:cNvSpPr/>
      </dsp:nvSpPr>
      <dsp:spPr>
        <a:xfrm>
          <a:off x="0" y="1833722"/>
          <a:ext cx="7643192" cy="954720"/>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b="1" i="1" kern="1200" dirty="0" smtClean="0"/>
            <a:t>Ius constituendum</a:t>
          </a:r>
          <a:endParaRPr lang="en-US" sz="3200" b="1" i="1" kern="1200" dirty="0"/>
        </a:p>
      </dsp:txBody>
      <dsp:txXfrm>
        <a:off x="0" y="1833722"/>
        <a:ext cx="7643192" cy="954720"/>
      </dsp:txXfrm>
    </dsp:sp>
    <dsp:sp modelId="{F5720E13-BFAC-4D8D-8B2B-4BA4C212CBE8}">
      <dsp:nvSpPr>
        <dsp:cNvPr id="0" name=""/>
        <dsp:cNvSpPr/>
      </dsp:nvSpPr>
      <dsp:spPr>
        <a:xfrm>
          <a:off x="0" y="2788442"/>
          <a:ext cx="7643192" cy="976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2671" tIns="40640" rIns="227584" bIns="40640" numCol="1" spcCol="1270" anchor="t" anchorCtr="0">
          <a:noAutofit/>
        </a:bodyPr>
        <a:lstStyle/>
        <a:p>
          <a:pPr marL="285750" lvl="1" indent="-285750" algn="l" defTabSz="1422400">
            <a:lnSpc>
              <a:spcPct val="90000"/>
            </a:lnSpc>
            <a:spcBef>
              <a:spcPct val="0"/>
            </a:spcBef>
            <a:spcAft>
              <a:spcPct val="20000"/>
            </a:spcAft>
            <a:buChar char="••"/>
          </a:pPr>
          <a:r>
            <a:rPr lang="en-US" sz="3200" kern="1200" dirty="0" smtClean="0"/>
            <a:t>Hukum yang akan ditetapkan pada masa yang akan datang.</a:t>
          </a:r>
          <a:endParaRPr lang="en-US" sz="3200" kern="1200" dirty="0"/>
        </a:p>
      </dsp:txBody>
      <dsp:txXfrm>
        <a:off x="0" y="2788442"/>
        <a:ext cx="7643192" cy="976522"/>
      </dsp:txXfrm>
    </dsp:sp>
  </dsp:spTree>
</dsp:drawing>
</file>

<file path=ppt/diagrams/drawing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D59B6F1-3CF2-473E-B302-2DE7618F8C68}">
      <dsp:nvSpPr>
        <dsp:cNvPr id="0" name=""/>
        <dsp:cNvSpPr/>
      </dsp:nvSpPr>
      <dsp:spPr>
        <a:xfrm>
          <a:off x="0" y="3000"/>
          <a:ext cx="7956376" cy="546616"/>
        </a:xfrm>
        <a:prstGeom prst="roundRect">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a:scene3d>
          <a:camera prst="orthographicFront"/>
          <a:lightRig rig="threePt" dir="t">
            <a:rot lat="0" lon="0" rev="7500000"/>
          </a:lightRig>
        </a:scene3d>
        <a:sp3d/>
      </dsp:spPr>
      <dsp:style>
        <a:lnRef idx="3">
          <a:schemeClr val="lt1"/>
        </a:lnRef>
        <a:fillRef idx="1">
          <a:schemeClr val="accent2"/>
        </a:fillRef>
        <a:effectRef idx="1">
          <a:schemeClr val="accent2"/>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smtClean="0"/>
            <a:t>Hukum nasional</a:t>
          </a:r>
          <a:endParaRPr lang="en-US" sz="2800" b="1" kern="1200" dirty="0"/>
        </a:p>
      </dsp:txBody>
      <dsp:txXfrm>
        <a:off x="0" y="3000"/>
        <a:ext cx="7956376" cy="546616"/>
      </dsp:txXfrm>
    </dsp:sp>
    <dsp:sp modelId="{A222E4CA-1297-4179-A60E-7835C4261667}">
      <dsp:nvSpPr>
        <dsp:cNvPr id="0" name=""/>
        <dsp:cNvSpPr/>
      </dsp:nvSpPr>
      <dsp:spPr>
        <a:xfrm>
          <a:off x="0" y="549617"/>
          <a:ext cx="7956376" cy="1262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2615"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smtClean="0">
              <a:effectLst/>
            </a:rPr>
            <a:t>Hukum yang dibuat oleh negara tertentu dan hanya berlaku dalam batas-batas wilayah tertentu.</a:t>
          </a:r>
          <a:endParaRPr lang="en-US" sz="2800" kern="1200" dirty="0">
            <a:effectLst/>
          </a:endParaRPr>
        </a:p>
      </dsp:txBody>
      <dsp:txXfrm>
        <a:off x="0" y="549617"/>
        <a:ext cx="7956376" cy="1262699"/>
      </dsp:txXfrm>
    </dsp:sp>
    <dsp:sp modelId="{736CA437-988B-4DF3-B961-709B0A80CBC8}">
      <dsp:nvSpPr>
        <dsp:cNvPr id="0" name=""/>
        <dsp:cNvSpPr/>
      </dsp:nvSpPr>
      <dsp:spPr>
        <a:xfrm>
          <a:off x="0" y="1812317"/>
          <a:ext cx="7956376" cy="546616"/>
        </a:xfrm>
        <a:prstGeom prst="roundRect">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a:scene3d>
          <a:camera prst="orthographicFront"/>
          <a:lightRig rig="threePt" dir="t">
            <a:rot lat="0" lon="0" rev="7500000"/>
          </a:lightRig>
        </a:scene3d>
        <a:sp3d/>
      </dsp:spPr>
      <dsp:style>
        <a:lnRef idx="3">
          <a:schemeClr val="lt1"/>
        </a:lnRef>
        <a:fillRef idx="1">
          <a:schemeClr val="accent4"/>
        </a:fillRef>
        <a:effectRef idx="1">
          <a:schemeClr val="accent4"/>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smtClean="0"/>
            <a:t>Hukum internasional</a:t>
          </a:r>
          <a:endParaRPr lang="en-US" sz="2800" b="1" kern="1200" dirty="0"/>
        </a:p>
      </dsp:txBody>
      <dsp:txXfrm>
        <a:off x="0" y="1812317"/>
        <a:ext cx="7956376" cy="546616"/>
      </dsp:txXfrm>
    </dsp:sp>
    <dsp:sp modelId="{809BAB01-978D-4167-A26E-18787D84ED66}">
      <dsp:nvSpPr>
        <dsp:cNvPr id="0" name=""/>
        <dsp:cNvSpPr/>
      </dsp:nvSpPr>
      <dsp:spPr>
        <a:xfrm>
          <a:off x="0" y="2358934"/>
          <a:ext cx="7956376" cy="66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2615"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smtClean="0">
              <a:effectLst/>
            </a:rPr>
            <a:t>Hukum yang mengatur hubungan antarnegara.</a:t>
          </a:r>
          <a:endParaRPr lang="en-US" sz="2800" kern="1200" dirty="0">
            <a:effectLst/>
          </a:endParaRPr>
        </a:p>
      </dsp:txBody>
      <dsp:txXfrm>
        <a:off x="0" y="2358934"/>
        <a:ext cx="7956376" cy="662400"/>
      </dsp:txXfrm>
    </dsp:sp>
  </dsp:spTree>
</dsp:drawing>
</file>

<file path=ppt/diagrams/drawing2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8301485-6959-46AE-8019-A843C51C5212}">
      <dsp:nvSpPr>
        <dsp:cNvPr id="0" name=""/>
        <dsp:cNvSpPr/>
      </dsp:nvSpPr>
      <dsp:spPr>
        <a:xfrm>
          <a:off x="0" y="405"/>
          <a:ext cx="6516216" cy="780862"/>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smtClean="0"/>
            <a:t>Hukum yang bersifat memaksa</a:t>
          </a:r>
          <a:endParaRPr lang="en-US" sz="2800" b="1" kern="1200" dirty="0"/>
        </a:p>
      </dsp:txBody>
      <dsp:txXfrm>
        <a:off x="0" y="405"/>
        <a:ext cx="6516216" cy="780862"/>
      </dsp:txXfrm>
    </dsp:sp>
    <dsp:sp modelId="{DE6D759F-B4F8-4CFA-9FD5-DB3309415AEB}">
      <dsp:nvSpPr>
        <dsp:cNvPr id="0" name=""/>
        <dsp:cNvSpPr/>
      </dsp:nvSpPr>
      <dsp:spPr>
        <a:xfrm>
          <a:off x="0" y="781268"/>
          <a:ext cx="6516216" cy="74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9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solidFill>
                <a:schemeClr val="tx1"/>
              </a:solidFill>
            </a:rPr>
            <a:t>Aturan hukum yang dalam keadaan konkret menjadi prioritas untuk dilaksanakan.</a:t>
          </a:r>
          <a:endParaRPr lang="en-US" sz="2400" kern="1200" dirty="0">
            <a:solidFill>
              <a:schemeClr val="tx1"/>
            </a:solidFill>
          </a:endParaRPr>
        </a:p>
      </dsp:txBody>
      <dsp:txXfrm>
        <a:off x="0" y="781268"/>
        <a:ext cx="6516216" cy="745200"/>
      </dsp:txXfrm>
    </dsp:sp>
    <dsp:sp modelId="{CA0D886E-9EE8-4FF7-824A-817CBFEC2798}">
      <dsp:nvSpPr>
        <dsp:cNvPr id="0" name=""/>
        <dsp:cNvSpPr/>
      </dsp:nvSpPr>
      <dsp:spPr>
        <a:xfrm>
          <a:off x="0" y="1526468"/>
          <a:ext cx="6516216" cy="780862"/>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smtClean="0"/>
            <a:t>Hukum yang bersifat mengatur</a:t>
          </a:r>
          <a:endParaRPr lang="en-US" sz="2800" b="1" kern="1200" dirty="0"/>
        </a:p>
      </dsp:txBody>
      <dsp:txXfrm>
        <a:off x="0" y="1526468"/>
        <a:ext cx="6516216" cy="780862"/>
      </dsp:txXfrm>
    </dsp:sp>
    <dsp:sp modelId="{E8FF1817-8661-4516-9F63-BD5E28F45D5E}">
      <dsp:nvSpPr>
        <dsp:cNvPr id="0" name=""/>
        <dsp:cNvSpPr/>
      </dsp:nvSpPr>
      <dsp:spPr>
        <a:xfrm>
          <a:off x="0" y="2307330"/>
          <a:ext cx="6516216" cy="74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9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solidFill>
                <a:schemeClr val="tx1"/>
              </a:solidFill>
            </a:rPr>
            <a:t>Aturan hukum yang dapat dikesampingkan para pihak yang bersangkutan.</a:t>
          </a:r>
          <a:endParaRPr lang="en-US" sz="2400" kern="1200" dirty="0">
            <a:solidFill>
              <a:schemeClr val="tx1"/>
            </a:solidFill>
          </a:endParaRPr>
        </a:p>
      </dsp:txBody>
      <dsp:txXfrm>
        <a:off x="0" y="2307330"/>
        <a:ext cx="6516216" cy="745200"/>
      </dsp:txXfrm>
    </dsp:sp>
  </dsp:spTree>
</dsp:drawing>
</file>

<file path=ppt/diagrams/drawing2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8008DC1-A596-4046-B17C-A59786F40216}">
      <dsp:nvSpPr>
        <dsp:cNvPr id="0" name=""/>
        <dsp:cNvSpPr/>
      </dsp:nvSpPr>
      <dsp:spPr>
        <a:xfrm>
          <a:off x="0" y="27995"/>
          <a:ext cx="7272808" cy="783502"/>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smtClean="0"/>
            <a:t>Hukum </a:t>
          </a:r>
          <a:r>
            <a:rPr lang="id-ID" sz="2800" b="1" kern="1200" dirty="0" smtClean="0"/>
            <a:t>O</a:t>
          </a:r>
          <a:r>
            <a:rPr lang="en-US" sz="2800" b="1" kern="1200" dirty="0" smtClean="0"/>
            <a:t>bjektif</a:t>
          </a:r>
          <a:endParaRPr lang="en-US" sz="2800" b="1" kern="1200" dirty="0"/>
        </a:p>
      </dsp:txBody>
      <dsp:txXfrm>
        <a:off x="0" y="27995"/>
        <a:ext cx="7272808" cy="783502"/>
      </dsp:txXfrm>
    </dsp:sp>
    <dsp:sp modelId="{6D55D2F0-40DC-410C-9225-A81A162F17BC}">
      <dsp:nvSpPr>
        <dsp:cNvPr id="0" name=""/>
        <dsp:cNvSpPr/>
      </dsp:nvSpPr>
      <dsp:spPr>
        <a:xfrm>
          <a:off x="0" y="811497"/>
          <a:ext cx="7272808"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smtClean="0"/>
            <a:t>Hukum yang lebih menekankan pada substansi hukum itu sendiri.</a:t>
          </a:r>
          <a:endParaRPr lang="en-US" sz="2800" kern="1200" dirty="0"/>
        </a:p>
      </dsp:txBody>
      <dsp:txXfrm>
        <a:off x="0" y="811497"/>
        <a:ext cx="7272808" cy="861120"/>
      </dsp:txXfrm>
    </dsp:sp>
    <dsp:sp modelId="{71E2C82B-2E9B-4B0C-B31C-077FEA42EAFC}">
      <dsp:nvSpPr>
        <dsp:cNvPr id="0" name=""/>
        <dsp:cNvSpPr/>
      </dsp:nvSpPr>
      <dsp:spPr>
        <a:xfrm>
          <a:off x="0" y="1672617"/>
          <a:ext cx="7272808" cy="783502"/>
        </a:xfrm>
        <a:prstGeom prst="round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smtClean="0"/>
            <a:t>Hukum </a:t>
          </a:r>
          <a:r>
            <a:rPr lang="id-ID" sz="2800" b="1" kern="1200" dirty="0" smtClean="0"/>
            <a:t>S</a:t>
          </a:r>
          <a:r>
            <a:rPr lang="en-US" sz="2800" b="1" kern="1200" dirty="0" smtClean="0"/>
            <a:t>ubjektif</a:t>
          </a:r>
          <a:endParaRPr lang="en-US" sz="2800" b="1" kern="1200" dirty="0"/>
        </a:p>
      </dsp:txBody>
      <dsp:txXfrm>
        <a:off x="0" y="1672617"/>
        <a:ext cx="7272808" cy="783502"/>
      </dsp:txXfrm>
    </dsp:sp>
    <dsp:sp modelId="{C0B7D332-EDEF-4A59-96D1-9E10A0C2F6CC}">
      <dsp:nvSpPr>
        <dsp:cNvPr id="0" name=""/>
        <dsp:cNvSpPr/>
      </dsp:nvSpPr>
      <dsp:spPr>
        <a:xfrm>
          <a:off x="0" y="2456119"/>
          <a:ext cx="7272808"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912"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smtClean="0"/>
            <a:t>Hak dan kewajiban seseorang yang diperoleh berdasarkan hukum objektif yang berlaku.</a:t>
          </a:r>
          <a:endParaRPr lang="en-US" sz="2800" kern="1200" dirty="0"/>
        </a:p>
      </dsp:txBody>
      <dsp:txXfrm>
        <a:off x="0" y="2456119"/>
        <a:ext cx="7272808" cy="861120"/>
      </dsp:txXfrm>
    </dsp:sp>
  </dsp:spTree>
</dsp:drawing>
</file>

<file path=ppt/diagrams/drawing2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196BDC-1B71-488E-82FE-BCBE7D0373BA}">
      <dsp:nvSpPr>
        <dsp:cNvPr id="0" name=""/>
        <dsp:cNvSpPr/>
      </dsp:nvSpPr>
      <dsp:spPr>
        <a:xfrm>
          <a:off x="0" y="0"/>
          <a:ext cx="5976664" cy="738687"/>
        </a:xfrm>
        <a:prstGeom prst="round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smtClean="0"/>
            <a:t>Hukum umum</a:t>
          </a:r>
          <a:endParaRPr lang="en-US" sz="2800" b="1" kern="1200" dirty="0"/>
        </a:p>
      </dsp:txBody>
      <dsp:txXfrm>
        <a:off x="0" y="0"/>
        <a:ext cx="5976664" cy="738687"/>
      </dsp:txXfrm>
    </dsp:sp>
    <dsp:sp modelId="{02708BE8-1D06-4B53-917D-3D3937A2BF80}">
      <dsp:nvSpPr>
        <dsp:cNvPr id="0" name=""/>
        <dsp:cNvSpPr/>
      </dsp:nvSpPr>
      <dsp:spPr>
        <a:xfrm>
          <a:off x="0" y="757771"/>
          <a:ext cx="5976664" cy="977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759"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smtClean="0">
              <a:solidFill>
                <a:schemeClr val="tx1"/>
              </a:solidFill>
            </a:rPr>
            <a:t>Aturan hukum yang dibuat oleh pihak dan lembaga yang berwenang.</a:t>
          </a:r>
          <a:endParaRPr lang="en-US" sz="2800" kern="1200" dirty="0">
            <a:solidFill>
              <a:schemeClr val="tx1"/>
            </a:solidFill>
          </a:endParaRPr>
        </a:p>
      </dsp:txBody>
      <dsp:txXfrm>
        <a:off x="0" y="757771"/>
        <a:ext cx="5976664" cy="977040"/>
      </dsp:txXfrm>
    </dsp:sp>
    <dsp:sp modelId="{422904D7-1EDF-4DC9-AEDF-7A1BCC9BADE0}">
      <dsp:nvSpPr>
        <dsp:cNvPr id="0" name=""/>
        <dsp:cNvSpPr/>
      </dsp:nvSpPr>
      <dsp:spPr>
        <a:xfrm>
          <a:off x="0" y="1734811"/>
          <a:ext cx="5976664" cy="738687"/>
        </a:xfrm>
        <a:prstGeom prst="round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smtClean="0"/>
            <a:t>Hukum khusus</a:t>
          </a:r>
          <a:endParaRPr lang="en-US" sz="2800" b="1" kern="1200" dirty="0"/>
        </a:p>
      </dsp:txBody>
      <dsp:txXfrm>
        <a:off x="0" y="1734811"/>
        <a:ext cx="5976664" cy="738687"/>
      </dsp:txXfrm>
    </dsp:sp>
    <dsp:sp modelId="{600F6725-52A1-43EF-9858-2F52B7106036}">
      <dsp:nvSpPr>
        <dsp:cNvPr id="0" name=""/>
        <dsp:cNvSpPr/>
      </dsp:nvSpPr>
      <dsp:spPr>
        <a:xfrm>
          <a:off x="0" y="2455197"/>
          <a:ext cx="5976664" cy="1251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759"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smtClean="0">
              <a:solidFill>
                <a:schemeClr val="tx1"/>
              </a:solidFill>
            </a:rPr>
            <a:t>Aturan hukum yang dibuat hanya berlaku untuk aspek dan golongan tertentu yang bersifat khusus.</a:t>
          </a:r>
          <a:endParaRPr lang="en-US" sz="2800" kern="1200" dirty="0">
            <a:solidFill>
              <a:schemeClr val="tx1"/>
            </a:solidFill>
          </a:endParaRPr>
        </a:p>
      </dsp:txBody>
      <dsp:txXfrm>
        <a:off x="0" y="2455197"/>
        <a:ext cx="5976664" cy="1251832"/>
      </dsp:txXfrm>
    </dsp:sp>
  </dsp:spTree>
</dsp:drawing>
</file>

<file path=ppt/diagrams/drawing2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77625C9-0FFD-419D-8BCB-654739C0A0D3}">
      <dsp:nvSpPr>
        <dsp:cNvPr id="0" name=""/>
        <dsp:cNvSpPr/>
      </dsp:nvSpPr>
      <dsp:spPr>
        <a:xfrm>
          <a:off x="252035" y="0"/>
          <a:ext cx="4680520" cy="4680520"/>
        </a:xfrm>
        <a:prstGeom prst="triangle">
          <a:avLst/>
        </a:prstGeom>
        <a:solidFill>
          <a:schemeClr val="accent5">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E277B0-9F76-4FC3-B718-8153D704F18A}">
      <dsp:nvSpPr>
        <dsp:cNvPr id="0" name=""/>
        <dsp:cNvSpPr/>
      </dsp:nvSpPr>
      <dsp:spPr>
        <a:xfrm>
          <a:off x="2364149" y="725066"/>
          <a:ext cx="3838882" cy="531357"/>
        </a:xfrm>
        <a:prstGeom prst="round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D" sz="1800" kern="1200" dirty="0" smtClean="0"/>
            <a:t>Undang-Undang Dasar Negara Republik Indonesia Tahun 1945</a:t>
          </a:r>
          <a:endParaRPr lang="en-US" sz="1800" kern="1200" dirty="0"/>
        </a:p>
      </dsp:txBody>
      <dsp:txXfrm>
        <a:off x="2364149" y="725066"/>
        <a:ext cx="3838882" cy="531357"/>
      </dsp:txXfrm>
    </dsp:sp>
    <dsp:sp modelId="{1AF42550-FBB5-42E9-ACE6-DFD35AEF7BE9}">
      <dsp:nvSpPr>
        <dsp:cNvPr id="0" name=""/>
        <dsp:cNvSpPr/>
      </dsp:nvSpPr>
      <dsp:spPr>
        <a:xfrm>
          <a:off x="2364149" y="1259744"/>
          <a:ext cx="3838882" cy="531357"/>
        </a:xfrm>
        <a:prstGeom prst="round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D" sz="1800" kern="1200" dirty="0" smtClean="0"/>
            <a:t>Ketetapan Majelis Permusyawaratan Rakyat</a:t>
          </a:r>
          <a:endParaRPr lang="en-US" sz="1800" kern="1200" dirty="0"/>
        </a:p>
      </dsp:txBody>
      <dsp:txXfrm>
        <a:off x="2364149" y="1259744"/>
        <a:ext cx="3838882" cy="531357"/>
      </dsp:txXfrm>
    </dsp:sp>
    <dsp:sp modelId="{E451888E-6057-4210-8878-E487FA3C25DE}">
      <dsp:nvSpPr>
        <dsp:cNvPr id="0" name=""/>
        <dsp:cNvSpPr/>
      </dsp:nvSpPr>
      <dsp:spPr>
        <a:xfrm>
          <a:off x="2364149" y="1794423"/>
          <a:ext cx="3838882" cy="531357"/>
        </a:xfrm>
        <a:prstGeom prst="round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ID" sz="1800" kern="1200" dirty="0" smtClean="0"/>
            <a:t>Undang-undang/Peraturan pemerintah pengganti undang-undang</a:t>
          </a:r>
          <a:endParaRPr lang="en-US" sz="1800" kern="1200" dirty="0"/>
        </a:p>
      </dsp:txBody>
      <dsp:txXfrm>
        <a:off x="2364149" y="1794423"/>
        <a:ext cx="3838882" cy="531357"/>
      </dsp:txXfrm>
    </dsp:sp>
    <dsp:sp modelId="{893BFD58-99EC-443D-898B-CF90740A6F2E}">
      <dsp:nvSpPr>
        <dsp:cNvPr id="0" name=""/>
        <dsp:cNvSpPr/>
      </dsp:nvSpPr>
      <dsp:spPr>
        <a:xfrm>
          <a:off x="2364149" y="2329102"/>
          <a:ext cx="3838882" cy="531357"/>
        </a:xfrm>
        <a:prstGeom prst="round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D" sz="2000" kern="1200" dirty="0" smtClean="0"/>
            <a:t>Peraturan pemerintah</a:t>
          </a:r>
          <a:endParaRPr lang="en-US" sz="2000" kern="1200" dirty="0"/>
        </a:p>
      </dsp:txBody>
      <dsp:txXfrm>
        <a:off x="2364149" y="2329102"/>
        <a:ext cx="3838882" cy="531357"/>
      </dsp:txXfrm>
    </dsp:sp>
    <dsp:sp modelId="{58691874-33E7-4584-9185-E15E52110BA1}">
      <dsp:nvSpPr>
        <dsp:cNvPr id="0" name=""/>
        <dsp:cNvSpPr/>
      </dsp:nvSpPr>
      <dsp:spPr>
        <a:xfrm>
          <a:off x="2364149" y="2863781"/>
          <a:ext cx="3838882" cy="531357"/>
        </a:xfrm>
        <a:prstGeom prst="round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D" sz="2000" kern="1200" dirty="0" smtClean="0"/>
            <a:t>Peraturan presiden</a:t>
          </a:r>
          <a:endParaRPr lang="en-US" sz="2000" kern="1200" dirty="0"/>
        </a:p>
      </dsp:txBody>
      <dsp:txXfrm>
        <a:off x="2364149" y="2863781"/>
        <a:ext cx="3838882" cy="531357"/>
      </dsp:txXfrm>
    </dsp:sp>
    <dsp:sp modelId="{EB10E3C4-35FA-4935-98A7-AF812EE302DA}">
      <dsp:nvSpPr>
        <dsp:cNvPr id="0" name=""/>
        <dsp:cNvSpPr/>
      </dsp:nvSpPr>
      <dsp:spPr>
        <a:xfrm>
          <a:off x="2364149" y="3398460"/>
          <a:ext cx="3838882" cy="531357"/>
        </a:xfrm>
        <a:prstGeom prst="round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D" sz="2000" kern="1200" dirty="0" smtClean="0"/>
            <a:t>Peraturan daerah provinsi</a:t>
          </a:r>
          <a:endParaRPr lang="en-US" sz="2000" kern="1200" dirty="0"/>
        </a:p>
      </dsp:txBody>
      <dsp:txXfrm>
        <a:off x="2364149" y="3398460"/>
        <a:ext cx="3838882" cy="531357"/>
      </dsp:txXfrm>
    </dsp:sp>
    <dsp:sp modelId="{6E8B914B-E3CB-4249-AE5B-67213696F676}">
      <dsp:nvSpPr>
        <dsp:cNvPr id="0" name=""/>
        <dsp:cNvSpPr/>
      </dsp:nvSpPr>
      <dsp:spPr>
        <a:xfrm>
          <a:off x="2364149" y="3933139"/>
          <a:ext cx="3838882" cy="531357"/>
        </a:xfrm>
        <a:prstGeom prst="round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D" sz="2000" kern="1200" dirty="0" smtClean="0"/>
            <a:t>Peraturan daerah kabupaten/kota</a:t>
          </a:r>
          <a:endParaRPr lang="en-US" sz="2000" kern="1200" dirty="0"/>
        </a:p>
      </dsp:txBody>
      <dsp:txXfrm>
        <a:off x="2364149" y="3933139"/>
        <a:ext cx="3838882" cy="531357"/>
      </dsp:txXfrm>
    </dsp:sp>
  </dsp:spTree>
</dsp:drawing>
</file>

<file path=ppt/diagrams/drawing2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4DABF78-D8B7-4AF4-BAC9-6371FCEFFB94}">
      <dsp:nvSpPr>
        <dsp:cNvPr id="0" name=""/>
        <dsp:cNvSpPr/>
      </dsp:nvSpPr>
      <dsp:spPr>
        <a:xfrm>
          <a:off x="0" y="5951"/>
          <a:ext cx="6480720" cy="738025"/>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ID" sz="2500" b="1" kern="1200" dirty="0" smtClean="0"/>
            <a:t>Definisi Peradilan Nasional</a:t>
          </a:r>
          <a:endParaRPr lang="en-US" sz="2500" b="1" kern="1200" dirty="0"/>
        </a:p>
      </dsp:txBody>
      <dsp:txXfrm>
        <a:off x="0" y="5951"/>
        <a:ext cx="6480720" cy="738025"/>
      </dsp:txXfrm>
    </dsp:sp>
    <dsp:sp modelId="{4F335CF0-D21A-4F65-8852-E8535A6551F6}">
      <dsp:nvSpPr>
        <dsp:cNvPr id="0" name=""/>
        <dsp:cNvSpPr/>
      </dsp:nvSpPr>
      <dsp:spPr>
        <a:xfrm>
          <a:off x="0" y="743976"/>
          <a:ext cx="6480720"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6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Peradilan nasional merupakan rangkaian dari keseluruhan proses perkara di pengadilan yang terdapat dalam suatu negara.</a:t>
          </a:r>
          <a:endParaRPr lang="en-US" sz="1800" kern="1200" dirty="0"/>
        </a:p>
      </dsp:txBody>
      <dsp:txXfrm>
        <a:off x="0" y="743976"/>
        <a:ext cx="6480720" cy="695520"/>
      </dsp:txXfrm>
    </dsp:sp>
    <dsp:sp modelId="{BAA58F55-B2C7-42FA-BF6F-F79AD2DF2739}">
      <dsp:nvSpPr>
        <dsp:cNvPr id="0" name=""/>
        <dsp:cNvSpPr/>
      </dsp:nvSpPr>
      <dsp:spPr>
        <a:xfrm>
          <a:off x="0" y="1333083"/>
          <a:ext cx="6480720" cy="738025"/>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b="1" kern="1200" dirty="0" smtClean="0"/>
            <a:t>Dasar Hukum Lembaga Peradilan di Indonesia</a:t>
          </a:r>
          <a:endParaRPr lang="en-US" sz="2500" b="1" kern="1200" dirty="0"/>
        </a:p>
      </dsp:txBody>
      <dsp:txXfrm>
        <a:off x="0" y="1333083"/>
        <a:ext cx="6480720" cy="738025"/>
      </dsp:txXfrm>
    </dsp:sp>
    <dsp:sp modelId="{7C463157-EBEE-45F4-877E-FC9E20FE6B42}">
      <dsp:nvSpPr>
        <dsp:cNvPr id="0" name=""/>
        <dsp:cNvSpPr/>
      </dsp:nvSpPr>
      <dsp:spPr>
        <a:xfrm>
          <a:off x="0" y="2088343"/>
          <a:ext cx="6480720" cy="912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63"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ID" sz="1800" kern="1200" dirty="0" smtClean="0"/>
            <a:t>Pancasila</a:t>
          </a:r>
          <a:endParaRPr lang="en-US" sz="1800" kern="1200" dirty="0"/>
        </a:p>
        <a:p>
          <a:pPr marL="171450" lvl="1" indent="-171450" algn="l" defTabSz="800100">
            <a:lnSpc>
              <a:spcPct val="90000"/>
            </a:lnSpc>
            <a:spcBef>
              <a:spcPct val="0"/>
            </a:spcBef>
            <a:spcAft>
              <a:spcPct val="20000"/>
            </a:spcAft>
            <a:buChar char="••"/>
          </a:pPr>
          <a:r>
            <a:rPr lang="en-ID" sz="1800" kern="1200" dirty="0" smtClean="0"/>
            <a:t>UUD NRI Tahun 1945</a:t>
          </a:r>
          <a:endParaRPr lang="en-US" sz="1800" kern="1200" dirty="0"/>
        </a:p>
        <a:p>
          <a:pPr marL="171450" lvl="1" indent="-171450" algn="l" defTabSz="800100">
            <a:lnSpc>
              <a:spcPct val="90000"/>
            </a:lnSpc>
            <a:spcBef>
              <a:spcPct val="0"/>
            </a:spcBef>
            <a:spcAft>
              <a:spcPct val="20000"/>
            </a:spcAft>
            <a:buChar char="••"/>
          </a:pPr>
          <a:r>
            <a:rPr lang="en-ID" sz="1800" kern="1200" dirty="0" smtClean="0"/>
            <a:t>Undang-undang yang berkaitan</a:t>
          </a:r>
          <a:endParaRPr lang="en-US" sz="1800" kern="1200" dirty="0"/>
        </a:p>
      </dsp:txBody>
      <dsp:txXfrm>
        <a:off x="0" y="2088343"/>
        <a:ext cx="6480720" cy="912870"/>
      </dsp:txXfrm>
    </dsp:sp>
  </dsp:spTree>
</dsp:drawing>
</file>

<file path=ppt/diagrams/drawing2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C2BEEEE-56DB-4B2E-916A-861541732696}">
      <dsp:nvSpPr>
        <dsp:cNvPr id="0" name=""/>
        <dsp:cNvSpPr/>
      </dsp:nvSpPr>
      <dsp:spPr>
        <a:xfrm>
          <a:off x="0" y="1244"/>
          <a:ext cx="8352928" cy="108576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i="0" kern="1200" dirty="0" smtClean="0"/>
            <a:t>Lembaga Peradilan di Bawah Mahkamah Agung	</a:t>
          </a:r>
          <a:endParaRPr lang="id-ID" sz="2400" b="1" i="0" kern="1200" dirty="0" smtClean="0"/>
        </a:p>
      </dsp:txBody>
      <dsp:txXfrm>
        <a:off x="0" y="1244"/>
        <a:ext cx="8352928" cy="1085760"/>
      </dsp:txXfrm>
    </dsp:sp>
    <dsp:sp modelId="{37AD2A28-2F7E-4FA5-B906-12BC32468689}">
      <dsp:nvSpPr>
        <dsp:cNvPr id="0" name=""/>
        <dsp:cNvSpPr/>
      </dsp:nvSpPr>
      <dsp:spPr>
        <a:xfrm>
          <a:off x="0" y="1087004"/>
          <a:ext cx="8352928" cy="1230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205"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Peradilan umum</a:t>
          </a:r>
          <a:endParaRPr lang="en-US" sz="1800" kern="1200" dirty="0"/>
        </a:p>
        <a:p>
          <a:pPr marL="171450" lvl="1" indent="-171450" algn="l" defTabSz="800100">
            <a:lnSpc>
              <a:spcPct val="90000"/>
            </a:lnSpc>
            <a:spcBef>
              <a:spcPct val="0"/>
            </a:spcBef>
            <a:spcAft>
              <a:spcPct val="20000"/>
            </a:spcAft>
            <a:buChar char="••"/>
          </a:pPr>
          <a:r>
            <a:rPr lang="en-US" sz="1800" kern="1200" dirty="0" smtClean="0"/>
            <a:t>Peradilan agama</a:t>
          </a:r>
          <a:endParaRPr lang="id-ID" sz="1800" kern="1200" dirty="0" smtClean="0"/>
        </a:p>
        <a:p>
          <a:pPr marL="171450" lvl="1" indent="-171450" algn="l" defTabSz="800100">
            <a:lnSpc>
              <a:spcPct val="90000"/>
            </a:lnSpc>
            <a:spcBef>
              <a:spcPct val="0"/>
            </a:spcBef>
            <a:spcAft>
              <a:spcPct val="20000"/>
            </a:spcAft>
            <a:buChar char="••"/>
          </a:pPr>
          <a:r>
            <a:rPr lang="en-US" sz="1800" kern="1200" dirty="0" smtClean="0"/>
            <a:t>Peradilan militer</a:t>
          </a:r>
          <a:endParaRPr lang="id-ID" sz="1800" kern="1200" dirty="0" smtClean="0"/>
        </a:p>
        <a:p>
          <a:pPr marL="171450" lvl="1" indent="-171450" algn="l" defTabSz="800100">
            <a:lnSpc>
              <a:spcPct val="90000"/>
            </a:lnSpc>
            <a:spcBef>
              <a:spcPct val="0"/>
            </a:spcBef>
            <a:spcAft>
              <a:spcPct val="20000"/>
            </a:spcAft>
            <a:buChar char="••"/>
          </a:pPr>
          <a:r>
            <a:rPr lang="en-US" sz="1800" kern="1200" dirty="0" smtClean="0"/>
            <a:t>Peradilan tata usaha negara</a:t>
          </a:r>
          <a:endParaRPr lang="id-ID" sz="1800" kern="1200" dirty="0" smtClean="0"/>
        </a:p>
      </dsp:txBody>
      <dsp:txXfrm>
        <a:off x="0" y="1087004"/>
        <a:ext cx="8352928" cy="1230614"/>
      </dsp:txXfrm>
    </dsp:sp>
    <dsp:sp modelId="{C55CBAF8-4749-4CBB-91D3-389503037775}">
      <dsp:nvSpPr>
        <dsp:cNvPr id="0" name=""/>
        <dsp:cNvSpPr/>
      </dsp:nvSpPr>
      <dsp:spPr>
        <a:xfrm>
          <a:off x="0" y="2317619"/>
          <a:ext cx="8352928" cy="1085760"/>
        </a:xfrm>
        <a:prstGeom prst="round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i="0" kern="1200" dirty="0" smtClean="0"/>
            <a:t>Mahkamah Konstitusi</a:t>
          </a:r>
          <a:endParaRPr lang="en-US" sz="2400" i="0" kern="1200" dirty="0"/>
        </a:p>
      </dsp:txBody>
      <dsp:txXfrm>
        <a:off x="0" y="2317619"/>
        <a:ext cx="8352928" cy="1085760"/>
      </dsp:txXfrm>
    </dsp:sp>
    <dsp:sp modelId="{9CB6D33C-DFFF-4BC0-AAE7-F6805E91ABEF}">
      <dsp:nvSpPr>
        <dsp:cNvPr id="0" name=""/>
        <dsp:cNvSpPr/>
      </dsp:nvSpPr>
      <dsp:spPr>
        <a:xfrm>
          <a:off x="0" y="3403379"/>
          <a:ext cx="8352928" cy="960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205" tIns="73660" rIns="412496" bIns="73660" numCol="1" spcCol="1270" anchor="t" anchorCtr="0">
          <a:noAutofit/>
        </a:bodyPr>
        <a:lstStyle/>
        <a:p>
          <a:pPr marL="285750" lvl="1" indent="-285750" algn="l" defTabSz="2000250">
            <a:lnSpc>
              <a:spcPct val="90000"/>
            </a:lnSpc>
            <a:spcBef>
              <a:spcPct val="0"/>
            </a:spcBef>
            <a:spcAft>
              <a:spcPct val="20000"/>
            </a:spcAft>
            <a:buChar char="••"/>
          </a:pPr>
          <a:endParaRPr lang="en-US" sz="4500" kern="1200" dirty="0"/>
        </a:p>
      </dsp:txBody>
      <dsp:txXfrm>
        <a:off x="0" y="3403379"/>
        <a:ext cx="8352928" cy="960480"/>
      </dsp:txXfrm>
    </dsp:sp>
  </dsp:spTree>
</dsp:drawing>
</file>

<file path=ppt/diagrams/drawing3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A275D01-2239-47BD-9CD2-4D01D4385537}">
      <dsp:nvSpPr>
        <dsp:cNvPr id="0" name=""/>
        <dsp:cNvSpPr/>
      </dsp:nvSpPr>
      <dsp:spPr>
        <a:xfrm>
          <a:off x="-78165" y="0"/>
          <a:ext cx="3773015" cy="3773015"/>
        </a:xfrm>
        <a:prstGeom prst="pie">
          <a:avLst>
            <a:gd name="adj1" fmla="val 5400000"/>
            <a:gd name="adj2" fmla="val 1620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solidFill>
            <a:schemeClr val="tx2"/>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B086483-6E7E-4F92-B3CE-8DD2DF8AFF6B}">
      <dsp:nvSpPr>
        <dsp:cNvPr id="0" name=""/>
        <dsp:cNvSpPr/>
      </dsp:nvSpPr>
      <dsp:spPr>
        <a:xfrm>
          <a:off x="1808341" y="0"/>
          <a:ext cx="6044716" cy="3773015"/>
        </a:xfrm>
        <a:prstGeom prst="rect">
          <a:avLst/>
        </a:prstGeom>
        <a:solidFill>
          <a:schemeClr val="accent4">
            <a:lumMod val="20000"/>
            <a:lumOff val="8000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ID" sz="3000" kern="1200" dirty="0" smtClean="0">
              <a:solidFill>
                <a:schemeClr val="accent2"/>
              </a:solidFill>
            </a:rPr>
            <a:t>Pengadilan Tingkat Pertama</a:t>
          </a:r>
          <a:endParaRPr lang="en-US" sz="3000" kern="1200" dirty="0">
            <a:solidFill>
              <a:schemeClr val="accent2"/>
            </a:solidFill>
          </a:endParaRPr>
        </a:p>
      </dsp:txBody>
      <dsp:txXfrm>
        <a:off x="1808341" y="0"/>
        <a:ext cx="3022358" cy="1131906"/>
      </dsp:txXfrm>
    </dsp:sp>
    <dsp:sp modelId="{9A7B864D-FA23-4A13-9242-F2C6358122CE}">
      <dsp:nvSpPr>
        <dsp:cNvPr id="0" name=""/>
        <dsp:cNvSpPr/>
      </dsp:nvSpPr>
      <dsp:spPr>
        <a:xfrm>
          <a:off x="582113" y="1131906"/>
          <a:ext cx="2452457" cy="2452457"/>
        </a:xfrm>
        <a:prstGeom prst="pie">
          <a:avLst>
            <a:gd name="adj1" fmla="val 5400000"/>
            <a:gd name="adj2" fmla="val 16200000"/>
          </a:avLst>
        </a:prstGeom>
        <a:gradFill rotWithShape="0">
          <a:gsLst>
            <a:gs pos="0">
              <a:schemeClr val="accent4">
                <a:hueOff val="-2232385"/>
                <a:satOff val="13449"/>
                <a:lumOff val="1078"/>
                <a:alphaOff val="0"/>
                <a:tint val="50000"/>
                <a:satMod val="300000"/>
              </a:schemeClr>
            </a:gs>
            <a:gs pos="35000">
              <a:schemeClr val="accent4">
                <a:hueOff val="-2232385"/>
                <a:satOff val="13449"/>
                <a:lumOff val="1078"/>
                <a:alphaOff val="0"/>
                <a:tint val="37000"/>
                <a:satMod val="300000"/>
              </a:schemeClr>
            </a:gs>
            <a:gs pos="100000">
              <a:schemeClr val="accent4">
                <a:hueOff val="-2232385"/>
                <a:satOff val="13449"/>
                <a:lumOff val="1078"/>
                <a:alphaOff val="0"/>
                <a:tint val="15000"/>
                <a:satMod val="350000"/>
              </a:schemeClr>
            </a:gs>
          </a:gsLst>
          <a:lin ang="16200000" scaled="1"/>
        </a:gradFill>
        <a:ln>
          <a:solidFill>
            <a:schemeClr val="tx2"/>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623D191-973A-48FA-B401-B349DA02B86F}">
      <dsp:nvSpPr>
        <dsp:cNvPr id="0" name=""/>
        <dsp:cNvSpPr/>
      </dsp:nvSpPr>
      <dsp:spPr>
        <a:xfrm>
          <a:off x="1808341" y="1131906"/>
          <a:ext cx="6044716" cy="2452457"/>
        </a:xfrm>
        <a:prstGeom prst="rect">
          <a:avLst/>
        </a:prstGeom>
        <a:solidFill>
          <a:schemeClr val="accent1">
            <a:lumMod val="20000"/>
            <a:lumOff val="80000"/>
            <a:alpha val="90000"/>
          </a:schemeClr>
        </a:solidFill>
        <a:ln w="9525" cap="flat" cmpd="sng" algn="ctr">
          <a:solidFill>
            <a:schemeClr val="accent4">
              <a:hueOff val="-2232385"/>
              <a:satOff val="13449"/>
              <a:lumOff val="107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ID" sz="3000" kern="1200" dirty="0" smtClean="0">
              <a:solidFill>
                <a:schemeClr val="accent1"/>
              </a:solidFill>
            </a:rPr>
            <a:t>Pengadilan Tingkat Kedua</a:t>
          </a:r>
          <a:endParaRPr lang="en-US" sz="3000" kern="1200" dirty="0">
            <a:solidFill>
              <a:schemeClr val="accent1"/>
            </a:solidFill>
          </a:endParaRPr>
        </a:p>
      </dsp:txBody>
      <dsp:txXfrm>
        <a:off x="1808341" y="1131906"/>
        <a:ext cx="3022358" cy="1131903"/>
      </dsp:txXfrm>
    </dsp:sp>
    <dsp:sp modelId="{1FAF309E-DCFE-4240-83CF-2F0D7B8905C2}">
      <dsp:nvSpPr>
        <dsp:cNvPr id="0" name=""/>
        <dsp:cNvSpPr/>
      </dsp:nvSpPr>
      <dsp:spPr>
        <a:xfrm>
          <a:off x="1242390" y="2263810"/>
          <a:ext cx="1131903" cy="1131903"/>
        </a:xfrm>
        <a:prstGeom prst="pie">
          <a:avLst>
            <a:gd name="adj1" fmla="val 5400000"/>
            <a:gd name="adj2" fmla="val 16200000"/>
          </a:avLst>
        </a:prstGeom>
        <a:gradFill rotWithShape="0">
          <a:gsLst>
            <a:gs pos="0">
              <a:schemeClr val="accent4">
                <a:hueOff val="-4464770"/>
                <a:satOff val="26899"/>
                <a:lumOff val="2156"/>
                <a:alphaOff val="0"/>
                <a:tint val="50000"/>
                <a:satMod val="300000"/>
              </a:schemeClr>
            </a:gs>
            <a:gs pos="35000">
              <a:schemeClr val="accent4">
                <a:hueOff val="-4464770"/>
                <a:satOff val="26899"/>
                <a:lumOff val="2156"/>
                <a:alphaOff val="0"/>
                <a:tint val="37000"/>
                <a:satMod val="300000"/>
              </a:schemeClr>
            </a:gs>
            <a:gs pos="100000">
              <a:schemeClr val="accent4">
                <a:hueOff val="-4464770"/>
                <a:satOff val="26899"/>
                <a:lumOff val="2156"/>
                <a:alphaOff val="0"/>
                <a:tint val="15000"/>
                <a:satMod val="350000"/>
              </a:schemeClr>
            </a:gs>
          </a:gsLst>
          <a:lin ang="16200000" scaled="1"/>
        </a:gradFill>
        <a:ln>
          <a:solidFill>
            <a:schemeClr val="tx2">
              <a:lumMod val="75000"/>
            </a:schemeClr>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59BD3BB-309B-482A-9714-47E272BE653C}">
      <dsp:nvSpPr>
        <dsp:cNvPr id="0" name=""/>
        <dsp:cNvSpPr/>
      </dsp:nvSpPr>
      <dsp:spPr>
        <a:xfrm>
          <a:off x="1808341" y="2263810"/>
          <a:ext cx="6044716" cy="1131903"/>
        </a:xfrm>
        <a:prstGeom prst="rect">
          <a:avLst/>
        </a:prstGeom>
        <a:solidFill>
          <a:schemeClr val="accent5">
            <a:lumMod val="20000"/>
            <a:lumOff val="80000"/>
          </a:schemeClr>
        </a:solidFill>
        <a:ln w="9525" cap="flat" cmpd="sng" algn="ctr">
          <a:solidFill>
            <a:schemeClr val="tx2"/>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ID" sz="3000" kern="1200" dirty="0" smtClean="0">
              <a:solidFill>
                <a:schemeClr val="accent5">
                  <a:lumMod val="75000"/>
                </a:schemeClr>
              </a:solidFill>
            </a:rPr>
            <a:t>Kasasi oleh MA</a:t>
          </a:r>
          <a:endParaRPr lang="en-US" sz="3000" kern="1200" dirty="0">
            <a:solidFill>
              <a:schemeClr val="accent5">
                <a:lumMod val="75000"/>
              </a:schemeClr>
            </a:solidFill>
          </a:endParaRPr>
        </a:p>
      </dsp:txBody>
      <dsp:txXfrm>
        <a:off x="1808341" y="2263810"/>
        <a:ext cx="3022358" cy="1131903"/>
      </dsp:txXfrm>
    </dsp:sp>
    <dsp:sp modelId="{C02BDEA2-E445-480A-A2B9-57C18A793B17}">
      <dsp:nvSpPr>
        <dsp:cNvPr id="0" name=""/>
        <dsp:cNvSpPr/>
      </dsp:nvSpPr>
      <dsp:spPr>
        <a:xfrm>
          <a:off x="4674368" y="0"/>
          <a:ext cx="3335021" cy="1131906"/>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solidFill>
                <a:schemeClr val="accent2"/>
              </a:solidFill>
            </a:rPr>
            <a:t>Disebut juga pengadilan negeri</a:t>
          </a:r>
          <a:endParaRPr lang="en-US" sz="1800" kern="1200" dirty="0">
            <a:solidFill>
              <a:schemeClr val="accent2"/>
            </a:solidFill>
          </a:endParaRPr>
        </a:p>
        <a:p>
          <a:pPr marL="171450" lvl="1" indent="-171450" algn="l" defTabSz="800100">
            <a:lnSpc>
              <a:spcPct val="90000"/>
            </a:lnSpc>
            <a:spcBef>
              <a:spcPct val="0"/>
            </a:spcBef>
            <a:spcAft>
              <a:spcPct val="15000"/>
            </a:spcAft>
            <a:buChar char="••"/>
          </a:pPr>
          <a:r>
            <a:rPr lang="en-ID" sz="1800" kern="1200" dirty="0" smtClean="0">
              <a:solidFill>
                <a:schemeClr val="accent2"/>
              </a:solidFill>
            </a:rPr>
            <a:t>Dibentuk atas keputusan presiden</a:t>
          </a:r>
          <a:endParaRPr lang="en-US" sz="1800" kern="1200" dirty="0">
            <a:solidFill>
              <a:schemeClr val="accent2"/>
            </a:solidFill>
          </a:endParaRPr>
        </a:p>
      </dsp:txBody>
      <dsp:txXfrm>
        <a:off x="4674368" y="0"/>
        <a:ext cx="3335021" cy="1131906"/>
      </dsp:txXfrm>
    </dsp:sp>
    <dsp:sp modelId="{066D31A9-D668-476E-BC61-449750506D62}">
      <dsp:nvSpPr>
        <dsp:cNvPr id="0" name=""/>
        <dsp:cNvSpPr/>
      </dsp:nvSpPr>
      <dsp:spPr>
        <a:xfrm>
          <a:off x="4674368" y="1131906"/>
          <a:ext cx="3335021" cy="1131903"/>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solidFill>
                <a:schemeClr val="accent1">
                  <a:lumMod val="75000"/>
                </a:schemeClr>
              </a:solidFill>
            </a:rPr>
            <a:t>Disebut juga pengadilan tinggi</a:t>
          </a:r>
          <a:endParaRPr lang="en-US" sz="1800" kern="1200" dirty="0">
            <a:solidFill>
              <a:schemeClr val="accent1">
                <a:lumMod val="75000"/>
              </a:schemeClr>
            </a:solidFill>
          </a:endParaRPr>
        </a:p>
        <a:p>
          <a:pPr marL="171450" lvl="1" indent="-171450" algn="l" defTabSz="800100">
            <a:lnSpc>
              <a:spcPct val="90000"/>
            </a:lnSpc>
            <a:spcBef>
              <a:spcPct val="0"/>
            </a:spcBef>
            <a:spcAft>
              <a:spcPct val="15000"/>
            </a:spcAft>
            <a:buChar char="••"/>
          </a:pPr>
          <a:r>
            <a:rPr lang="en-ID" sz="1800" kern="1200" dirty="0" smtClean="0">
              <a:solidFill>
                <a:schemeClr val="accent1">
                  <a:lumMod val="75000"/>
                </a:schemeClr>
              </a:solidFill>
            </a:rPr>
            <a:t>Pengadilan tingkat banding</a:t>
          </a:r>
          <a:endParaRPr lang="en-US" sz="1800" kern="1200" dirty="0">
            <a:solidFill>
              <a:schemeClr val="accent1">
                <a:lumMod val="75000"/>
              </a:schemeClr>
            </a:solidFill>
          </a:endParaRPr>
        </a:p>
      </dsp:txBody>
      <dsp:txXfrm>
        <a:off x="4674368" y="1131906"/>
        <a:ext cx="3335021" cy="1131903"/>
      </dsp:txXfrm>
    </dsp:sp>
    <dsp:sp modelId="{170C5535-6464-468E-A52D-5CBD7EEBDF9E}">
      <dsp:nvSpPr>
        <dsp:cNvPr id="0" name=""/>
        <dsp:cNvSpPr/>
      </dsp:nvSpPr>
      <dsp:spPr>
        <a:xfrm>
          <a:off x="4674368" y="2263810"/>
          <a:ext cx="3335021" cy="1131903"/>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ID" sz="1800" kern="1200" dirty="0" smtClean="0">
              <a:solidFill>
                <a:schemeClr val="accent5">
                  <a:lumMod val="75000"/>
                </a:schemeClr>
              </a:solidFill>
            </a:rPr>
            <a:t>Puncak peradilan</a:t>
          </a:r>
          <a:endParaRPr lang="en-US" sz="1800" kern="1200" dirty="0">
            <a:solidFill>
              <a:schemeClr val="accent5">
                <a:lumMod val="75000"/>
              </a:schemeClr>
            </a:solidFill>
          </a:endParaRPr>
        </a:p>
        <a:p>
          <a:pPr marL="171450" lvl="1" indent="-171450" algn="l" defTabSz="800100">
            <a:lnSpc>
              <a:spcPct val="90000"/>
            </a:lnSpc>
            <a:spcBef>
              <a:spcPct val="0"/>
            </a:spcBef>
            <a:spcAft>
              <a:spcPct val="15000"/>
            </a:spcAft>
            <a:buChar char="••"/>
          </a:pPr>
          <a:r>
            <a:rPr lang="en-US" sz="1800" kern="1200" dirty="0" smtClean="0">
              <a:solidFill>
                <a:schemeClr val="accent5">
                  <a:lumMod val="75000"/>
                </a:schemeClr>
              </a:solidFill>
            </a:rPr>
            <a:t>Memutus permohonan kasasi</a:t>
          </a:r>
          <a:endParaRPr lang="en-US" sz="1800" kern="1200" dirty="0">
            <a:solidFill>
              <a:schemeClr val="accent5">
                <a:lumMod val="75000"/>
              </a:schemeClr>
            </a:solidFill>
          </a:endParaRPr>
        </a:p>
      </dsp:txBody>
      <dsp:txXfrm>
        <a:off x="4674368" y="2263810"/>
        <a:ext cx="3335021" cy="1131903"/>
      </dsp:txXfrm>
    </dsp:sp>
  </dsp:spTree>
</dsp:drawing>
</file>

<file path=ppt/diagrams/drawing3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53419F9-097E-483E-932D-770F8EE89E8C}">
      <dsp:nvSpPr>
        <dsp:cNvPr id="0" name=""/>
        <dsp:cNvSpPr/>
      </dsp:nvSpPr>
      <dsp:spPr>
        <a:xfrm>
          <a:off x="207283" y="-19057"/>
          <a:ext cx="4835627" cy="4607848"/>
        </a:xfrm>
        <a:prstGeom prst="blockArc">
          <a:avLst>
            <a:gd name="adj1" fmla="val 10761521"/>
            <a:gd name="adj2" fmla="val 16714830"/>
            <a:gd name="adj3" fmla="val 4639"/>
          </a:avLst>
        </a:prstGeom>
        <a:solidFill>
          <a:schemeClr val="accent3">
            <a:hueOff val="11250264"/>
            <a:satOff val="-1688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5D05F1-BC30-4C2A-841B-F9F4E1561EC1}">
      <dsp:nvSpPr>
        <dsp:cNvPr id="0" name=""/>
        <dsp:cNvSpPr/>
      </dsp:nvSpPr>
      <dsp:spPr>
        <a:xfrm>
          <a:off x="207283" y="19720"/>
          <a:ext cx="4835627" cy="4607848"/>
        </a:xfrm>
        <a:prstGeom prst="blockArc">
          <a:avLst>
            <a:gd name="adj1" fmla="val 4885170"/>
            <a:gd name="adj2" fmla="val 10838479"/>
            <a:gd name="adj3" fmla="val 4639"/>
          </a:avLst>
        </a:prstGeom>
        <a:solidFill>
          <a:schemeClr val="accent3">
            <a:hueOff val="7500176"/>
            <a:satOff val="-11253"/>
            <a:lumOff val="-183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457B631-6CF4-4FEA-823E-153A2382678D}">
      <dsp:nvSpPr>
        <dsp:cNvPr id="0" name=""/>
        <dsp:cNvSpPr/>
      </dsp:nvSpPr>
      <dsp:spPr>
        <a:xfrm>
          <a:off x="631594" y="8289"/>
          <a:ext cx="4835627" cy="4607848"/>
        </a:xfrm>
        <a:prstGeom prst="blockArc">
          <a:avLst>
            <a:gd name="adj1" fmla="val 21483289"/>
            <a:gd name="adj2" fmla="val 5729645"/>
            <a:gd name="adj3" fmla="val 4639"/>
          </a:avLst>
        </a:prstGeom>
        <a:solidFill>
          <a:schemeClr val="accent3">
            <a:hueOff val="3750088"/>
            <a:satOff val="-5627"/>
            <a:lumOff val="-91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59D1428-B105-47D2-BB9A-9EB2F864E92C}">
      <dsp:nvSpPr>
        <dsp:cNvPr id="0" name=""/>
        <dsp:cNvSpPr/>
      </dsp:nvSpPr>
      <dsp:spPr>
        <a:xfrm>
          <a:off x="631128" y="-7581"/>
          <a:ext cx="4835627" cy="4607848"/>
        </a:xfrm>
        <a:prstGeom prst="blockArc">
          <a:avLst>
            <a:gd name="adj1" fmla="val 15871284"/>
            <a:gd name="adj2" fmla="val 21514800"/>
            <a:gd name="adj3" fmla="val 4639"/>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C5683BD-5D91-432B-9B95-471E3567A69C}">
      <dsp:nvSpPr>
        <dsp:cNvPr id="0" name=""/>
        <dsp:cNvSpPr/>
      </dsp:nvSpPr>
      <dsp:spPr>
        <a:xfrm>
          <a:off x="1986685" y="1309280"/>
          <a:ext cx="1793735" cy="1989950"/>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ID" sz="1800" kern="1200" dirty="0" smtClean="0"/>
            <a:t>Lingkungan</a:t>
          </a:r>
          <a:endParaRPr lang="en-US" sz="1800" kern="1200" dirty="0"/>
        </a:p>
      </dsp:txBody>
      <dsp:txXfrm>
        <a:off x="1986685" y="1309280"/>
        <a:ext cx="1793735" cy="1989950"/>
      </dsp:txXfrm>
    </dsp:sp>
    <dsp:sp modelId="{486EF5ED-E293-41D3-81AE-EC6ABA7FBC42}">
      <dsp:nvSpPr>
        <dsp:cNvPr id="0" name=""/>
        <dsp:cNvSpPr/>
      </dsp:nvSpPr>
      <dsp:spPr>
        <a:xfrm>
          <a:off x="1630595" y="-94471"/>
          <a:ext cx="2505916" cy="1332876"/>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ID" sz="1800" kern="1200" dirty="0" smtClean="0"/>
            <a:t>Keluarga</a:t>
          </a:r>
          <a:endParaRPr lang="en-US" sz="1800" kern="1200" dirty="0"/>
        </a:p>
      </dsp:txBody>
      <dsp:txXfrm>
        <a:off x="1630595" y="-94471"/>
        <a:ext cx="2505916" cy="1332876"/>
      </dsp:txXfrm>
    </dsp:sp>
    <dsp:sp modelId="{B2523BD6-FEA3-4F70-B31E-D3D288B0D5D7}">
      <dsp:nvSpPr>
        <dsp:cNvPr id="0" name=""/>
        <dsp:cNvSpPr/>
      </dsp:nvSpPr>
      <dsp:spPr>
        <a:xfrm>
          <a:off x="3930761" y="1368153"/>
          <a:ext cx="1699876" cy="1770522"/>
        </a:xfrm>
        <a:prstGeom prst="ellipse">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ID" sz="1800" kern="1200" dirty="0" smtClean="0"/>
            <a:t>Sekolah</a:t>
          </a:r>
          <a:endParaRPr lang="en-US" sz="1800" kern="1200" dirty="0"/>
        </a:p>
      </dsp:txBody>
      <dsp:txXfrm>
        <a:off x="3930761" y="1368153"/>
        <a:ext cx="1699876" cy="1770522"/>
      </dsp:txXfrm>
    </dsp:sp>
    <dsp:sp modelId="{556CBA82-09FF-412D-A0BF-3C46A05F27B5}">
      <dsp:nvSpPr>
        <dsp:cNvPr id="0" name=""/>
        <dsp:cNvSpPr/>
      </dsp:nvSpPr>
      <dsp:spPr>
        <a:xfrm>
          <a:off x="1630595" y="3370107"/>
          <a:ext cx="2505916" cy="1332876"/>
        </a:xfrm>
        <a:prstGeom prst="ellipse">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ID" sz="1800" kern="1200" dirty="0" smtClean="0"/>
            <a:t>Masyarakat</a:t>
          </a:r>
          <a:endParaRPr lang="en-US" sz="1800" kern="1200" dirty="0"/>
        </a:p>
      </dsp:txBody>
      <dsp:txXfrm>
        <a:off x="1630595" y="3370107"/>
        <a:ext cx="2505916" cy="1332876"/>
      </dsp:txXfrm>
    </dsp:sp>
    <dsp:sp modelId="{6DAB3B4B-4449-4F95-A975-9523CFEFFD73}">
      <dsp:nvSpPr>
        <dsp:cNvPr id="0" name=""/>
        <dsp:cNvSpPr/>
      </dsp:nvSpPr>
      <dsp:spPr>
        <a:xfrm>
          <a:off x="0" y="1418994"/>
          <a:ext cx="1785833" cy="1770522"/>
        </a:xfrm>
        <a:prstGeom prst="ellipse">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ID" sz="1800" kern="1200" dirty="0" smtClean="0"/>
            <a:t>Bangsa dan negara</a:t>
          </a:r>
          <a:endParaRPr lang="en-US" sz="1800" kern="1200" dirty="0"/>
        </a:p>
      </dsp:txBody>
      <dsp:txXfrm>
        <a:off x="0" y="1418994"/>
        <a:ext cx="1785833" cy="1770522"/>
      </dsp:txXfrm>
    </dsp:sp>
  </dsp:spTree>
</dsp:drawing>
</file>

<file path=ppt/diagrams/drawing3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F7EFDD6-4553-4CC5-8E31-406D3762C269}">
      <dsp:nvSpPr>
        <dsp:cNvPr id="0" name=""/>
        <dsp:cNvSpPr/>
      </dsp:nvSpPr>
      <dsp:spPr>
        <a:xfrm>
          <a:off x="0" y="61091"/>
          <a:ext cx="8363272" cy="599625"/>
        </a:xfrm>
        <a:prstGeom prst="roundRect">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ID" sz="2500" kern="1200" dirty="0" smtClean="0"/>
            <a:t>Agama</a:t>
          </a:r>
          <a:endParaRPr lang="en-US" sz="2500" kern="1200" dirty="0"/>
        </a:p>
      </dsp:txBody>
      <dsp:txXfrm>
        <a:off x="0" y="61091"/>
        <a:ext cx="8363272" cy="599625"/>
      </dsp:txXfrm>
    </dsp:sp>
    <dsp:sp modelId="{AA9B8661-BD35-4464-B21E-7C8895657739}">
      <dsp:nvSpPr>
        <dsp:cNvPr id="0" name=""/>
        <dsp:cNvSpPr/>
      </dsp:nvSpPr>
      <dsp:spPr>
        <a:xfrm>
          <a:off x="0" y="663419"/>
          <a:ext cx="8363272"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534"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ID" sz="2000" kern="1200" dirty="0" smtClean="0"/>
            <a:t>Dosa</a:t>
          </a:r>
          <a:endParaRPr lang="en-US" sz="2000" kern="1200" dirty="0"/>
        </a:p>
      </dsp:txBody>
      <dsp:txXfrm>
        <a:off x="0" y="663419"/>
        <a:ext cx="8363272" cy="414000"/>
      </dsp:txXfrm>
    </dsp:sp>
    <dsp:sp modelId="{694210BB-431F-441D-B268-8E3B7BA78AB7}">
      <dsp:nvSpPr>
        <dsp:cNvPr id="0" name=""/>
        <dsp:cNvSpPr/>
      </dsp:nvSpPr>
      <dsp:spPr>
        <a:xfrm>
          <a:off x="0" y="1077419"/>
          <a:ext cx="8363272" cy="599625"/>
        </a:xfrm>
        <a:prstGeom prst="roundRect">
          <a:avLst/>
        </a:prstGeom>
        <a:solidFill>
          <a:schemeClr val="accent4">
            <a:hueOff val="-1488257"/>
            <a:satOff val="8966"/>
            <a:lumOff val="719"/>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ID" sz="2500" kern="1200" dirty="0" smtClean="0"/>
            <a:t>Kesopanan</a:t>
          </a:r>
          <a:endParaRPr lang="en-US" sz="2500" kern="1200" dirty="0"/>
        </a:p>
      </dsp:txBody>
      <dsp:txXfrm>
        <a:off x="0" y="1077419"/>
        <a:ext cx="8363272" cy="599625"/>
      </dsp:txXfrm>
    </dsp:sp>
    <dsp:sp modelId="{DA4CF49B-4D00-4AB9-8837-3ACD9F6C09F4}">
      <dsp:nvSpPr>
        <dsp:cNvPr id="0" name=""/>
        <dsp:cNvSpPr/>
      </dsp:nvSpPr>
      <dsp:spPr>
        <a:xfrm>
          <a:off x="0" y="1677044"/>
          <a:ext cx="8363272" cy="68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534"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ID" sz="2000" kern="1200" dirty="0" smtClean="0"/>
            <a:t>Dicemooh</a:t>
          </a:r>
          <a:endParaRPr lang="en-US" sz="2000" kern="1200" dirty="0"/>
        </a:p>
        <a:p>
          <a:pPr marL="228600" lvl="1" indent="-228600" algn="l" defTabSz="889000">
            <a:lnSpc>
              <a:spcPct val="90000"/>
            </a:lnSpc>
            <a:spcBef>
              <a:spcPct val="0"/>
            </a:spcBef>
            <a:spcAft>
              <a:spcPct val="20000"/>
            </a:spcAft>
            <a:buChar char="••"/>
          </a:pPr>
          <a:r>
            <a:rPr lang="en-ID" sz="2000" kern="1200" dirty="0" smtClean="0"/>
            <a:t>Dikucilkan</a:t>
          </a:r>
          <a:endParaRPr lang="en-US" sz="2000" kern="1200" dirty="0"/>
        </a:p>
      </dsp:txBody>
      <dsp:txXfrm>
        <a:off x="0" y="1677044"/>
        <a:ext cx="8363272" cy="685687"/>
      </dsp:txXfrm>
    </dsp:sp>
    <dsp:sp modelId="{CD638C71-986E-4365-9EEA-7E0887805CFA}">
      <dsp:nvSpPr>
        <dsp:cNvPr id="0" name=""/>
        <dsp:cNvSpPr/>
      </dsp:nvSpPr>
      <dsp:spPr>
        <a:xfrm>
          <a:off x="0" y="2362732"/>
          <a:ext cx="8363272" cy="599625"/>
        </a:xfrm>
        <a:prstGeom prst="roundRect">
          <a:avLst/>
        </a:prstGeom>
        <a:solidFill>
          <a:schemeClr val="accent4">
            <a:hueOff val="-2976513"/>
            <a:satOff val="17933"/>
            <a:lumOff val="1437"/>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ID" sz="2500" kern="1200" dirty="0" smtClean="0"/>
            <a:t>Kesusilaan</a:t>
          </a:r>
          <a:endParaRPr lang="en-US" sz="2500" kern="1200" dirty="0"/>
        </a:p>
      </dsp:txBody>
      <dsp:txXfrm>
        <a:off x="0" y="2362732"/>
        <a:ext cx="8363272" cy="599625"/>
      </dsp:txXfrm>
    </dsp:sp>
    <dsp:sp modelId="{A435DC2B-B02C-4C3B-A275-FDFDA293C662}">
      <dsp:nvSpPr>
        <dsp:cNvPr id="0" name=""/>
        <dsp:cNvSpPr/>
      </dsp:nvSpPr>
      <dsp:spPr>
        <a:xfrm>
          <a:off x="0" y="2962357"/>
          <a:ext cx="8363272" cy="68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534"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ID" sz="2000" kern="1200" dirty="0" smtClean="0"/>
            <a:t>Rasa penyesalan</a:t>
          </a:r>
          <a:endParaRPr lang="en-US" sz="2000" kern="1200" dirty="0"/>
        </a:p>
        <a:p>
          <a:pPr marL="228600" lvl="1" indent="-228600" algn="l" defTabSz="889000">
            <a:lnSpc>
              <a:spcPct val="90000"/>
            </a:lnSpc>
            <a:spcBef>
              <a:spcPct val="0"/>
            </a:spcBef>
            <a:spcAft>
              <a:spcPct val="20000"/>
            </a:spcAft>
            <a:buChar char="••"/>
          </a:pPr>
          <a:r>
            <a:rPr lang="en-ID" sz="2000" kern="1200" dirty="0" smtClean="0"/>
            <a:t>Rasa bersalah</a:t>
          </a:r>
          <a:endParaRPr lang="en-US" sz="2000" kern="1200" dirty="0"/>
        </a:p>
      </dsp:txBody>
      <dsp:txXfrm>
        <a:off x="0" y="2962357"/>
        <a:ext cx="8363272" cy="685687"/>
      </dsp:txXfrm>
    </dsp:sp>
    <dsp:sp modelId="{099C2071-1D43-4877-98C0-102106C16FED}">
      <dsp:nvSpPr>
        <dsp:cNvPr id="0" name=""/>
        <dsp:cNvSpPr/>
      </dsp:nvSpPr>
      <dsp:spPr>
        <a:xfrm>
          <a:off x="0" y="3648044"/>
          <a:ext cx="8363272" cy="599625"/>
        </a:xfrm>
        <a:prstGeom prst="roundRect">
          <a:avLst/>
        </a:prstGeom>
        <a:solidFill>
          <a:schemeClr val="accent4">
            <a:hueOff val="-4464770"/>
            <a:satOff val="26899"/>
            <a:lumOff val="2156"/>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ID" sz="2500" kern="1200" dirty="0" smtClean="0"/>
            <a:t>Hukum</a:t>
          </a:r>
          <a:endParaRPr lang="en-US" sz="2500" kern="1200" dirty="0"/>
        </a:p>
      </dsp:txBody>
      <dsp:txXfrm>
        <a:off x="0" y="3648044"/>
        <a:ext cx="8363272" cy="599625"/>
      </dsp:txXfrm>
    </dsp:sp>
    <dsp:sp modelId="{EFE84CFD-600E-4037-B08C-7500422B8BBA}">
      <dsp:nvSpPr>
        <dsp:cNvPr id="0" name=""/>
        <dsp:cNvSpPr/>
      </dsp:nvSpPr>
      <dsp:spPr>
        <a:xfrm>
          <a:off x="0" y="4247669"/>
          <a:ext cx="8363272" cy="68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534"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ID" sz="2000" kern="1200" dirty="0" smtClean="0"/>
            <a:t>Denda</a:t>
          </a:r>
          <a:endParaRPr lang="en-US" sz="2000" kern="1200" dirty="0"/>
        </a:p>
        <a:p>
          <a:pPr marL="228600" lvl="1" indent="-228600" algn="l" defTabSz="889000">
            <a:lnSpc>
              <a:spcPct val="90000"/>
            </a:lnSpc>
            <a:spcBef>
              <a:spcPct val="0"/>
            </a:spcBef>
            <a:spcAft>
              <a:spcPct val="20000"/>
            </a:spcAft>
            <a:buChar char="••"/>
          </a:pPr>
          <a:r>
            <a:rPr lang="en-ID" sz="2000" kern="1200" dirty="0" smtClean="0"/>
            <a:t>Penjara</a:t>
          </a:r>
          <a:endParaRPr lang="en-US" sz="2000" kern="1200" dirty="0"/>
        </a:p>
      </dsp:txBody>
      <dsp:txXfrm>
        <a:off x="0" y="4247669"/>
        <a:ext cx="8363272" cy="68568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8D966782-D727-43DB-BA09-3FE07C7D7ABF}" type="datetimeFigureOut">
              <a:rPr lang="en-US" smtClean="0"/>
              <a:pPr/>
              <a:t>11/2/2020</a:t>
            </a:fld>
            <a:endParaRPr lang="en-US"/>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5AA5DEC3-E518-4FD5-AA14-E98F4AF8A541}"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64438870-BDAA-4C91-8542-2A99AA9D4B0B}" type="datetimeFigureOut">
              <a:rPr lang="en-US" smtClean="0"/>
              <a:pPr/>
              <a:t>11/2/2020</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16463"/>
            <a:ext cx="5438775" cy="44672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2B09F839-BBF8-4656-8E6E-BF8AA06B2496}"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CBFAEB-5A7F-43A3-8856-217AA93D4E0E}" type="datetime1">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8CFBCD-A970-4170-8755-5A6954299AE0}" type="datetime1">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3FD3F-987C-4EE7-93F8-F3B9EE90480E}" type="datetime1">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874578-B163-4F4E-994E-043DCA09937F}" type="datetime1">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AC148E-CDE0-4431-A2B4-6E0D7C8FDACF}" type="datetime1">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0B2938-7A9C-4E7B-ACD7-537DDAAF3F79}" type="datetime1">
              <a:rPr lang="en-US" smtClean="0"/>
              <a:pPr/>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17073D-784B-4653-941D-353B46581866}" type="datetime1">
              <a:rPr lang="en-US" smtClean="0"/>
              <a:pPr/>
              <a:t>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242393-958B-4345-9DB9-0BFE18B35760}" type="datetime1">
              <a:rPr lang="en-US" smtClean="0"/>
              <a:pPr/>
              <a:t>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4718F1-F463-406E-8B11-8B9A2EB2D036}" type="datetime1">
              <a:rPr lang="en-US" smtClean="0"/>
              <a:pPr/>
              <a:t>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840938-7AA2-4C6A-92F0-35A3C95209FE}" type="datetime1">
              <a:rPr lang="en-US" smtClean="0"/>
              <a:pPr/>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0597E3-7F77-433B-81FC-B199DE7EA904}" type="datetime1">
              <a:rPr lang="en-US" smtClean="0"/>
              <a:pPr/>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8B8A58-2B17-4012-AD60-704DC5420BD5}" type="datetime1">
              <a:rPr lang="en-US" smtClean="0"/>
              <a:pPr/>
              <a:t>11/2/2020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30C998-1D1A-4454-8366-F886B548767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20.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21.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22.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23.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24.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25.xm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26.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27.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28.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4.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29.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30.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31.xml"/><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3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15.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16.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17.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18.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19.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4572000" y="908720"/>
            <a:ext cx="3600400" cy="3724096"/>
          </a:xfrm>
          <a:prstGeom prst="rect">
            <a:avLst/>
          </a:prstGeom>
        </p:spPr>
        <p:txBody>
          <a:bodyPr wrap="square">
            <a:spAutoFit/>
          </a:bodyPr>
          <a:lstStyle/>
          <a:p>
            <a:pPr algn="ctr"/>
            <a:r>
              <a:rPr lang="en-ID" sz="3200" b="1" dirty="0" smtClean="0">
                <a:latin typeface="Comic Sans MS" pitchFamily="66" charset="0"/>
              </a:rPr>
              <a:t>PR Pendidikan Pancasila dan Kewarganegaraan</a:t>
            </a:r>
          </a:p>
          <a:p>
            <a:pPr algn="ctr"/>
            <a:r>
              <a:rPr lang="en-ID" sz="2000" b="1" dirty="0" smtClean="0"/>
              <a:t>untuk SM</a:t>
            </a:r>
            <a:r>
              <a:rPr lang="id-ID" sz="2000" b="1" dirty="0" smtClean="0"/>
              <a:t>K</a:t>
            </a:r>
            <a:r>
              <a:rPr lang="en-ID" sz="2000" b="1" dirty="0" smtClean="0"/>
              <a:t>/MA</a:t>
            </a:r>
            <a:r>
              <a:rPr lang="id-ID" sz="2000" b="1" dirty="0" smtClean="0"/>
              <a:t>K</a:t>
            </a:r>
            <a:r>
              <a:rPr lang="en-ID" sz="2000" b="1" dirty="0" smtClean="0"/>
              <a:t/>
            </a:r>
            <a:br>
              <a:rPr lang="en-ID" sz="2000" b="1" dirty="0" smtClean="0"/>
            </a:br>
            <a:r>
              <a:rPr lang="en-ID" sz="2000" b="1" dirty="0" smtClean="0"/>
              <a:t>Kelas XI</a:t>
            </a:r>
            <a:r>
              <a:rPr lang="id-ID" sz="2000" b="1" dirty="0" smtClean="0"/>
              <a:t> </a:t>
            </a:r>
            <a:r>
              <a:rPr lang="en-ID" sz="2000" b="1" dirty="0" smtClean="0"/>
              <a:t>Semester 1</a:t>
            </a:r>
            <a:br>
              <a:rPr lang="en-ID" sz="2000" b="1" dirty="0" smtClean="0"/>
            </a:br>
            <a:r>
              <a:rPr lang="en-ID" sz="2000" b="1" dirty="0" err="1" smtClean="0"/>
              <a:t>oleh</a:t>
            </a:r>
            <a:r>
              <a:rPr lang="en-ID" sz="2000" b="1" dirty="0" smtClean="0"/>
              <a:t>:</a:t>
            </a:r>
          </a:p>
          <a:p>
            <a:pPr algn="ctr"/>
            <a:endParaRPr lang="en-ID" sz="2000" b="1" dirty="0" smtClean="0"/>
          </a:p>
          <a:p>
            <a:pPr algn="ctr"/>
            <a:endParaRPr lang="en-ID" sz="2000" b="1" smtClean="0"/>
          </a:p>
          <a:p>
            <a:pPr algn="ctr"/>
            <a:endParaRPr lang="en-ID" sz="2000" b="1" dirty="0" smtClean="0"/>
          </a:p>
          <a:p>
            <a:pPr algn="ctr"/>
            <a:r>
              <a:rPr lang="en-ID" sz="2000" b="1" dirty="0" smtClean="0">
                <a:latin typeface="Comic Sans MS" pitchFamily="66" charset="0"/>
              </a:rPr>
              <a:t>HETI MARHENI ,</a:t>
            </a:r>
            <a:r>
              <a:rPr lang="en-ID" sz="2000" b="1" dirty="0" err="1" smtClean="0">
                <a:latin typeface="Comic Sans MS" pitchFamily="66" charset="0"/>
              </a:rPr>
              <a:t>SPd</a:t>
            </a:r>
            <a:endParaRPr lang="en-US" sz="2000" dirty="0">
              <a:latin typeface="Comic Sans MS" pitchFamily="66" charset="0"/>
            </a:endParaRPr>
          </a:p>
        </p:txBody>
      </p:sp>
      <p:pic>
        <p:nvPicPr>
          <p:cNvPr id="6" name="Picture 5" descr="SMK.jpg"/>
          <p:cNvPicPr>
            <a:picLocks noChangeAspect="1"/>
          </p:cNvPicPr>
          <p:nvPr/>
        </p:nvPicPr>
        <p:blipFill>
          <a:blip r:embed="rId4" cstate="print"/>
          <a:stretch>
            <a:fillRect/>
          </a:stretch>
        </p:blipFill>
        <p:spPr>
          <a:xfrm>
            <a:off x="1331640" y="908720"/>
            <a:ext cx="3168352" cy="4587131"/>
          </a:xfrm>
          <a:prstGeom prst="rect">
            <a:avLst/>
          </a:prstGeom>
          <a:ln>
            <a:noFill/>
          </a:ln>
          <a:effectLst>
            <a:softEdge rad="112500"/>
          </a:effectLst>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0" fill="hold"/>
                                        <p:tgtEl>
                                          <p:spTgt spid="6"/>
                                        </p:tgtEl>
                                        <p:attrNameLst>
                                          <p:attrName>ppt_w</p:attrName>
                                        </p:attrNameLst>
                                      </p:cBhvr>
                                      <p:tavLst>
                                        <p:tav tm="0">
                                          <p:val>
                                            <p:strVal val="#ppt_w*0.70"/>
                                          </p:val>
                                        </p:tav>
                                        <p:tav tm="100000">
                                          <p:val>
                                            <p:strVal val="#ppt_w"/>
                                          </p:val>
                                        </p:tav>
                                      </p:tavLst>
                                    </p:anim>
                                    <p:anim calcmode="lin" valueType="num">
                                      <p:cBhvr>
                                        <p:cTn id="8" dur="2000" fill="hold"/>
                                        <p:tgtEl>
                                          <p:spTgt spid="6"/>
                                        </p:tgtEl>
                                        <p:attrNameLst>
                                          <p:attrName>ppt_h</p:attrName>
                                        </p:attrNameLst>
                                      </p:cBhvr>
                                      <p:tavLst>
                                        <p:tav tm="0">
                                          <p:val>
                                            <p:strVal val="#ppt_h"/>
                                          </p:val>
                                        </p:tav>
                                        <p:tav tm="100000">
                                          <p:val>
                                            <p:strVal val="#ppt_h"/>
                                          </p:val>
                                        </p:tav>
                                      </p:tavLst>
                                    </p:anim>
                                    <p:animEffect transition="in" filter="fade">
                                      <p:cBhvr>
                                        <p:cTn id="9" dur="2000"/>
                                        <p:tgtEl>
                                          <p:spTgt spid="6"/>
                                        </p:tgtEl>
                                      </p:cBhvr>
                                    </p:animEffect>
                                  </p:childTnLst>
                                </p:cTn>
                              </p:par>
                            </p:childTnLst>
                          </p:cTn>
                        </p:par>
                        <p:par>
                          <p:cTn id="10" fill="hold">
                            <p:stCondLst>
                              <p:cond delay="2000"/>
                            </p:stCondLst>
                            <p:childTnLst>
                              <p:par>
                                <p:cTn id="11" presetID="55"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2000" fill="hold"/>
                                        <p:tgtEl>
                                          <p:spTgt spid="7"/>
                                        </p:tgtEl>
                                        <p:attrNameLst>
                                          <p:attrName>ppt_w</p:attrName>
                                        </p:attrNameLst>
                                      </p:cBhvr>
                                      <p:tavLst>
                                        <p:tav tm="0">
                                          <p:val>
                                            <p:strVal val="#ppt_w*0.70"/>
                                          </p:val>
                                        </p:tav>
                                        <p:tav tm="100000">
                                          <p:val>
                                            <p:strVal val="#ppt_w"/>
                                          </p:val>
                                        </p:tav>
                                      </p:tavLst>
                                    </p:anim>
                                    <p:anim calcmode="lin" valueType="num">
                                      <p:cBhvr>
                                        <p:cTn id="14" dur="2000" fill="hold"/>
                                        <p:tgtEl>
                                          <p:spTgt spid="7"/>
                                        </p:tgtEl>
                                        <p:attrNameLst>
                                          <p:attrName>ppt_h</p:attrName>
                                        </p:attrNameLst>
                                      </p:cBhvr>
                                      <p:tavLst>
                                        <p:tav tm="0">
                                          <p:val>
                                            <p:strVal val="#ppt_h"/>
                                          </p:val>
                                        </p:tav>
                                        <p:tav tm="100000">
                                          <p:val>
                                            <p:strVal val="#ppt_h"/>
                                          </p:val>
                                        </p:tav>
                                      </p:tavLst>
                                    </p:anim>
                                    <p:animEffect transition="in" filter="fade">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91680" y="1556792"/>
          <a:ext cx="6840760" cy="36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txBox="1">
            <a:spLocks/>
          </p:cNvSpPr>
          <p:nvPr/>
        </p:nvSpPr>
        <p:spPr bwMode="auto">
          <a:xfrm>
            <a:off x="609600" y="11663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D" sz="2800" b="1" i="0" u="none" strike="noStrike" kern="1200" cap="none" spc="0" normalizeH="0" baseline="0" noProof="0" dirty="0" smtClean="0">
                <a:ln>
                  <a:noFill/>
                </a:ln>
                <a:solidFill>
                  <a:schemeClr val="tx1"/>
                </a:solidFill>
                <a:effectLst/>
                <a:uLnTx/>
                <a:uFillTx/>
                <a:latin typeface="Aachen BT" pitchFamily="18" charset="0"/>
                <a:ea typeface="+mj-ea"/>
                <a:cs typeface="+mj-cs"/>
              </a:rPr>
              <a:t>Berdasarkan Bentuknya</a:t>
            </a:r>
            <a:endParaRPr kumimoji="0" lang="en-US" sz="2800" b="0" i="0" u="none" strike="noStrike" kern="1200" cap="none" spc="0" normalizeH="0" baseline="0" noProof="0" dirty="0" smtClean="0">
              <a:ln>
                <a:noFill/>
              </a:ln>
              <a:solidFill>
                <a:schemeClr val="tx1"/>
              </a:solidFill>
              <a:effectLst/>
              <a:uLnTx/>
              <a:uFillTx/>
              <a:latin typeface="Aachen BT" pitchFamily="18" charset="0"/>
              <a:ea typeface="+mj-ea"/>
              <a:cs typeface="+mj-cs"/>
            </a:endParaRP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54" presetClass="entr" presetSubtype="0" accel="10000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strVal val="#ppt_w*0.05"/>
                                          </p:val>
                                        </p:tav>
                                        <p:tav tm="100000">
                                          <p:val>
                                            <p:strVal val="#ppt_w"/>
                                          </p:val>
                                        </p:tav>
                                      </p:tavLst>
                                    </p:anim>
                                    <p:anim calcmode="lin" valueType="num">
                                      <p:cBhvr>
                                        <p:cTn id="15" dur="500" fill="hold"/>
                                        <p:tgtEl>
                                          <p:spTgt spid="4"/>
                                        </p:tgtEl>
                                        <p:attrNameLst>
                                          <p:attrName>ppt_h</p:attrName>
                                        </p:attrNameLst>
                                      </p:cBhvr>
                                      <p:tavLst>
                                        <p:tav tm="0">
                                          <p:val>
                                            <p:strVal val="#ppt_h"/>
                                          </p:val>
                                        </p:tav>
                                        <p:tav tm="100000">
                                          <p:val>
                                            <p:strVal val="#ppt_h"/>
                                          </p:val>
                                        </p:tav>
                                      </p:tavLst>
                                    </p:anim>
                                    <p:anim calcmode="lin" valueType="num">
                                      <p:cBhvr>
                                        <p:cTn id="16" dur="500" fill="hold"/>
                                        <p:tgtEl>
                                          <p:spTgt spid="4"/>
                                        </p:tgtEl>
                                        <p:attrNameLst>
                                          <p:attrName>ppt_x</p:attrName>
                                        </p:attrNameLst>
                                      </p:cBhvr>
                                      <p:tavLst>
                                        <p:tav tm="0">
                                          <p:val>
                                            <p:strVal val="#ppt_x-.2"/>
                                          </p:val>
                                        </p:tav>
                                        <p:tav tm="100000">
                                          <p:val>
                                            <p:strVal val="#ppt_x"/>
                                          </p:val>
                                        </p:tav>
                                      </p:tavLst>
                                    </p:anim>
                                    <p:anim calcmode="lin" valueType="num">
                                      <p:cBhvr>
                                        <p:cTn id="17" dur="500" fill="hold"/>
                                        <p:tgtEl>
                                          <p:spTgt spid="4"/>
                                        </p:tgtEl>
                                        <p:attrNameLst>
                                          <p:attrName>ppt_y</p:attrName>
                                        </p:attrNameLst>
                                      </p:cBhvr>
                                      <p:tavLst>
                                        <p:tav tm="0">
                                          <p:val>
                                            <p:strVal val="#ppt_y"/>
                                          </p:val>
                                        </p:tav>
                                        <p:tav tm="100000">
                                          <p:val>
                                            <p:strVal val="#ppt_y"/>
                                          </p:val>
                                        </p:tav>
                                      </p:tavLst>
                                    </p:anim>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4000" b="-14000"/>
          </a:stretch>
        </a:blip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2852936"/>
          <a:ext cx="7787208" cy="3273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1"/>
          <p:cNvSpPr txBox="1">
            <a:spLocks/>
          </p:cNvSpPr>
          <p:nvPr/>
        </p:nvSpPr>
        <p:spPr bwMode="auto">
          <a:xfrm>
            <a:off x="393576" y="548680"/>
            <a:ext cx="6266656" cy="122413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D" sz="4400" b="1" i="0" u="none" strike="noStrike" kern="1200" cap="none" spc="0" normalizeH="0" baseline="0" noProof="0" dirty="0" smtClean="0">
                <a:ln>
                  <a:noFill/>
                </a:ln>
                <a:effectLst/>
                <a:uLnTx/>
                <a:uFillTx/>
                <a:latin typeface="+mj-lt"/>
                <a:ea typeface="+mj-ea"/>
                <a:cs typeface="+mj-cs"/>
              </a:rPr>
              <a:t>Berdasarkan Cara Mempertahankannya</a:t>
            </a:r>
            <a:endParaRPr kumimoji="0" lang="en-US" sz="4400" b="0" i="0" u="none" strike="noStrike" kern="1200" cap="none" spc="0" normalizeH="0" baseline="0" noProof="0" dirty="0" smtClean="0">
              <a:ln>
                <a:noFill/>
              </a:ln>
              <a:effectLst/>
              <a:uLnTx/>
              <a:uFillTx/>
              <a:latin typeface="+mj-lt"/>
              <a:ea typeface="+mj-ea"/>
              <a:cs typeface="+mj-cs"/>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0" presetClass="entr" presetSubtype="0" decel="10000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strVal val="#ppt_w+.3"/>
                                          </p:val>
                                        </p:tav>
                                        <p:tav tm="100000">
                                          <p:val>
                                            <p:strVal val="#ppt_w"/>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animEffect transition="in" filter="fade">
                                      <p:cBhvr>
                                        <p:cTn id="1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4000" b="-14000"/>
          </a:stretch>
        </a:blip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55576" y="1628800"/>
          <a:ext cx="7643192" cy="37730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txBox="1">
            <a:spLocks noGrp="1"/>
          </p:cNvSpPr>
          <p:nvPr>
            <p:ph type="title"/>
          </p:nvPr>
        </p:nvSpPr>
        <p:spPr bwMode="auto">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D" sz="2800" b="1" i="0" u="none" strike="noStrike" kern="1200" cap="none" spc="0" normalizeH="0" baseline="0" noProof="0" dirty="0" smtClean="0">
                <a:ln>
                  <a:noFill/>
                </a:ln>
                <a:effectLst/>
                <a:uLnTx/>
                <a:uFillTx/>
                <a:latin typeface="Aachen BT" pitchFamily="18" charset="0"/>
              </a:rPr>
              <a:t>Berdasarkan Waktu Berlakunya</a:t>
            </a:r>
            <a:endParaRPr kumimoji="0" lang="en-US" sz="2800" b="0" i="0" u="none" strike="noStrike" kern="1200" cap="none" spc="0" normalizeH="0" baseline="0" noProof="0" dirty="0" smtClean="0">
              <a:ln>
                <a:noFill/>
              </a:ln>
              <a:effectLst/>
              <a:uLnTx/>
              <a:uFillTx/>
              <a:latin typeface="Aachen BT" pitchFamily="18" charset="0"/>
            </a:endParaRPr>
          </a:p>
        </p:txBody>
      </p:sp>
    </p:spTree>
  </p:cSld>
  <p:clrMapOvr>
    <a:masterClrMapping/>
  </p:clrMapOvr>
  <p:transition>
    <p:wheel spokes="3"/>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gtEl>
                                        <p:attrNameLst>
                                          <p:attrName>ppt_x</p:attrName>
                                          <p:attrName>ppt_y</p:attrName>
                                        </p:attrNameLst>
                                      </p:cBhvr>
                                    </p:animMotion>
                                    <p:animEffect transition="in" filter="fade">
                                      <p:cBhvr>
                                        <p:cTn id="9" dur="1000"/>
                                        <p:tgtEl>
                                          <p:spTgt spid="6"/>
                                        </p:tgtEl>
                                      </p:cBhvr>
                                    </p:animEffect>
                                  </p:childTnLst>
                                </p:cTn>
                              </p:par>
                            </p:childTnLst>
                          </p:cTn>
                        </p:par>
                        <p:par>
                          <p:cTn id="10" fill="hold">
                            <p:stCondLst>
                              <p:cond delay="1000"/>
                            </p:stCondLst>
                            <p:childTnLst>
                              <p:par>
                                <p:cTn id="11" presetID="29"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ppt_x</p:attrName>
                                        </p:attrNameLst>
                                      </p:cBhvr>
                                      <p:tavLst>
                                        <p:tav tm="0">
                                          <p:val>
                                            <p:strVal val="#ppt_x-.2"/>
                                          </p:val>
                                        </p:tav>
                                        <p:tav tm="100000">
                                          <p:val>
                                            <p:strVal val="#ppt_x"/>
                                          </p:val>
                                        </p:tav>
                                      </p:tavLst>
                                    </p:anim>
                                    <p:anim calcmode="lin" valueType="num">
                                      <p:cBhvr>
                                        <p:cTn id="14"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55576" y="3501009"/>
          <a:ext cx="7956376" cy="30243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a:xfrm>
            <a:off x="467544" y="2506886"/>
            <a:ext cx="8280920" cy="850106"/>
          </a:xfrm>
        </p:spPr>
        <p:txBody>
          <a:bodyPr>
            <a:normAutofit/>
          </a:bodyPr>
          <a:lstStyle/>
          <a:p>
            <a:r>
              <a:rPr lang="en-ID" sz="3200" b="1" dirty="0" smtClean="0">
                <a:latin typeface="Aachen BT" pitchFamily="18" charset="0"/>
              </a:rPr>
              <a:t>Berdasarkan Tempat Berlakunya</a:t>
            </a:r>
            <a:endParaRPr lang="en-US" sz="3200" dirty="0">
              <a:latin typeface="Aachen BT" pitchFamily="18" charset="0"/>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par>
                          <p:cTn id="10" fill="hold">
                            <p:stCondLst>
                              <p:cond delay="1000"/>
                            </p:stCondLst>
                            <p:childTnLst>
                              <p:par>
                                <p:cTn id="11" presetID="50" presetClass="entr" presetSubtype="0" decel="10000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strVal val="#ppt_w+.3"/>
                                          </p:val>
                                        </p:tav>
                                        <p:tav tm="100000">
                                          <p:val>
                                            <p:strVal val="#ppt_w"/>
                                          </p:val>
                                        </p:tav>
                                      </p:tavLst>
                                    </p:anim>
                                    <p:anim calcmode="lin" valueType="num">
                                      <p:cBhvr>
                                        <p:cTn id="14" dur="1000" fill="hold"/>
                                        <p:tgtEl>
                                          <p:spTgt spid="4"/>
                                        </p:tgtEl>
                                        <p:attrNameLst>
                                          <p:attrName>ppt_h</p:attrName>
                                        </p:attrNameLst>
                                      </p:cBhvr>
                                      <p:tavLst>
                                        <p:tav tm="0">
                                          <p:val>
                                            <p:strVal val="#ppt_h"/>
                                          </p:val>
                                        </p:tav>
                                        <p:tav tm="100000">
                                          <p:val>
                                            <p:strVal val="#ppt_h"/>
                                          </p:val>
                                        </p:tav>
                                      </p:tavLst>
                                    </p:anim>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31840" y="269776"/>
            <a:ext cx="5806480" cy="1143000"/>
          </a:xfrm>
        </p:spPr>
        <p:txBody>
          <a:bodyPr>
            <a:normAutofit/>
          </a:bodyPr>
          <a:lstStyle/>
          <a:p>
            <a:pPr eaLnBrk="1" hangingPunct="1">
              <a:defRPr/>
            </a:pPr>
            <a:r>
              <a:rPr lang="en-ID" sz="3200" b="1" dirty="0" smtClean="0">
                <a:latin typeface="Aachen BT" pitchFamily="18" charset="0"/>
              </a:rPr>
              <a:t>Berdasarkan Kekuatan Berlakunya</a:t>
            </a:r>
            <a:endParaRPr lang="en-US" sz="3200" dirty="0">
              <a:latin typeface="Aachen BT" pitchFamily="18" charset="0"/>
            </a:endParaRPr>
          </a:p>
        </p:txBody>
      </p:sp>
      <p:graphicFrame>
        <p:nvGraphicFramePr>
          <p:cNvPr id="4" name="Content Placeholder 3"/>
          <p:cNvGraphicFramePr>
            <a:graphicFrameLocks noGrp="1"/>
          </p:cNvGraphicFramePr>
          <p:nvPr>
            <p:ph idx="1"/>
          </p:nvPr>
        </p:nvGraphicFramePr>
        <p:xfrm>
          <a:off x="2627784" y="2276872"/>
          <a:ext cx="6516216" cy="3052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90"/>
                                          </p:val>
                                        </p:tav>
                                        <p:tav tm="100000">
                                          <p:val>
                                            <p:fltVal val="0"/>
                                          </p:val>
                                        </p:tav>
                                      </p:tavLst>
                                    </p:anim>
                                    <p:animEffect transition="in" filter="fade">
                                      <p:cBhvr>
                                        <p:cTn id="10" dur="500"/>
                                        <p:tgtEl>
                                          <p:spTgt spid="2"/>
                                        </p:tgtEl>
                                      </p:cBhvr>
                                    </p:animEffect>
                                  </p:childTnLst>
                                </p:cTn>
                              </p:par>
                            </p:childTnLst>
                          </p:cTn>
                        </p:par>
                        <p:par>
                          <p:cTn id="11" fill="hold">
                            <p:stCondLst>
                              <p:cond delay="1200"/>
                            </p:stCondLst>
                            <p:childTnLst>
                              <p:par>
                                <p:cTn id="12" presetID="21" presetClass="entr" presetSubtype="4"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heel(4)">
                                      <p:cBhvr>
                                        <p:cTn id="1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547664" y="3180109"/>
          <a:ext cx="7272808" cy="33452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bwMode="auto">
          <a:xfrm>
            <a:off x="539552" y="692696"/>
            <a:ext cx="3960440" cy="194421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D" sz="3200" b="1" i="0" u="none" strike="noStrike" kern="1200" cap="none" spc="0" normalizeH="0" baseline="0" noProof="0" dirty="0" smtClean="0">
                <a:ln>
                  <a:noFill/>
                </a:ln>
                <a:solidFill>
                  <a:schemeClr val="tx1"/>
                </a:solidFill>
                <a:effectLst/>
                <a:uLnTx/>
                <a:uFillTx/>
                <a:latin typeface="Aachen BT" pitchFamily="18" charset="0"/>
                <a:ea typeface="+mj-ea"/>
                <a:cs typeface="+mj-cs"/>
              </a:rPr>
              <a:t>Berdasarkan Wujudnya</a:t>
            </a:r>
            <a:endParaRPr kumimoji="0" lang="en-US" sz="3200" b="0" i="0" u="none" strike="noStrike" kern="1200" cap="none" spc="0" normalizeH="0" baseline="0" noProof="0" dirty="0">
              <a:ln>
                <a:noFill/>
              </a:ln>
              <a:solidFill>
                <a:schemeClr val="tx1"/>
              </a:solidFill>
              <a:effectLst/>
              <a:uLnTx/>
              <a:uFillTx/>
              <a:latin typeface="Aachen BT" pitchFamily="18" charset="0"/>
              <a:ea typeface="+mj-ea"/>
              <a:cs typeface="+mj-cs"/>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par>
                          <p:cTn id="8" fill="hold">
                            <p:stCondLst>
                              <p:cond delay="500"/>
                            </p:stCondLst>
                            <p:childTnLst>
                              <p:par>
                                <p:cTn id="9" presetID="52"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Scale>
                                      <p:cBhvr>
                                        <p:cTn id="11"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2" dur="1000" decel="50000" fill="hold">
                                          <p:stCondLst>
                                            <p:cond delay="0"/>
                                          </p:stCondLst>
                                        </p:cTn>
                                        <p:tgtEl>
                                          <p:spTgt spid="4"/>
                                        </p:tgtEl>
                                        <p:attrNameLst>
                                          <p:attrName>ppt_x</p:attrName>
                                          <p:attrName>ppt_y</p:attrName>
                                        </p:attrNameLst>
                                      </p:cBhvr>
                                    </p:animMotion>
                                    <p:animEffect transition="in" filter="fade">
                                      <p:cBhvr>
                                        <p:cTn id="1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000" r="-2000"/>
          </a:stretch>
        </a:blip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771800" y="1700808"/>
          <a:ext cx="5976664" cy="3744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txBox="1">
            <a:spLocks/>
          </p:cNvSpPr>
          <p:nvPr/>
        </p:nvSpPr>
        <p:spPr bwMode="auto">
          <a:xfrm>
            <a:off x="3275856" y="188640"/>
            <a:ext cx="5328592" cy="144016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D" sz="3200" b="1" i="0" u="none" strike="noStrike" kern="1200" cap="none" spc="0" normalizeH="0" baseline="0" noProof="0" dirty="0" smtClean="0">
                <a:ln>
                  <a:noFill/>
                </a:ln>
                <a:effectLst/>
                <a:uLnTx/>
                <a:uFillTx/>
                <a:latin typeface="Aachen BT" pitchFamily="18" charset="0"/>
                <a:ea typeface="+mj-ea"/>
                <a:cs typeface="+mj-cs"/>
              </a:rPr>
              <a:t>Berdasarkan Luas Berlakunya</a:t>
            </a:r>
            <a:endParaRPr kumimoji="0" lang="en-US" sz="3200" b="0" i="0" u="none" strike="noStrike" kern="1200" cap="none" spc="0" normalizeH="0" baseline="0" noProof="0" dirty="0">
              <a:ln>
                <a:noFill/>
              </a:ln>
              <a:effectLst/>
              <a:uLnTx/>
              <a:uFillTx/>
              <a:latin typeface="Aachen BT" pitchFamily="18" charset="0"/>
              <a:ea typeface="+mj-ea"/>
              <a:cs typeface="+mj-cs"/>
            </a:endParaRP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edge">
                                      <p:cBhvr>
                                        <p:cTn id="7" dur="500"/>
                                        <p:tgtEl>
                                          <p:spTgt spid="6"/>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lide(fromBottom)">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82000"/>
            <a:lum/>
          </a:blip>
          <a:srcRect/>
          <a:stretch>
            <a:fillRect t="-14000" b="-14000"/>
          </a:stretch>
        </a:blipFill>
        <a:effectLst/>
      </p:bgPr>
    </p:bg>
    <p:spTree>
      <p:nvGrpSpPr>
        <p:cNvPr id="1" name=""/>
        <p:cNvGrpSpPr/>
        <p:nvPr/>
      </p:nvGrpSpPr>
      <p:grpSpPr>
        <a:xfrm>
          <a:off x="0" y="0"/>
          <a:ext cx="0" cy="0"/>
          <a:chOff x="0" y="0"/>
          <a:chExt cx="0" cy="0"/>
        </a:xfrm>
      </p:grpSpPr>
      <p:sp>
        <p:nvSpPr>
          <p:cNvPr id="19458" name="Title 1"/>
          <p:cNvSpPr>
            <a:spLocks noGrp="1"/>
          </p:cNvSpPr>
          <p:nvPr>
            <p:ph type="title"/>
          </p:nvPr>
        </p:nvSpPr>
        <p:spPr>
          <a:xfrm>
            <a:off x="2339752" y="1268760"/>
            <a:ext cx="4248472" cy="1728192"/>
          </a:xfrm>
        </p:spPr>
        <p:txBody>
          <a:bodyPr>
            <a:normAutofit/>
          </a:bodyPr>
          <a:lstStyle/>
          <a:p>
            <a:pPr eaLnBrk="1" hangingPunct="1"/>
            <a:r>
              <a:rPr lang="en-US" sz="3200" b="1" dirty="0" smtClean="0">
                <a:effectLst>
                  <a:glow rad="228600">
                    <a:schemeClr val="accent2">
                      <a:satMod val="175000"/>
                      <a:alpha val="40000"/>
                    </a:schemeClr>
                  </a:glow>
                </a:effectLst>
              </a:rPr>
              <a:t>Lahirnya Tata Hukum Indonesia</a:t>
            </a:r>
          </a:p>
        </p:txBody>
      </p:sp>
      <p:sp>
        <p:nvSpPr>
          <p:cNvPr id="4" name="Horizontal Scroll 3"/>
          <p:cNvSpPr/>
          <p:nvPr/>
        </p:nvSpPr>
        <p:spPr>
          <a:xfrm>
            <a:off x="4716016" y="2924944"/>
            <a:ext cx="3672408" cy="3456384"/>
          </a:xfrm>
          <a:prstGeom prst="horizontalScroll">
            <a:avLst/>
          </a:prstGeom>
          <a:ln/>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sz="4000" dirty="0">
                <a:ln>
                  <a:solidFill>
                    <a:schemeClr val="accent2">
                      <a:lumMod val="60000"/>
                      <a:lumOff val="40000"/>
                    </a:schemeClr>
                  </a:solidFill>
                </a:ln>
                <a:solidFill>
                  <a:schemeClr val="bg1"/>
                </a:solidFill>
                <a:effectLst/>
              </a:rPr>
              <a:t>Naskah proklamasi kemerdekaan</a:t>
            </a:r>
          </a:p>
        </p:txBody>
      </p:sp>
      <p:sp>
        <p:nvSpPr>
          <p:cNvPr id="5" name="Vertical Scroll 4"/>
          <p:cNvSpPr/>
          <p:nvPr/>
        </p:nvSpPr>
        <p:spPr>
          <a:xfrm>
            <a:off x="539552" y="3356992"/>
            <a:ext cx="3672408" cy="2736304"/>
          </a:xfrm>
          <a:prstGeom prst="verticalScroll">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4000" b="1" dirty="0">
                <a:ln w="18000">
                  <a:solidFill>
                    <a:schemeClr val="accent2">
                      <a:satMod val="140000"/>
                    </a:schemeClr>
                  </a:solidFill>
                  <a:prstDash val="solid"/>
                  <a:miter lim="800000"/>
                </a:ln>
                <a:solidFill>
                  <a:schemeClr val="bg1"/>
                </a:solidFill>
                <a:effectLst/>
              </a:rPr>
              <a:t>Pembukaan UUD NRI Tahun 1945</a:t>
            </a:r>
          </a:p>
        </p:txBody>
      </p:sp>
      <p:sp>
        <p:nvSpPr>
          <p:cNvPr id="6" name="TextBox 5"/>
          <p:cNvSpPr txBox="1"/>
          <p:nvPr/>
        </p:nvSpPr>
        <p:spPr>
          <a:xfrm>
            <a:off x="1043608" y="332656"/>
            <a:ext cx="2952328" cy="1077218"/>
          </a:xfrm>
          <a:prstGeom prst="rect">
            <a:avLst/>
          </a:prstGeom>
          <a:noFill/>
        </p:spPr>
        <p:txBody>
          <a:bodyPr wrap="square" rtlCol="0">
            <a:spAutoFit/>
          </a:bodyPr>
          <a:lstStyle/>
          <a:p>
            <a:r>
              <a:rPr lang="en-ID" sz="3200" b="1" dirty="0" smtClean="0">
                <a:latin typeface="Aachen BT" pitchFamily="18" charset="0"/>
              </a:rPr>
              <a:t>Tata Hukum Nasional</a:t>
            </a:r>
            <a:endParaRPr lang="en-US" sz="3200" dirty="0">
              <a:latin typeface="Aachen BT" pitchFamily="18" charset="0"/>
            </a:endParaRP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9458"/>
                                        </p:tgtEl>
                                        <p:attrNameLst>
                                          <p:attrName>style.visibility</p:attrName>
                                        </p:attrNameLst>
                                      </p:cBhvr>
                                      <p:to>
                                        <p:strVal val="visible"/>
                                      </p:to>
                                    </p:set>
                                    <p:anim to="" calcmode="lin" valueType="num">
                                      <p:cBhvr>
                                        <p:cTn id="7" dur="1" fill="hold"/>
                                        <p:tgtEl>
                                          <p:spTgt spid="19458"/>
                                        </p:tgtEl>
                                        <p:attrNameLst>
                                          <p:attrName/>
                                        </p:attrNameLst>
                                      </p:cBhvr>
                                    </p:anim>
                                  </p:childTnLst>
                                </p:cTn>
                              </p:par>
                            </p:childTnLst>
                          </p:cTn>
                        </p:par>
                        <p:par>
                          <p:cTn id="8" fill="hold">
                            <p:stCondLst>
                              <p:cond delay="0"/>
                            </p:stCondLst>
                            <p:childTnLst>
                              <p:par>
                                <p:cTn id="9" presetID="21"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4)">
                                      <p:cBhvr>
                                        <p:cTn id="11" dur="1000"/>
                                        <p:tgtEl>
                                          <p:spTgt spid="5"/>
                                        </p:tgtEl>
                                      </p:cBhvr>
                                    </p:animEffect>
                                  </p:childTnLst>
                                </p:cTn>
                              </p:par>
                            </p:childTnLst>
                          </p:cTn>
                        </p:par>
                        <p:par>
                          <p:cTn id="12" fill="hold">
                            <p:stCondLst>
                              <p:cond delay="1000"/>
                            </p:stCondLst>
                            <p:childTnLst>
                              <p:par>
                                <p:cTn id="13" presetID="21" presetClass="entr" presetSubtype="4"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4)">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555776" y="1844824"/>
          <a:ext cx="6203032"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5"/>
          <p:cNvSpPr>
            <a:spLocks noGrp="1"/>
          </p:cNvSpPr>
          <p:nvPr>
            <p:ph type="title"/>
          </p:nvPr>
        </p:nvSpPr>
        <p:spPr>
          <a:xfrm>
            <a:off x="827584" y="1930822"/>
            <a:ext cx="3610744" cy="1786210"/>
          </a:xfrm>
        </p:spPr>
        <p:txBody>
          <a:bodyPr>
            <a:noAutofit/>
          </a:bodyPr>
          <a:lstStyle/>
          <a:p>
            <a:r>
              <a:rPr lang="en-ID" sz="2800" b="1" dirty="0" smtClean="0">
                <a:solidFill>
                  <a:schemeClr val="bg1"/>
                </a:solidFill>
                <a:latin typeface="Aachen BT" pitchFamily="18" charset="0"/>
              </a:rPr>
              <a:t>Tata Urutan Peraturan Perundang-undangan Nasional</a:t>
            </a:r>
            <a:endParaRPr lang="en-US" sz="2800" b="1" dirty="0">
              <a:solidFill>
                <a:schemeClr val="bg1"/>
              </a:solidFill>
              <a:latin typeface="Aachen BT"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par>
                          <p:cTn id="10" fill="hold">
                            <p:stCondLst>
                              <p:cond delay="1000"/>
                            </p:stCondLst>
                            <p:childTnLst>
                              <p:par>
                                <p:cTn id="11" presetID="13" presetClass="entr" presetSubtype="32"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plus(out)">
                                      <p:cBhvr>
                                        <p:cTn id="1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333375"/>
            <a:ext cx="8229600" cy="935038"/>
          </a:xfrm>
        </p:spPr>
        <p:txBody>
          <a:bodyPr>
            <a:normAutofit fontScale="90000"/>
          </a:bodyPr>
          <a:lstStyle/>
          <a:p>
            <a:pPr eaLnBrk="1" hangingPunct="1"/>
            <a:r>
              <a:rPr lang="en-ID" smtClean="0"/>
              <a:t/>
            </a:r>
            <a:br>
              <a:rPr lang="en-ID" smtClean="0"/>
            </a:br>
            <a:r>
              <a:rPr lang="en-ID" smtClean="0"/>
              <a:t/>
            </a:r>
            <a:br>
              <a:rPr lang="en-ID" smtClean="0"/>
            </a:br>
            <a:r>
              <a:rPr lang="en-ID" smtClean="0"/>
              <a:t/>
            </a:r>
            <a:br>
              <a:rPr lang="en-ID" smtClean="0"/>
            </a:br>
            <a:r>
              <a:rPr lang="en-US" smtClean="0"/>
              <a:t/>
            </a:r>
            <a:br>
              <a:rPr lang="en-US" smtClean="0"/>
            </a:br>
            <a:r>
              <a:rPr lang="en-US" smtClean="0"/>
              <a:t/>
            </a:r>
            <a:br>
              <a:rPr lang="en-US" smtClean="0"/>
            </a:br>
            <a:r>
              <a:rPr lang="en-US" smtClean="0"/>
              <a:t/>
            </a:r>
            <a:br>
              <a:rPr lang="en-US" smtClean="0"/>
            </a:br>
            <a:endParaRPr lang="en-US" smtClean="0"/>
          </a:p>
        </p:txBody>
      </p:sp>
      <p:sp>
        <p:nvSpPr>
          <p:cNvPr id="6" name="TextBox 5"/>
          <p:cNvSpPr txBox="1"/>
          <p:nvPr/>
        </p:nvSpPr>
        <p:spPr>
          <a:xfrm>
            <a:off x="1043608" y="908720"/>
            <a:ext cx="6552728" cy="523220"/>
          </a:xfrm>
          <a:prstGeom prst="rect">
            <a:avLst/>
          </a:prstGeom>
          <a:noFill/>
        </p:spPr>
        <p:txBody>
          <a:bodyPr wrap="square" rtlCol="0">
            <a:spAutoFit/>
          </a:bodyPr>
          <a:lstStyle/>
          <a:p>
            <a:pPr marL="450850" lvl="0" indent="-450850"/>
            <a:r>
              <a:rPr lang="en-ID" sz="2800" b="1" dirty="0" smtClean="0">
                <a:latin typeface="Aachen BT" pitchFamily="18" charset="0"/>
              </a:rPr>
              <a:t>B. Sistem Peradilan Nasional</a:t>
            </a:r>
            <a:endParaRPr lang="en-US" sz="2800" b="1" dirty="0" smtClean="0">
              <a:latin typeface="Aachen BT" pitchFamily="18" charset="0"/>
            </a:endParaRPr>
          </a:p>
        </p:txBody>
      </p:sp>
      <p:graphicFrame>
        <p:nvGraphicFramePr>
          <p:cNvPr id="9" name="Content Placeholder 3"/>
          <p:cNvGraphicFramePr>
            <a:graphicFrameLocks/>
          </p:cNvGraphicFramePr>
          <p:nvPr/>
        </p:nvGraphicFramePr>
        <p:xfrm>
          <a:off x="1619672" y="2708920"/>
          <a:ext cx="6480720" cy="3096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a:xfrm>
            <a:off x="179512" y="1916832"/>
            <a:ext cx="8784976" cy="584775"/>
          </a:xfrm>
          <a:prstGeom prst="rect">
            <a:avLst/>
          </a:prstGeom>
          <a:noFill/>
        </p:spPr>
        <p:txBody>
          <a:bodyPr wrap="square" rtlCol="0">
            <a:spAutoFit/>
          </a:bodyPr>
          <a:lstStyle/>
          <a:p>
            <a:pPr algn="ctr"/>
            <a:r>
              <a:rPr lang="en-ID" sz="3200" b="1" dirty="0" smtClean="0">
                <a:latin typeface="+mj-lt"/>
              </a:rPr>
              <a:t>Hakikat Sistem Peradilan Nasional</a:t>
            </a:r>
            <a:endParaRPr lang="en-US" sz="3200" dirty="0" smtClean="0">
              <a:latin typeface="+mj-lt"/>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5940152" y="2132856"/>
          <a:ext cx="2448272"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899592" y="764704"/>
            <a:ext cx="6912768" cy="830997"/>
          </a:xfrm>
          <a:prstGeom prst="rect">
            <a:avLst/>
          </a:prstGeom>
          <a:noFill/>
        </p:spPr>
        <p:txBody>
          <a:bodyPr wrap="square" rtlCol="0">
            <a:spAutoFit/>
          </a:bodyPr>
          <a:lstStyle/>
          <a:p>
            <a:pPr algn="ctr"/>
            <a:r>
              <a:rPr lang="en-ID" sz="2400" b="1" dirty="0" smtClean="0">
                <a:solidFill>
                  <a:srgbClr val="7030A0"/>
                </a:solidFill>
                <a:latin typeface="Aachen BT" pitchFamily="18" charset="0"/>
              </a:rPr>
              <a:t>BAB  I</a:t>
            </a:r>
            <a:r>
              <a:rPr lang="id-ID" sz="2400" b="1" dirty="0" smtClean="0">
                <a:solidFill>
                  <a:srgbClr val="7030A0"/>
                </a:solidFill>
                <a:latin typeface="Aachen BT" pitchFamily="18" charset="0"/>
              </a:rPr>
              <a:t>V</a:t>
            </a:r>
            <a:r>
              <a:rPr lang="en-ID" sz="2400" b="1" dirty="0" smtClean="0">
                <a:solidFill>
                  <a:srgbClr val="7030A0"/>
                </a:solidFill>
                <a:latin typeface="Aachen BT" pitchFamily="18" charset="0"/>
              </a:rPr>
              <a:t/>
            </a:r>
            <a:br>
              <a:rPr lang="en-ID" sz="2400" b="1" dirty="0" smtClean="0">
                <a:solidFill>
                  <a:srgbClr val="7030A0"/>
                </a:solidFill>
                <a:latin typeface="Aachen BT" pitchFamily="18" charset="0"/>
              </a:rPr>
            </a:br>
            <a:r>
              <a:rPr lang="en-ID" sz="2400" b="1" dirty="0" smtClean="0">
                <a:solidFill>
                  <a:srgbClr val="7030A0"/>
                </a:solidFill>
                <a:latin typeface="Aachen BT" pitchFamily="18" charset="0"/>
              </a:rPr>
              <a:t>Sistem Hukum dan Peradilan Nasional</a:t>
            </a:r>
            <a:endParaRPr lang="en-US" sz="2400" dirty="0">
              <a:latin typeface="Aachen BT" pitchFamily="18" charset="0"/>
            </a:endParaRPr>
          </a:p>
        </p:txBody>
      </p:sp>
      <p:sp>
        <p:nvSpPr>
          <p:cNvPr id="6" name="TextBox 5"/>
          <p:cNvSpPr txBox="1"/>
          <p:nvPr/>
        </p:nvSpPr>
        <p:spPr>
          <a:xfrm>
            <a:off x="611560" y="1772816"/>
            <a:ext cx="4824536" cy="4278094"/>
          </a:xfrm>
          <a:prstGeom prst="rect">
            <a:avLst/>
          </a:prstGeom>
          <a:noFill/>
        </p:spPr>
        <p:txBody>
          <a:bodyPr wrap="square" rtlCol="0">
            <a:spAutoFit/>
          </a:bodyPr>
          <a:lstStyle/>
          <a:p>
            <a:pPr marL="342900" indent="-342900" algn="just"/>
            <a:r>
              <a:rPr lang="id-ID" sz="1600" b="1" dirty="0" smtClean="0"/>
              <a:t>Tujuan Pembelajaran:</a:t>
            </a:r>
          </a:p>
          <a:p>
            <a:pPr marL="342900" indent="-342900" algn="just">
              <a:buFont typeface="+mj-lt"/>
              <a:buAutoNum type="alphaLcPeriod"/>
            </a:pPr>
            <a:r>
              <a:rPr lang="en-US" sz="1600" dirty="0" smtClean="0"/>
              <a:t>Setelah membaca materi mengenai hakikat hukum, peserta didik mampu menjelaskan sistem hukum nasional yang berlaku di Indonesia secara benar.</a:t>
            </a:r>
            <a:endParaRPr lang="id-ID" sz="1600" dirty="0" smtClean="0"/>
          </a:p>
          <a:p>
            <a:pPr marL="342900" indent="-342900" algn="just">
              <a:buFont typeface="+mj-lt"/>
              <a:buAutoNum type="alphaLcPeriod"/>
            </a:pPr>
            <a:r>
              <a:rPr lang="en-US" sz="1600" dirty="0" smtClean="0"/>
              <a:t>Setelah mengidentifikasi gambar peradilan nasional dalam sebuah tabel, peserta didik mampu menguraikan tugas dan fungsi lembaga peradilan nasional dengan tepat.</a:t>
            </a:r>
            <a:endParaRPr lang="id-ID" sz="1600" dirty="0" smtClean="0"/>
          </a:p>
          <a:p>
            <a:pPr marL="342900" indent="-342900" algn="just">
              <a:buFont typeface="+mj-lt"/>
              <a:buAutoNum type="alphaLcPeriod"/>
            </a:pPr>
            <a:r>
              <a:rPr lang="en-US" sz="1600" dirty="0" smtClean="0"/>
              <a:t>Setelah melakukan kegiatan diskusi bersama di dalam kelas, peserta didik mampu menyampaikan argumentasi terkait penyelesaian perkara di pengadilan berdasarkan kompetensi yang dimiliki dengan benar.</a:t>
            </a:r>
            <a:endParaRPr lang="id-ID" sz="1600" dirty="0" smtClean="0"/>
          </a:p>
          <a:p>
            <a:pPr marL="342900" indent="-342900" algn="just">
              <a:buFont typeface="+mj-lt"/>
              <a:buAutoNum type="alphaLcPeriod"/>
            </a:pPr>
            <a:r>
              <a:rPr lang="en-US" sz="1600" dirty="0" smtClean="0"/>
              <a:t>Setelah melakukan pengamatan tentang perilaku hukum dalam lingkungan masyarakat, peserta didik mampu menerapkan perilaku sesuai hukum dalam lingkungan masyarakat dengan baik.</a:t>
            </a:r>
            <a:endParaRPr lang="en-US" sz="1600" dirty="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style.rotation</p:attrName>
                                        </p:attrNameLst>
                                      </p:cBhvr>
                                      <p:tavLst>
                                        <p:tav tm="0">
                                          <p:val>
                                            <p:fltVal val="720"/>
                                          </p:val>
                                        </p:tav>
                                        <p:tav tm="100000">
                                          <p:val>
                                            <p:fltVal val="0"/>
                                          </p:val>
                                        </p:tav>
                                      </p:tavLst>
                                    </p:anim>
                                    <p:anim calcmode="lin" valueType="num">
                                      <p:cBhvr>
                                        <p:cTn id="9" dur="500" fill="hold"/>
                                        <p:tgtEl>
                                          <p:spTgt spid="8"/>
                                        </p:tgtEl>
                                        <p:attrNameLst>
                                          <p:attrName>ppt_h</p:attrName>
                                        </p:attrNameLst>
                                      </p:cBhvr>
                                      <p:tavLst>
                                        <p:tav tm="0">
                                          <p:val>
                                            <p:fltVal val="0"/>
                                          </p:val>
                                        </p:tav>
                                        <p:tav tm="100000">
                                          <p:val>
                                            <p:strVal val="#ppt_h"/>
                                          </p:val>
                                        </p:tav>
                                      </p:tavLst>
                                    </p:anim>
                                    <p:anim calcmode="lin" valueType="num">
                                      <p:cBhvr>
                                        <p:cTn id="10" dur="500" fill="hold"/>
                                        <p:tgtEl>
                                          <p:spTgt spid="8"/>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476672"/>
            <a:ext cx="8229600" cy="1143000"/>
          </a:xfrm>
        </p:spPr>
        <p:txBody>
          <a:bodyPr>
            <a:normAutofit/>
          </a:bodyPr>
          <a:lstStyle/>
          <a:p>
            <a:r>
              <a:rPr lang="en-ID" sz="3200" b="1" dirty="0" smtClean="0">
                <a:latin typeface="Aachen BT" pitchFamily="18" charset="0"/>
              </a:rPr>
              <a:t>Macam-Macam Lembaga Peradilan Indonesia</a:t>
            </a:r>
            <a:endParaRPr lang="en-US" sz="3200" b="1" dirty="0" smtClean="0">
              <a:latin typeface="Aachen BT" pitchFamily="18" charset="0"/>
            </a:endParaRPr>
          </a:p>
        </p:txBody>
      </p:sp>
      <p:grpSp>
        <p:nvGrpSpPr>
          <p:cNvPr id="5" name="Group 4"/>
          <p:cNvGrpSpPr/>
          <p:nvPr/>
        </p:nvGrpSpPr>
        <p:grpSpPr>
          <a:xfrm>
            <a:off x="467544" y="1844824"/>
            <a:ext cx="8352928" cy="5013176"/>
            <a:chOff x="467544" y="1844824"/>
            <a:chExt cx="8352928" cy="5013176"/>
          </a:xfrm>
        </p:grpSpPr>
        <p:sp>
          <p:nvSpPr>
            <p:cNvPr id="6" name="TextBox 5"/>
            <p:cNvSpPr txBox="1"/>
            <p:nvPr/>
          </p:nvSpPr>
          <p:spPr>
            <a:xfrm>
              <a:off x="683568" y="1844824"/>
              <a:ext cx="7632848" cy="461665"/>
            </a:xfrm>
            <a:prstGeom prst="rect">
              <a:avLst/>
            </a:prstGeom>
            <a:noFill/>
          </p:spPr>
          <p:txBody>
            <a:bodyPr wrap="square" rtlCol="0">
              <a:spAutoFit/>
            </a:bodyPr>
            <a:lstStyle/>
            <a:p>
              <a:r>
                <a:rPr lang="en-US" sz="2400" b="1" dirty="0" smtClean="0"/>
                <a:t>Klasifikasi Lembaga Peradilan Nasional</a:t>
              </a:r>
              <a:endParaRPr lang="id-ID" sz="2400" b="1" dirty="0" smtClean="0"/>
            </a:p>
          </p:txBody>
        </p:sp>
        <p:graphicFrame>
          <p:nvGraphicFramePr>
            <p:cNvPr id="7" name="Diagram 6"/>
            <p:cNvGraphicFramePr/>
            <p:nvPr/>
          </p:nvGraphicFramePr>
          <p:xfrm>
            <a:off x="467544" y="2492896"/>
            <a:ext cx="8352928" cy="4365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1000"/>
                                        <p:tgtEl>
                                          <p:spTgt spid="23554"/>
                                        </p:tgtEl>
                                      </p:cBhvr>
                                    </p:animEffect>
                                    <p:anim calcmode="lin" valueType="num">
                                      <p:cBhvr>
                                        <p:cTn id="8" dur="1000" fill="hold"/>
                                        <p:tgtEl>
                                          <p:spTgt spid="23554"/>
                                        </p:tgtEl>
                                        <p:attrNameLst>
                                          <p:attrName>ppt_x</p:attrName>
                                        </p:attrNameLst>
                                      </p:cBhvr>
                                      <p:tavLst>
                                        <p:tav tm="0">
                                          <p:val>
                                            <p:strVal val="#ppt_x"/>
                                          </p:val>
                                        </p:tav>
                                        <p:tav tm="100000">
                                          <p:val>
                                            <p:strVal val="#ppt_x"/>
                                          </p:val>
                                        </p:tav>
                                      </p:tavLst>
                                    </p:anim>
                                    <p:anim calcmode="lin" valueType="num">
                                      <p:cBhvr>
                                        <p:cTn id="9" dur="900" decel="100000" fill="hold"/>
                                        <p:tgtEl>
                                          <p:spTgt spid="2355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3554"/>
                                        </p:tgtEl>
                                        <p:attrNameLst>
                                          <p:attrName>ppt_y</p:attrName>
                                        </p:attrNameLst>
                                      </p:cBhvr>
                                      <p:tavLst>
                                        <p:tav tm="0">
                                          <p:val>
                                            <p:strVal val="#ppt_y-.03"/>
                                          </p:val>
                                        </p:tav>
                                        <p:tav tm="100000">
                                          <p:val>
                                            <p:strVal val="#ppt_y"/>
                                          </p:val>
                                        </p:tav>
                                      </p:tavLst>
                                    </p:anim>
                                  </p:childTnLst>
                                </p:cTn>
                              </p:par>
                              <p:par>
                                <p:cTn id="11" presetID="26"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290">
                                          <p:stCondLst>
                                            <p:cond delay="0"/>
                                          </p:stCondLst>
                                        </p:cTn>
                                        <p:tgtEl>
                                          <p:spTgt spid="5"/>
                                        </p:tgtEl>
                                      </p:cBhvr>
                                    </p:animEffect>
                                    <p:anim calcmode="lin" valueType="num">
                                      <p:cBhvr>
                                        <p:cTn id="14"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5"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6"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17"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18"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19" dur="13">
                                          <p:stCondLst>
                                            <p:cond delay="325"/>
                                          </p:stCondLst>
                                        </p:cTn>
                                        <p:tgtEl>
                                          <p:spTgt spid="5"/>
                                        </p:tgtEl>
                                      </p:cBhvr>
                                      <p:to x="100000" y="60000"/>
                                    </p:animScale>
                                    <p:animScale>
                                      <p:cBhvr>
                                        <p:cTn id="20" dur="83" decel="50000">
                                          <p:stCondLst>
                                            <p:cond delay="338"/>
                                          </p:stCondLst>
                                        </p:cTn>
                                        <p:tgtEl>
                                          <p:spTgt spid="5"/>
                                        </p:tgtEl>
                                      </p:cBhvr>
                                      <p:to x="100000" y="100000"/>
                                    </p:animScale>
                                    <p:animScale>
                                      <p:cBhvr>
                                        <p:cTn id="21" dur="13">
                                          <p:stCondLst>
                                            <p:cond delay="656"/>
                                          </p:stCondLst>
                                        </p:cTn>
                                        <p:tgtEl>
                                          <p:spTgt spid="5"/>
                                        </p:tgtEl>
                                      </p:cBhvr>
                                      <p:to x="100000" y="80000"/>
                                    </p:animScale>
                                    <p:animScale>
                                      <p:cBhvr>
                                        <p:cTn id="22" dur="83" decel="50000">
                                          <p:stCondLst>
                                            <p:cond delay="669"/>
                                          </p:stCondLst>
                                        </p:cTn>
                                        <p:tgtEl>
                                          <p:spTgt spid="5"/>
                                        </p:tgtEl>
                                      </p:cBhvr>
                                      <p:to x="100000" y="100000"/>
                                    </p:animScale>
                                    <p:animScale>
                                      <p:cBhvr>
                                        <p:cTn id="23" dur="13">
                                          <p:stCondLst>
                                            <p:cond delay="821"/>
                                          </p:stCondLst>
                                        </p:cTn>
                                        <p:tgtEl>
                                          <p:spTgt spid="5"/>
                                        </p:tgtEl>
                                      </p:cBhvr>
                                      <p:to x="100000" y="90000"/>
                                    </p:animScale>
                                    <p:animScale>
                                      <p:cBhvr>
                                        <p:cTn id="24" dur="83" decel="50000">
                                          <p:stCondLst>
                                            <p:cond delay="834"/>
                                          </p:stCondLst>
                                        </p:cTn>
                                        <p:tgtEl>
                                          <p:spTgt spid="5"/>
                                        </p:tgtEl>
                                      </p:cBhvr>
                                      <p:to x="100000" y="100000"/>
                                    </p:animScale>
                                    <p:animScale>
                                      <p:cBhvr>
                                        <p:cTn id="25" dur="13">
                                          <p:stCondLst>
                                            <p:cond delay="904"/>
                                          </p:stCondLst>
                                        </p:cTn>
                                        <p:tgtEl>
                                          <p:spTgt spid="5"/>
                                        </p:tgtEl>
                                      </p:cBhvr>
                                      <p:to x="100000" y="95000"/>
                                    </p:animScale>
                                    <p:animScale>
                                      <p:cBhvr>
                                        <p:cTn id="26" dur="83" decel="50000">
                                          <p:stCondLst>
                                            <p:cond delay="917"/>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ID" b="1" dirty="0" smtClean="0">
                <a:solidFill>
                  <a:srgbClr val="7030A0"/>
                </a:solidFill>
              </a:rPr>
              <a:t>Tingkat</a:t>
            </a:r>
            <a:r>
              <a:rPr lang="id-ID" b="1" dirty="0" smtClean="0">
                <a:solidFill>
                  <a:srgbClr val="7030A0"/>
                </a:solidFill>
              </a:rPr>
              <a:t>an </a:t>
            </a:r>
            <a:r>
              <a:rPr lang="en-ID" b="1" dirty="0" smtClean="0">
                <a:solidFill>
                  <a:srgbClr val="7030A0"/>
                </a:solidFill>
              </a:rPr>
              <a:t>Peradilan Nasional</a:t>
            </a:r>
            <a:endParaRPr lang="en-US" b="1" dirty="0" smtClean="0">
              <a:solidFill>
                <a:srgbClr val="7030A0"/>
              </a:solidFill>
            </a:endParaRPr>
          </a:p>
        </p:txBody>
      </p:sp>
      <p:graphicFrame>
        <p:nvGraphicFramePr>
          <p:cNvPr id="4" name="Content Placeholder 3"/>
          <p:cNvGraphicFramePr>
            <a:graphicFrameLocks noGrp="1"/>
          </p:cNvGraphicFramePr>
          <p:nvPr>
            <p:ph idx="1"/>
          </p:nvPr>
        </p:nvGraphicFramePr>
        <p:xfrm>
          <a:off x="755576" y="1600201"/>
          <a:ext cx="7931224" cy="37730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fade">
                                      <p:cBhvr>
                                        <p:cTn id="7" dur="1000"/>
                                        <p:tgtEl>
                                          <p:spTgt spid="28674"/>
                                        </p:tgtEl>
                                      </p:cBhvr>
                                    </p:animEffect>
                                  </p:childTnLst>
                                </p:cTn>
                              </p:par>
                            </p:childTnLst>
                          </p:cTn>
                        </p:par>
                        <p:par>
                          <p:cTn id="8" fill="hold">
                            <p:stCondLst>
                              <p:cond delay="1000"/>
                            </p:stCondLst>
                            <p:childTnLst>
                              <p:par>
                                <p:cTn id="9" presetID="17"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Graphic spid="4"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3131840" y="1700808"/>
          <a:ext cx="5724128"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5"/>
          <p:cNvSpPr>
            <a:spLocks noGrp="1"/>
          </p:cNvSpPr>
          <p:nvPr>
            <p:ph type="title"/>
          </p:nvPr>
        </p:nvSpPr>
        <p:spPr>
          <a:xfrm>
            <a:off x="0" y="2708920"/>
            <a:ext cx="2915816" cy="2520280"/>
          </a:xfrm>
        </p:spPr>
        <p:txBody>
          <a:bodyPr>
            <a:normAutofit/>
          </a:bodyPr>
          <a:lstStyle/>
          <a:p>
            <a:r>
              <a:rPr lang="en-ID" sz="2400" b="1" dirty="0" smtClean="0"/>
              <a:t>Perilaku yang Mencerminkan Sikap Taat terhadap Hukum</a:t>
            </a:r>
            <a:endParaRPr lang="en-US" sz="2400" b="1" dirty="0"/>
          </a:p>
        </p:txBody>
      </p:sp>
      <p:sp>
        <p:nvSpPr>
          <p:cNvPr id="4" name="Rectangle 3"/>
          <p:cNvSpPr/>
          <p:nvPr/>
        </p:nvSpPr>
        <p:spPr>
          <a:xfrm>
            <a:off x="539552" y="260648"/>
            <a:ext cx="8280920" cy="954107"/>
          </a:xfrm>
          <a:prstGeom prst="rect">
            <a:avLst/>
          </a:prstGeom>
        </p:spPr>
        <p:txBody>
          <a:bodyPr wrap="square">
            <a:spAutoFit/>
          </a:bodyPr>
          <a:lstStyle/>
          <a:p>
            <a:pPr marL="531813" lvl="0" indent="-531813"/>
            <a:r>
              <a:rPr lang="en-ID" sz="2800" b="1" dirty="0" smtClean="0">
                <a:latin typeface="Aachen BT" pitchFamily="18" charset="0"/>
              </a:rPr>
              <a:t>C. </a:t>
            </a:r>
            <a:r>
              <a:rPr lang="id-ID" sz="2800" b="1" dirty="0" smtClean="0">
                <a:latin typeface="Aachen BT" pitchFamily="18" charset="0"/>
              </a:rPr>
              <a:t> </a:t>
            </a:r>
            <a:r>
              <a:rPr lang="en-ID" sz="2800" b="1" dirty="0" smtClean="0">
                <a:latin typeface="Aachen BT" pitchFamily="18" charset="0"/>
              </a:rPr>
              <a:t>Menunjukkan Perilaku Sesuai Hukum Nasional</a:t>
            </a:r>
            <a:endParaRPr lang="en-US" sz="2800" b="1" dirty="0" smtClean="0">
              <a:latin typeface="Aachen BT" pitchFamily="18" charset="0"/>
            </a:endParaRPr>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05"/>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 calcmode="lin" valueType="num">
                                      <p:cBhvr>
                                        <p:cTn id="9" dur="1000" fill="hold"/>
                                        <p:tgtEl>
                                          <p:spTgt spid="6"/>
                                        </p:tgtEl>
                                        <p:attrNameLst>
                                          <p:attrName>ppt_x</p:attrName>
                                        </p:attrNameLst>
                                      </p:cBhvr>
                                      <p:tavLst>
                                        <p:tav tm="0">
                                          <p:val>
                                            <p:strVal val="#ppt_x-.2"/>
                                          </p:val>
                                        </p:tav>
                                        <p:tav tm="100000">
                                          <p:val>
                                            <p:strVal val="#ppt_x"/>
                                          </p:val>
                                        </p:tav>
                                      </p:tavLst>
                                    </p:anim>
                                    <p:anim calcmode="lin" valueType="num">
                                      <p:cBhvr>
                                        <p:cTn id="10" dur="1000" fill="hold"/>
                                        <p:tgtEl>
                                          <p:spTgt spid="6"/>
                                        </p:tgtEl>
                                        <p:attrNameLst>
                                          <p:attrName>ppt_y</p:attrName>
                                        </p:attrNameLst>
                                      </p:cBhvr>
                                      <p:tavLst>
                                        <p:tav tm="0">
                                          <p:val>
                                            <p:strVal val="#ppt_y"/>
                                          </p:val>
                                        </p:tav>
                                        <p:tav tm="100000">
                                          <p:val>
                                            <p:strVal val="#ppt_y"/>
                                          </p:val>
                                        </p:tav>
                                      </p:tavLst>
                                    </p:anim>
                                    <p:animEffect transition="in" filter="fade">
                                      <p:cBhvr>
                                        <p:cTn id="11" dur="1000"/>
                                        <p:tgtEl>
                                          <p:spTgt spid="6"/>
                                        </p:tgtEl>
                                      </p:cBhvr>
                                    </p:animEffect>
                                  </p:childTnLst>
                                </p:cTn>
                              </p:par>
                            </p:childTnLst>
                          </p:cTn>
                        </p:par>
                        <p:par>
                          <p:cTn id="12" fill="hold">
                            <p:stCondLst>
                              <p:cond delay="1000"/>
                            </p:stCondLst>
                            <p:childTnLst>
                              <p:par>
                                <p:cTn id="13" presetID="35"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style.rotation</p:attrName>
                                        </p:attrNameLst>
                                      </p:cBhvr>
                                      <p:tavLst>
                                        <p:tav tm="0">
                                          <p:val>
                                            <p:fltVal val="720"/>
                                          </p:val>
                                        </p:tav>
                                        <p:tav tm="100000">
                                          <p:val>
                                            <p:fltVal val="0"/>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endParaRPr lang="en-US" smtClean="0"/>
          </a:p>
        </p:txBody>
      </p:sp>
      <p:sp>
        <p:nvSpPr>
          <p:cNvPr id="4" name="Rectangle 3"/>
          <p:cNvSpPr/>
          <p:nvPr/>
        </p:nvSpPr>
        <p:spPr>
          <a:xfrm>
            <a:off x="467544" y="260648"/>
            <a:ext cx="8208912" cy="1152128"/>
          </a:xfrm>
          <a:prstGeom prst="rect">
            <a:avLst/>
          </a:prstGeom>
          <a:ln>
            <a:solidFill>
              <a:schemeClr val="accent2"/>
            </a:solidFill>
          </a:ln>
          <a:effectLst>
            <a:glow rad="228600">
              <a:schemeClr val="accent4">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3600" b="1" dirty="0" smtClean="0">
                <a:ln w="12700">
                  <a:solidFill>
                    <a:schemeClr val="accent2">
                      <a:lumMod val="7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Akibat </a:t>
            </a:r>
            <a:r>
              <a:rPr lang="en-US" sz="3600" b="1" dirty="0">
                <a:ln w="12700">
                  <a:solidFill>
                    <a:schemeClr val="accent2">
                      <a:lumMod val="7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yang Ditimbulkan dari Perilaku Melanggar Hukum</a:t>
            </a:r>
          </a:p>
        </p:txBody>
      </p:sp>
      <p:graphicFrame>
        <p:nvGraphicFramePr>
          <p:cNvPr id="11" name="Content Placeholder 10"/>
          <p:cNvGraphicFramePr>
            <a:graphicFrameLocks noGrp="1"/>
          </p:cNvGraphicFramePr>
          <p:nvPr>
            <p:ph idx="1"/>
          </p:nvPr>
        </p:nvGraphicFramePr>
        <p:xfrm>
          <a:off x="457200" y="1600200"/>
          <a:ext cx="8363272" cy="4997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8" presetClass="entr" presetSubtype="0" ac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4"/>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4"/>
                                        </p:tgtEl>
                                        <p:attrNameLst>
                                          <p:attrName>ppt_y</p:attrName>
                                        </p:attrNameLst>
                                      </p:cBhvr>
                                      <p:tavLst>
                                        <p:tav tm="0">
                                          <p:val>
                                            <p:strVal val="#ppt_y"/>
                                          </p:val>
                                        </p:tav>
                                        <p:tav tm="100000">
                                          <p:val>
                                            <p:strVal val="#ppt_y"/>
                                          </p:val>
                                        </p:tav>
                                      </p:tavLst>
                                    </p:anim>
                                    <p:animEffect transition="in" filter="fade">
                                      <p:cBhvr>
                                        <p:cTn id="10" dur="1000"/>
                                        <p:tgtEl>
                                          <p:spTgt spid="4"/>
                                        </p:tgtEl>
                                      </p:cBhvr>
                                    </p:animEffect>
                                  </p:childTnLst>
                                </p:cTn>
                              </p:par>
                            </p:childTnLst>
                          </p:cTn>
                        </p:par>
                        <p:par>
                          <p:cTn id="11" fill="hold">
                            <p:stCondLst>
                              <p:cond delay="1000"/>
                            </p:stCondLst>
                            <p:childTnLst>
                              <p:par>
                                <p:cTn id="12" presetID="3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800" decel="100000"/>
                                        <p:tgtEl>
                                          <p:spTgt spid="11"/>
                                        </p:tgtEl>
                                      </p:cBhvr>
                                    </p:animEffect>
                                    <p:anim calcmode="lin" valueType="num">
                                      <p:cBhvr>
                                        <p:cTn id="15" dur="800" decel="100000" fill="hold"/>
                                        <p:tgtEl>
                                          <p:spTgt spid="11"/>
                                        </p:tgtEl>
                                        <p:attrNameLst>
                                          <p:attrName>style.rotation</p:attrName>
                                        </p:attrNameLst>
                                      </p:cBhvr>
                                      <p:tavLst>
                                        <p:tav tm="0">
                                          <p:val>
                                            <p:fltVal val="-90"/>
                                          </p:val>
                                        </p:tav>
                                        <p:tav tm="100000">
                                          <p:val>
                                            <p:fltVal val="0"/>
                                          </p:val>
                                        </p:tav>
                                      </p:tavLst>
                                    </p:anim>
                                    <p:anim calcmode="lin" valueType="num">
                                      <p:cBhvr>
                                        <p:cTn id="16" dur="800" decel="100000" fill="hold"/>
                                        <p:tgtEl>
                                          <p:spTgt spid="11"/>
                                        </p:tgtEl>
                                        <p:attrNameLst>
                                          <p:attrName>ppt_x</p:attrName>
                                        </p:attrNameLst>
                                      </p:cBhvr>
                                      <p:tavLst>
                                        <p:tav tm="0">
                                          <p:val>
                                            <p:strVal val="#ppt_x+0.4"/>
                                          </p:val>
                                        </p:tav>
                                        <p:tav tm="100000">
                                          <p:val>
                                            <p:strVal val="#ppt_x-0.05"/>
                                          </p:val>
                                        </p:tav>
                                      </p:tavLst>
                                    </p:anim>
                                    <p:anim calcmode="lin" valueType="num">
                                      <p:cBhvr>
                                        <p:cTn id="17" dur="800" decel="100000" fill="hold"/>
                                        <p:tgtEl>
                                          <p:spTgt spid="11"/>
                                        </p:tgtEl>
                                        <p:attrNameLst>
                                          <p:attrName>ppt_y</p:attrName>
                                        </p:attrNameLst>
                                      </p:cBhvr>
                                      <p:tavLst>
                                        <p:tav tm="0">
                                          <p:val>
                                            <p:strVal val="#ppt_y-0.4"/>
                                          </p:val>
                                        </p:tav>
                                        <p:tav tm="100000">
                                          <p:val>
                                            <p:strVal val="#ppt_y+0.1"/>
                                          </p:val>
                                        </p:tav>
                                      </p:tavLst>
                                    </p:anim>
                                    <p:anim calcmode="lin" valueType="num">
                                      <p:cBhvr>
                                        <p:cTn id="18" dur="200" accel="100000" fill="hold">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id="19" dur="200" accel="100000" fill="hold">
                                          <p:stCondLst>
                                            <p:cond delay="800"/>
                                          </p:stCondLst>
                                        </p:cTn>
                                        <p:tgtEl>
                                          <p:spTgt spid="11"/>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1"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6866" name="Title 1"/>
          <p:cNvSpPr>
            <a:spLocks noGrp="1"/>
          </p:cNvSpPr>
          <p:nvPr>
            <p:ph type="title"/>
          </p:nvPr>
        </p:nvSpPr>
        <p:spPr>
          <a:xfrm>
            <a:off x="0" y="2204864"/>
            <a:ext cx="9144000" cy="2002234"/>
          </a:xfrm>
        </p:spPr>
        <p:txBody>
          <a:bodyPr>
            <a:normAutofit/>
          </a:bodyPr>
          <a:lstStyle/>
          <a:p>
            <a:r>
              <a:rPr lang="id-ID" sz="6600" b="1" i="1" dirty="0" smtClean="0"/>
              <a:t>Sekian dan </a:t>
            </a:r>
            <a:r>
              <a:rPr lang="en-ID" sz="6600" b="1" i="1" dirty="0" smtClean="0"/>
              <a:t>Terima Kasih</a:t>
            </a:r>
            <a:endParaRPr lang="en-US" sz="6600" b="1" i="1" dirty="0" smtClean="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fade">
                                      <p:cBhvr>
                                        <p:cTn id="7" dur="1000"/>
                                        <p:tgtEl>
                                          <p:spTgt spid="36866"/>
                                        </p:tgtEl>
                                      </p:cBhvr>
                                    </p:animEffect>
                                    <p:anim calcmode="lin" valueType="num">
                                      <p:cBhvr>
                                        <p:cTn id="8" dur="1000" fill="hold"/>
                                        <p:tgtEl>
                                          <p:spTgt spid="36866"/>
                                        </p:tgtEl>
                                        <p:attrNameLst>
                                          <p:attrName>ppt_x</p:attrName>
                                        </p:attrNameLst>
                                      </p:cBhvr>
                                      <p:tavLst>
                                        <p:tav tm="0">
                                          <p:val>
                                            <p:strVal val="#ppt_x"/>
                                          </p:val>
                                        </p:tav>
                                        <p:tav tm="100000">
                                          <p:val>
                                            <p:strVal val="#ppt_x"/>
                                          </p:val>
                                        </p:tav>
                                      </p:tavLst>
                                    </p:anim>
                                    <p:anim calcmode="lin" valueType="num">
                                      <p:cBhvr>
                                        <p:cTn id="9" dur="900" decel="100000" fill="hold"/>
                                        <p:tgtEl>
                                          <p:spTgt spid="3686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686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85000"/>
            <a:lum/>
          </a:blip>
          <a:srcRect/>
          <a:stretch>
            <a:fillRect l="-9000" r="-9000"/>
          </a:stretch>
        </a:blipFill>
        <a:effectLst/>
      </p:bgPr>
    </p:bg>
    <p:spTree>
      <p:nvGrpSpPr>
        <p:cNvPr id="1" name=""/>
        <p:cNvGrpSpPr/>
        <p:nvPr/>
      </p:nvGrpSpPr>
      <p:grpSpPr>
        <a:xfrm>
          <a:off x="0" y="0"/>
          <a:ext cx="0" cy="0"/>
          <a:chOff x="0" y="0"/>
          <a:chExt cx="0" cy="0"/>
        </a:xfrm>
      </p:grpSpPr>
      <p:pic>
        <p:nvPicPr>
          <p:cNvPr id="4" name="Picture 3" descr="master tatib.tif"/>
          <p:cNvPicPr>
            <a:picLocks noChangeAspect="1"/>
          </p:cNvPicPr>
          <p:nvPr/>
        </p:nvPicPr>
        <p:blipFill>
          <a:blip r:embed="rId3" cstate="print"/>
          <a:stretch>
            <a:fillRect/>
          </a:stretch>
        </p:blipFill>
        <p:spPr>
          <a:xfrm>
            <a:off x="539552" y="692696"/>
            <a:ext cx="3672408" cy="4637315"/>
          </a:xfrm>
          <a:prstGeom prst="rect">
            <a:avLst/>
          </a:prstGeom>
          <a:ln>
            <a:noFill/>
          </a:ln>
          <a:effectLst>
            <a:softEdge rad="112500"/>
          </a:effectLst>
        </p:spPr>
      </p:pic>
      <p:sp>
        <p:nvSpPr>
          <p:cNvPr id="6" name="TextBox 5"/>
          <p:cNvSpPr txBox="1"/>
          <p:nvPr/>
        </p:nvSpPr>
        <p:spPr>
          <a:xfrm>
            <a:off x="4427984" y="980728"/>
            <a:ext cx="4392488" cy="2862322"/>
          </a:xfrm>
          <a:prstGeom prst="rect">
            <a:avLst/>
          </a:prstGeom>
          <a:solidFill>
            <a:schemeClr val="accent6">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just"/>
            <a:r>
              <a:rPr lang="id-ID" sz="2000" dirty="0" smtClean="0"/>
              <a:t>	</a:t>
            </a:r>
            <a:r>
              <a:rPr lang="en-US" sz="2000" dirty="0" smtClean="0"/>
              <a:t>Tata tertib sekolah ibarat sebuah sistem hukum yang berlaku pada sekolah yang bersangkutan. Sekolah satu dengan lainnya memiliki tata tertib yang berbeda. Sama dengan sistem hukum, setiap tempat memiliki sistem hukum masing-masing. Apa yang dimaksud dengan sistem hukum? </a:t>
            </a:r>
          </a:p>
          <a:p>
            <a:pPr algn="just"/>
            <a:endParaRPr lang="en-US" sz="2000" dirty="0"/>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ound Diagonal Corner Rectangle 3"/>
          <p:cNvSpPr/>
          <p:nvPr/>
        </p:nvSpPr>
        <p:spPr>
          <a:xfrm>
            <a:off x="5004048" y="4941168"/>
            <a:ext cx="3742879" cy="1584176"/>
          </a:xfrm>
          <a:prstGeom prst="round2Diag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ID" sz="3600" b="1" dirty="0" smtClean="0">
                <a:solidFill>
                  <a:schemeClr val="tx1"/>
                </a:solidFill>
              </a:rPr>
              <a:t>Hakikat Hukum</a:t>
            </a:r>
            <a:endParaRPr lang="en-US" sz="3600" b="1" dirty="0">
              <a:solidFill>
                <a:schemeClr val="tx1"/>
              </a:solidFill>
            </a:endParaRPr>
          </a:p>
        </p:txBody>
      </p:sp>
      <p:sp>
        <p:nvSpPr>
          <p:cNvPr id="6" name="Cloud Callout 5"/>
          <p:cNvSpPr/>
          <p:nvPr/>
        </p:nvSpPr>
        <p:spPr>
          <a:xfrm>
            <a:off x="899592" y="1052736"/>
            <a:ext cx="7956376" cy="3024336"/>
          </a:xfrm>
          <a:prstGeom prst="cloudCallout">
            <a:avLst>
              <a:gd name="adj1" fmla="val 18183"/>
              <a:gd name="adj2" fmla="val 80800"/>
            </a:avLst>
          </a:prstGeom>
        </p:spPr>
        <p:style>
          <a:lnRef idx="3">
            <a:schemeClr val="lt1"/>
          </a:lnRef>
          <a:fillRef idx="1">
            <a:schemeClr val="accent2"/>
          </a:fillRef>
          <a:effectRef idx="1">
            <a:schemeClr val="accent2"/>
          </a:effectRef>
          <a:fontRef idx="minor">
            <a:schemeClr val="lt1"/>
          </a:fontRef>
        </p:style>
        <p:txBody>
          <a:bodyPr rtlCol="0" anchor="ctr"/>
          <a:lstStyle/>
          <a:p>
            <a:pPr algn="ctr" fontAlgn="auto">
              <a:spcBef>
                <a:spcPts val="0"/>
              </a:spcBef>
              <a:spcAft>
                <a:spcPts val="0"/>
              </a:spcAft>
              <a:defRPr/>
            </a:pPr>
            <a:r>
              <a:rPr lang="en-US" sz="2800" dirty="0" smtClean="0">
                <a:solidFill>
                  <a:schemeClr val="bg1"/>
                </a:solidFill>
              </a:rPr>
              <a:t>Hukum </a:t>
            </a:r>
            <a:r>
              <a:rPr lang="en-US" sz="2800" dirty="0">
                <a:solidFill>
                  <a:schemeClr val="bg1"/>
                </a:solidFill>
              </a:rPr>
              <a:t>secara umum yaitu seperangkat aturan yang mengatur tingkah laku manusia dalam kehidupan bermasyarakat.</a:t>
            </a:r>
          </a:p>
        </p:txBody>
      </p:sp>
      <p:sp>
        <p:nvSpPr>
          <p:cNvPr id="5" name="TextBox 4"/>
          <p:cNvSpPr txBox="1"/>
          <p:nvPr/>
        </p:nvSpPr>
        <p:spPr>
          <a:xfrm>
            <a:off x="539552" y="404664"/>
            <a:ext cx="6840760" cy="523220"/>
          </a:xfrm>
          <a:prstGeom prst="rect">
            <a:avLst/>
          </a:prstGeom>
          <a:noFill/>
        </p:spPr>
        <p:txBody>
          <a:bodyPr wrap="square" rtlCol="0">
            <a:spAutoFit/>
          </a:bodyPr>
          <a:lstStyle/>
          <a:p>
            <a:r>
              <a:rPr lang="en-ID" sz="2800" b="1" dirty="0" smtClean="0">
                <a:latin typeface="Aachen BT" pitchFamily="18" charset="0"/>
              </a:rPr>
              <a:t>A. </a:t>
            </a:r>
            <a:r>
              <a:rPr lang="en-US" sz="2800" b="1" dirty="0" smtClean="0">
                <a:latin typeface="Aachen BT" pitchFamily="18" charset="0"/>
              </a:rPr>
              <a:t>Sistem Hukum Nasional</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26"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290">
                                          <p:stCondLst>
                                            <p:cond delay="0"/>
                                          </p:stCondLst>
                                        </p:cTn>
                                        <p:tgtEl>
                                          <p:spTgt spid="6"/>
                                        </p:tgtEl>
                                      </p:cBhvr>
                                    </p:animEffect>
                                    <p:anim calcmode="lin" valueType="num">
                                      <p:cBhvr>
                                        <p:cTn id="15" dur="911"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6" dur="332"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7" dur="332" tmFilter="0, 0; 0.125,0.2665; 0.25,0.4; 0.375,0.465; 0.5,0.5;  0.625,0.535; 0.75,0.6; 0.875,0.7335; 1,1">
                                          <p:stCondLst>
                                            <p:cond delay="332"/>
                                          </p:stCondLst>
                                        </p:cTn>
                                        <p:tgtEl>
                                          <p:spTgt spid="6"/>
                                        </p:tgtEl>
                                        <p:attrNameLst>
                                          <p:attrName>ppt_y</p:attrName>
                                        </p:attrNameLst>
                                      </p:cBhvr>
                                      <p:tavLst>
                                        <p:tav tm="0" fmla="#ppt_y-sin(pi*$)/9">
                                          <p:val>
                                            <p:fltVal val="0"/>
                                          </p:val>
                                        </p:tav>
                                        <p:tav tm="100000">
                                          <p:val>
                                            <p:fltVal val="1"/>
                                          </p:val>
                                        </p:tav>
                                      </p:tavLst>
                                    </p:anim>
                                    <p:anim calcmode="lin" valueType="num">
                                      <p:cBhvr>
                                        <p:cTn id="18" dur="166" tmFilter="0, 0; 0.125,0.2665; 0.25,0.4; 0.375,0.465; 0.5,0.5;  0.625,0.535; 0.75,0.6; 0.875,0.7335; 1,1">
                                          <p:stCondLst>
                                            <p:cond delay="662"/>
                                          </p:stCondLst>
                                        </p:cTn>
                                        <p:tgtEl>
                                          <p:spTgt spid="6"/>
                                        </p:tgtEl>
                                        <p:attrNameLst>
                                          <p:attrName>ppt_y</p:attrName>
                                        </p:attrNameLst>
                                      </p:cBhvr>
                                      <p:tavLst>
                                        <p:tav tm="0" fmla="#ppt_y-sin(pi*$)/27">
                                          <p:val>
                                            <p:fltVal val="0"/>
                                          </p:val>
                                        </p:tav>
                                        <p:tav tm="100000">
                                          <p:val>
                                            <p:fltVal val="1"/>
                                          </p:val>
                                        </p:tav>
                                      </p:tavLst>
                                    </p:anim>
                                    <p:anim calcmode="lin" valueType="num">
                                      <p:cBhvr>
                                        <p:cTn id="19" dur="82" tmFilter="0, 0; 0.125,0.2665; 0.25,0.4; 0.375,0.465; 0.5,0.5;  0.625,0.535; 0.75,0.6; 0.875,0.7335; 1,1">
                                          <p:stCondLst>
                                            <p:cond delay="828"/>
                                          </p:stCondLst>
                                        </p:cTn>
                                        <p:tgtEl>
                                          <p:spTgt spid="6"/>
                                        </p:tgtEl>
                                        <p:attrNameLst>
                                          <p:attrName>ppt_y</p:attrName>
                                        </p:attrNameLst>
                                      </p:cBhvr>
                                      <p:tavLst>
                                        <p:tav tm="0" fmla="#ppt_y-sin(pi*$)/81">
                                          <p:val>
                                            <p:fltVal val="0"/>
                                          </p:val>
                                        </p:tav>
                                        <p:tav tm="100000">
                                          <p:val>
                                            <p:fltVal val="1"/>
                                          </p:val>
                                        </p:tav>
                                      </p:tavLst>
                                    </p:anim>
                                    <p:animScale>
                                      <p:cBhvr>
                                        <p:cTn id="20" dur="13">
                                          <p:stCondLst>
                                            <p:cond delay="325"/>
                                          </p:stCondLst>
                                        </p:cTn>
                                        <p:tgtEl>
                                          <p:spTgt spid="6"/>
                                        </p:tgtEl>
                                      </p:cBhvr>
                                      <p:to x="100000" y="60000"/>
                                    </p:animScale>
                                    <p:animScale>
                                      <p:cBhvr>
                                        <p:cTn id="21" dur="83" decel="50000">
                                          <p:stCondLst>
                                            <p:cond delay="338"/>
                                          </p:stCondLst>
                                        </p:cTn>
                                        <p:tgtEl>
                                          <p:spTgt spid="6"/>
                                        </p:tgtEl>
                                      </p:cBhvr>
                                      <p:to x="100000" y="100000"/>
                                    </p:animScale>
                                    <p:animScale>
                                      <p:cBhvr>
                                        <p:cTn id="22" dur="13">
                                          <p:stCondLst>
                                            <p:cond delay="656"/>
                                          </p:stCondLst>
                                        </p:cTn>
                                        <p:tgtEl>
                                          <p:spTgt spid="6"/>
                                        </p:tgtEl>
                                      </p:cBhvr>
                                      <p:to x="100000" y="80000"/>
                                    </p:animScale>
                                    <p:animScale>
                                      <p:cBhvr>
                                        <p:cTn id="23" dur="83" decel="50000">
                                          <p:stCondLst>
                                            <p:cond delay="669"/>
                                          </p:stCondLst>
                                        </p:cTn>
                                        <p:tgtEl>
                                          <p:spTgt spid="6"/>
                                        </p:tgtEl>
                                      </p:cBhvr>
                                      <p:to x="100000" y="100000"/>
                                    </p:animScale>
                                    <p:animScale>
                                      <p:cBhvr>
                                        <p:cTn id="24" dur="13">
                                          <p:stCondLst>
                                            <p:cond delay="821"/>
                                          </p:stCondLst>
                                        </p:cTn>
                                        <p:tgtEl>
                                          <p:spTgt spid="6"/>
                                        </p:tgtEl>
                                      </p:cBhvr>
                                      <p:to x="100000" y="90000"/>
                                    </p:animScale>
                                    <p:animScale>
                                      <p:cBhvr>
                                        <p:cTn id="25" dur="83" decel="50000">
                                          <p:stCondLst>
                                            <p:cond delay="834"/>
                                          </p:stCondLst>
                                        </p:cTn>
                                        <p:tgtEl>
                                          <p:spTgt spid="6"/>
                                        </p:tgtEl>
                                      </p:cBhvr>
                                      <p:to x="100000" y="100000"/>
                                    </p:animScale>
                                    <p:animScale>
                                      <p:cBhvr>
                                        <p:cTn id="26" dur="13">
                                          <p:stCondLst>
                                            <p:cond delay="904"/>
                                          </p:stCondLst>
                                        </p:cTn>
                                        <p:tgtEl>
                                          <p:spTgt spid="6"/>
                                        </p:tgtEl>
                                      </p:cBhvr>
                                      <p:to x="100000" y="95000"/>
                                    </p:animScale>
                                    <p:animScale>
                                      <p:cBhvr>
                                        <p:cTn id="27" dur="83" decel="50000">
                                          <p:stCondLst>
                                            <p:cond delay="917"/>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466728" cy="1786210"/>
          </a:xfrm>
        </p:spPr>
        <p:txBody>
          <a:bodyPr rtlCol="0">
            <a:normAutofit/>
          </a:bodyPr>
          <a:lstStyle/>
          <a:p>
            <a:pPr eaLnBrk="1" fontAlgn="auto" hangingPunct="1">
              <a:spcAft>
                <a:spcPts val="0"/>
              </a:spcAft>
              <a:defRPr/>
            </a:pPr>
            <a:r>
              <a:rPr lang="en-ID" sz="2800" b="1" dirty="0" smtClean="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Aachen BT" pitchFamily="18" charset="0"/>
              </a:rPr>
              <a:t>Unsur-Unsur </a:t>
            </a:r>
            <a:r>
              <a:rPr lang="en-US" sz="2800" b="1" dirty="0" smtClean="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Aachen BT" pitchFamily="18" charset="0"/>
              </a:rPr>
              <a:t>Hukum</a:t>
            </a:r>
            <a:endParaRPr lang="en-US" sz="2800" dirty="0" smtClean="0">
              <a:solidFill>
                <a:schemeClr val="bg1"/>
              </a:solidFill>
              <a:effectLst>
                <a:outerShdw blurRad="41275" dist="20320" dir="1800000" algn="tl" rotWithShape="0">
                  <a:srgbClr val="000000">
                    <a:alpha val="40000"/>
                  </a:srgbClr>
                </a:outerShdw>
              </a:effectLst>
              <a:latin typeface="Aachen BT" pitchFamily="18" charset="0"/>
            </a:endParaRPr>
          </a:p>
        </p:txBody>
      </p:sp>
      <p:graphicFrame>
        <p:nvGraphicFramePr>
          <p:cNvPr id="4" name="Content Placeholder 3"/>
          <p:cNvGraphicFramePr>
            <a:graphicFrameLocks noGrp="1"/>
          </p:cNvGraphicFramePr>
          <p:nvPr>
            <p:ph idx="1"/>
          </p:nvPr>
        </p:nvGraphicFramePr>
        <p:xfrm>
          <a:off x="2267744" y="476672"/>
          <a:ext cx="6660232" cy="5832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par>
                          <p:cTn id="10" fill="hold">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Scale>
                                      <p:cBhvr>
                                        <p:cTn id="13"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4"/>
                                        </p:tgtEl>
                                        <p:attrNameLst>
                                          <p:attrName>ppt_x</p:attrName>
                                          <p:attrName>ppt_y</p:attrName>
                                        </p:attrNameLst>
                                      </p:cBhvr>
                                    </p:animMotion>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1000" r="-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75656" y="260648"/>
            <a:ext cx="5987008" cy="1138138"/>
          </a:xfrm>
        </p:spPr>
        <p:txBody>
          <a:bodyPr rtlCol="0">
            <a:normAutofit/>
          </a:bodyPr>
          <a:lstStyle/>
          <a:p>
            <a:pPr eaLnBrk="1" fontAlgn="auto" hangingPunct="1">
              <a:spcAft>
                <a:spcPts val="0"/>
              </a:spcAft>
              <a:defRPr/>
            </a:pPr>
            <a:r>
              <a:rPr lang="en-ID" sz="2800" b="1" dirty="0" smtClean="0">
                <a:ln w="12700">
                  <a:solidFill>
                    <a:schemeClr val="tx2">
                      <a:satMod val="155000"/>
                    </a:schemeClr>
                  </a:solidFill>
                  <a:prstDash val="solid"/>
                </a:ln>
                <a:effectLst>
                  <a:outerShdw blurRad="41275" dist="20320" dir="1800000" algn="tl" rotWithShape="0">
                    <a:srgbClr val="000000">
                      <a:alpha val="40000"/>
                    </a:srgbClr>
                  </a:outerShdw>
                </a:effectLst>
                <a:latin typeface="Aachen BT" pitchFamily="18" charset="0"/>
              </a:rPr>
              <a:t>Tujuan </a:t>
            </a:r>
            <a:r>
              <a:rPr lang="id-ID" sz="2800" b="1" dirty="0" smtClean="0">
                <a:ln w="12700">
                  <a:solidFill>
                    <a:schemeClr val="tx2">
                      <a:satMod val="155000"/>
                    </a:schemeClr>
                  </a:solidFill>
                  <a:prstDash val="solid"/>
                </a:ln>
                <a:effectLst>
                  <a:outerShdw blurRad="41275" dist="20320" dir="1800000" algn="tl" rotWithShape="0">
                    <a:srgbClr val="000000">
                      <a:alpha val="40000"/>
                    </a:srgbClr>
                  </a:outerShdw>
                </a:effectLst>
                <a:latin typeface="Aachen BT" pitchFamily="18" charset="0"/>
              </a:rPr>
              <a:t>Adanya </a:t>
            </a:r>
            <a:r>
              <a:rPr lang="en-US" sz="2800" b="1" dirty="0" smtClean="0">
                <a:ln w="12700">
                  <a:solidFill>
                    <a:schemeClr val="tx2">
                      <a:satMod val="155000"/>
                    </a:schemeClr>
                  </a:solidFill>
                  <a:prstDash val="solid"/>
                </a:ln>
                <a:effectLst>
                  <a:outerShdw blurRad="41275" dist="20320" dir="1800000" algn="tl" rotWithShape="0">
                    <a:srgbClr val="000000">
                      <a:alpha val="40000"/>
                    </a:srgbClr>
                  </a:outerShdw>
                </a:effectLst>
                <a:latin typeface="Aachen BT" pitchFamily="18" charset="0"/>
              </a:rPr>
              <a:t>Hukum</a:t>
            </a:r>
            <a:endParaRPr lang="en-US" sz="2800" dirty="0" smtClean="0">
              <a:latin typeface="Aachen BT" pitchFamily="18" charset="0"/>
            </a:endParaRPr>
          </a:p>
        </p:txBody>
      </p:sp>
      <p:graphicFrame>
        <p:nvGraphicFramePr>
          <p:cNvPr id="35" name="Diagram 34"/>
          <p:cNvGraphicFramePr/>
          <p:nvPr/>
        </p:nvGraphicFramePr>
        <p:xfrm>
          <a:off x="1763688" y="141277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par>
                          <p:cTn id="15" fill="hold">
                            <p:stCondLst>
                              <p:cond delay="1000"/>
                            </p:stCondLst>
                            <p:childTnLst>
                              <p:par>
                                <p:cTn id="16" presetID="25" presetClass="entr" presetSubtype="0" fill="hold" grpId="0" nodeType="afterEffect">
                                  <p:stCondLst>
                                    <p:cond delay="0"/>
                                  </p:stCondLst>
                                  <p:childTnLst>
                                    <p:set>
                                      <p:cBhvr>
                                        <p:cTn id="17" dur="1" fill="hold">
                                          <p:stCondLst>
                                            <p:cond delay="0"/>
                                          </p:stCondLst>
                                        </p:cTn>
                                        <p:tgtEl>
                                          <p:spTgt spid="35"/>
                                        </p:tgtEl>
                                        <p:attrNameLst>
                                          <p:attrName>style.visibility</p:attrName>
                                        </p:attrNameLst>
                                      </p:cBhvr>
                                      <p:to>
                                        <p:strVal val="visible"/>
                                      </p:to>
                                    </p:set>
                                    <p:anim calcmode="lin" valueType="num">
                                      <p:cBhvr>
                                        <p:cTn id="18" dur="500" decel="50000" fill="hold">
                                          <p:stCondLst>
                                            <p:cond delay="0"/>
                                          </p:stCondLst>
                                        </p:cTn>
                                        <p:tgtEl>
                                          <p:spTgt spid="35"/>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35"/>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35"/>
                                        </p:tgtEl>
                                        <p:attrNameLst>
                                          <p:attrName>ppt_w</p:attrName>
                                        </p:attrNameLst>
                                      </p:cBhvr>
                                      <p:tavLst>
                                        <p:tav tm="0">
                                          <p:val>
                                            <p:strVal val="#ppt_w*.05"/>
                                          </p:val>
                                        </p:tav>
                                        <p:tav tm="100000">
                                          <p:val>
                                            <p:strVal val="#ppt_w"/>
                                          </p:val>
                                        </p:tav>
                                      </p:tavLst>
                                    </p:anim>
                                    <p:anim calcmode="lin" valueType="num">
                                      <p:cBhvr>
                                        <p:cTn id="21" dur="1000" fill="hold"/>
                                        <p:tgtEl>
                                          <p:spTgt spid="35"/>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35"/>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35"/>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35"/>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1187624" y="332656"/>
            <a:ext cx="6624736" cy="1077218"/>
          </a:xfrm>
          <a:prstGeom prst="rect">
            <a:avLst/>
          </a:prstGeom>
          <a:noFill/>
        </p:spPr>
        <p:txBody>
          <a:bodyPr wrap="square" rtlCol="0">
            <a:spAutoFit/>
          </a:bodyPr>
          <a:lstStyle/>
          <a:p>
            <a:pPr algn="ctr"/>
            <a:r>
              <a:rPr lang="id-ID" sz="3200" b="1" dirty="0" smtClean="0">
                <a:latin typeface="Aachen BT" pitchFamily="18" charset="0"/>
              </a:rPr>
              <a:t>Jenis-Jenis </a:t>
            </a:r>
            <a:r>
              <a:rPr lang="en-ID" sz="3200" b="1" dirty="0" smtClean="0">
                <a:latin typeface="Aachen BT" pitchFamily="18" charset="0"/>
              </a:rPr>
              <a:t>Penggolongan Hukum</a:t>
            </a:r>
            <a:endParaRPr lang="en-US" sz="3200" b="1" dirty="0">
              <a:latin typeface="Aachen BT" pitchFamily="18" charset="0"/>
            </a:endParaRP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par>
                          <p:cTn id="11" fill="hold">
                            <p:stCondLst>
                              <p:cond delay="500"/>
                            </p:stCondLst>
                            <p:childTnLst>
                              <p:par>
                                <p:cTn id="12" presetID="48" presetClass="entr" presetSubtype="0" accel="5000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5" dur="1000" fill="hold"/>
                                        <p:tgtEl>
                                          <p:spTgt spid="4"/>
                                        </p:tgtEl>
                                        <p:attrNameLst>
                                          <p:attrName>ppt_x</p:attrName>
                                        </p:attrNameLst>
                                      </p:cBhvr>
                                      <p:tavLst>
                                        <p:tav tm="0">
                                          <p:val>
                                            <p:fltVal val="-1"/>
                                          </p:val>
                                        </p:tav>
                                        <p:tav tm="50000">
                                          <p:val>
                                            <p:fltVal val="0.95"/>
                                          </p:val>
                                        </p:tav>
                                        <p:tav tm="100000">
                                          <p:val>
                                            <p:strVal val="#ppt_x"/>
                                          </p:val>
                                        </p:tav>
                                      </p:tavLst>
                                    </p:anim>
                                    <p:anim calcmode="lin" valueType="num">
                                      <p:cBhvr>
                                        <p:cTn id="16" dur="1000" fill="hold"/>
                                        <p:tgtEl>
                                          <p:spTgt spid="4"/>
                                        </p:tgtEl>
                                        <p:attrNameLst>
                                          <p:attrName>ppt_y</p:attrName>
                                        </p:attrNameLst>
                                      </p:cBhvr>
                                      <p:tavLst>
                                        <p:tav tm="0">
                                          <p:val>
                                            <p:strVal val="#ppt_y"/>
                                          </p:val>
                                        </p:tav>
                                        <p:tav tm="100000">
                                          <p:val>
                                            <p:strVal val="#ppt_y"/>
                                          </p:val>
                                        </p:tav>
                                      </p:tavLst>
                                    </p:anim>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5000" r="-25000"/>
          </a:stretch>
        </a:blipFill>
        <a:effectLst/>
      </p:bgPr>
    </p:bg>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ID" b="1" dirty="0" smtClean="0"/>
              <a:t>Berdasarkan Sumbernya</a:t>
            </a:r>
            <a:endParaRPr lang="en-US" dirty="0" smtClean="0"/>
          </a:p>
        </p:txBody>
      </p:sp>
      <p:graphicFrame>
        <p:nvGraphicFramePr>
          <p:cNvPr id="5" name="Content Placeholder 4"/>
          <p:cNvGraphicFramePr>
            <a:graphicFrameLocks noGrp="1"/>
          </p:cNvGraphicFramePr>
          <p:nvPr>
            <p:ph idx="1"/>
          </p:nvPr>
        </p:nvGraphicFramePr>
        <p:xfrm>
          <a:off x="1763688" y="1628800"/>
          <a:ext cx="5482952" cy="4497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
                                          </p:val>
                                        </p:tav>
                                        <p:tav tm="100000">
                                          <p:val>
                                            <p:strVal val="#ppt_w"/>
                                          </p:val>
                                        </p:tav>
                                      </p:tavLst>
                                    </p:anim>
                                    <p:anim calcmode="lin" valueType="num">
                                      <p:cBhvr>
                                        <p:cTn id="8" dur="1000" fill="hold"/>
                                        <p:tgtEl>
                                          <p:spTgt spid="9218"/>
                                        </p:tgtEl>
                                        <p:attrNameLst>
                                          <p:attrName>ppt_h</p:attrName>
                                        </p:attrNameLst>
                                      </p:cBhvr>
                                      <p:tavLst>
                                        <p:tav tm="0">
                                          <p:val>
                                            <p:fltVal val="0"/>
                                          </p:val>
                                        </p:tav>
                                        <p:tav tm="100000">
                                          <p:val>
                                            <p:strVal val="#ppt_h"/>
                                          </p:val>
                                        </p:tav>
                                      </p:tavLst>
                                    </p:anim>
                                    <p:anim calcmode="lin" valueType="num">
                                      <p:cBhvr>
                                        <p:cTn id="9" dur="1000" fill="hold"/>
                                        <p:tgtEl>
                                          <p:spTgt spid="921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218"/>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52"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Scale>
                                      <p:cBhvr>
                                        <p:cTn id="14"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5"/>
                                        </p:tgtEl>
                                        <p:attrNameLst>
                                          <p:attrName>ppt_x</p:attrName>
                                          <p:attrName>ppt_y</p:attrName>
                                        </p:attrNameLst>
                                      </p:cBhvr>
                                    </p:animMotion>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465312" y="1772816"/>
          <a:ext cx="7067128" cy="42813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type="title"/>
          </p:nvPr>
        </p:nvSpPr>
        <p:spPr/>
        <p:txBody>
          <a:bodyPr>
            <a:normAutofit/>
          </a:bodyPr>
          <a:lstStyle/>
          <a:p>
            <a:pPr eaLnBrk="1" hangingPunct="1"/>
            <a:r>
              <a:rPr lang="en-ID" sz="2800" b="1" dirty="0" smtClean="0">
                <a:latin typeface="Aachen BT" pitchFamily="18" charset="0"/>
              </a:rPr>
              <a:t>Berdasarkan Isinya</a:t>
            </a:r>
            <a:endParaRPr lang="en-US" sz="2800" dirty="0" smtClean="0">
              <a:latin typeface="Aachen BT" pitchFamily="18"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52"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Scale>
                                      <p:cBhvr>
                                        <p:cTn id="14"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5"/>
                                        </p:tgtEl>
                                        <p:attrNameLst>
                                          <p:attrName>ppt_x</p:attrName>
                                          <p:attrName>ppt_y</p:attrName>
                                        </p:attrNameLst>
                                      </p:cBhvr>
                                    </p:animMotion>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1230832</TotalTime>
  <Words>648</Words>
  <Application>Microsoft Office PowerPoint</Application>
  <PresentationFormat>On-screen Show (4:3)</PresentationFormat>
  <Paragraphs>150</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Slide 1</vt:lpstr>
      <vt:lpstr>Slide 2</vt:lpstr>
      <vt:lpstr>Slide 3</vt:lpstr>
      <vt:lpstr>Slide 4</vt:lpstr>
      <vt:lpstr>Unsur-Unsur Hukum</vt:lpstr>
      <vt:lpstr>Tujuan Adanya Hukum</vt:lpstr>
      <vt:lpstr>Slide 7</vt:lpstr>
      <vt:lpstr>Berdasarkan Sumbernya</vt:lpstr>
      <vt:lpstr>Berdasarkan Isinya</vt:lpstr>
      <vt:lpstr>Slide 10</vt:lpstr>
      <vt:lpstr>Slide 11</vt:lpstr>
      <vt:lpstr>Berdasarkan Waktu Berlakunya</vt:lpstr>
      <vt:lpstr>Berdasarkan Tempat Berlakunya</vt:lpstr>
      <vt:lpstr>Berdasarkan Kekuatan Berlakunya</vt:lpstr>
      <vt:lpstr>Slide 15</vt:lpstr>
      <vt:lpstr>Slide 16</vt:lpstr>
      <vt:lpstr>Lahirnya Tata Hukum Indonesia</vt:lpstr>
      <vt:lpstr>Tata Urutan Peraturan Perundang-undangan Nasional</vt:lpstr>
      <vt:lpstr>      </vt:lpstr>
      <vt:lpstr>Macam-Macam Lembaga Peradilan Indonesia</vt:lpstr>
      <vt:lpstr>Tingkatan Peradilan Nasional</vt:lpstr>
      <vt:lpstr>Perilaku yang Mencerminkan Sikap Taat terhadap Hukum</vt:lpstr>
      <vt:lpstr>Slide 23</vt:lpstr>
      <vt:lpstr>Sekian dan Terima Kasih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Azure</dc:creator>
  <cp:lastModifiedBy>USER</cp:lastModifiedBy>
  <cp:revision>352</cp:revision>
  <dcterms:created xsi:type="dcterms:W3CDTF">2019-05-20T01:51:34Z</dcterms:created>
  <dcterms:modified xsi:type="dcterms:W3CDTF">2020-11-02T05:40:50Z</dcterms:modified>
</cp:coreProperties>
</file>