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diagrams/layout2.xml" ContentType="application/vnd.openxmlformats-officedocument.drawingml.diagramLayout+xml"/>
  <Override PartName="/ppt/diagrams/layout3.xml" ContentType="application/vnd.openxmlformats-officedocument.drawingml.diagramLayout+xml"/>
  <Override PartName="/ppt/diagrams/drawing13.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drawing11.xml" ContentType="application/vnd.ms-office.drawingml.diagramDrawing+xml"/>
  <Override PartName="/ppt/diagrams/drawing12.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40" r:id="rId2"/>
    <p:sldId id="325" r:id="rId3"/>
    <p:sldId id="326" r:id="rId4"/>
    <p:sldId id="327" r:id="rId5"/>
    <p:sldId id="330" r:id="rId6"/>
    <p:sldId id="331" r:id="rId7"/>
    <p:sldId id="332" r:id="rId8"/>
    <p:sldId id="290" r:id="rId9"/>
    <p:sldId id="308" r:id="rId10"/>
    <p:sldId id="337" r:id="rId11"/>
    <p:sldId id="338" r:id="rId12"/>
    <p:sldId id="339" r:id="rId13"/>
    <p:sldId id="322" r:id="rId1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30" autoAdjust="0"/>
    <p:restoredTop sz="94660"/>
  </p:normalViewPr>
  <p:slideViewPr>
    <p:cSldViewPr>
      <p:cViewPr>
        <p:scale>
          <a:sx n="80" d="100"/>
          <a:sy n="80" d="100"/>
        </p:scale>
        <p:origin x="-1092"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5328D4-86E1-479A-846F-CC3276AAF735}"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en-US"/>
        </a:p>
      </dgm:t>
    </dgm:pt>
    <dgm:pt modelId="{585E74EB-F112-4D9E-9D77-C66A41C9770D}">
      <dgm:prSet phldrT="[Text]"/>
      <dgm:spPr/>
      <dgm:t>
        <a:bodyPr/>
        <a:lstStyle/>
        <a:p>
          <a:r>
            <a:rPr lang="en-ID" dirty="0" smtClean="0">
              <a:solidFill>
                <a:schemeClr val="tx1"/>
              </a:solidFill>
            </a:rPr>
            <a:t>Ciri-Ciri Demokrasi Pancasila</a:t>
          </a:r>
          <a:endParaRPr lang="en-US" dirty="0">
            <a:solidFill>
              <a:schemeClr val="tx1"/>
            </a:solidFill>
          </a:endParaRPr>
        </a:p>
      </dgm:t>
    </dgm:pt>
    <dgm:pt modelId="{7F387ADC-AE56-4BBF-B9AD-F4BA277D6871}" type="parTrans" cxnId="{CFA89F7D-CC60-4EED-85C8-4A8645618D41}">
      <dgm:prSet/>
      <dgm:spPr/>
      <dgm:t>
        <a:bodyPr/>
        <a:lstStyle/>
        <a:p>
          <a:endParaRPr lang="en-US"/>
        </a:p>
      </dgm:t>
    </dgm:pt>
    <dgm:pt modelId="{C5BA30B7-5B30-4BEF-811A-66D42C14E3A1}" type="sibTrans" cxnId="{CFA89F7D-CC60-4EED-85C8-4A8645618D41}">
      <dgm:prSet/>
      <dgm:spPr/>
      <dgm:t>
        <a:bodyPr/>
        <a:lstStyle/>
        <a:p>
          <a:endParaRPr lang="en-US"/>
        </a:p>
      </dgm:t>
    </dgm:pt>
    <dgm:pt modelId="{C58AF97A-B0BB-44EB-A41E-3329BB71CB57}">
      <dgm:prSet phldrT="[Text]" custT="1"/>
      <dgm:spPr/>
      <dgm:t>
        <a:bodyPr/>
        <a:lstStyle/>
        <a:p>
          <a:r>
            <a:rPr lang="en-ID" sz="1800" dirty="0" smtClean="0">
              <a:solidFill>
                <a:schemeClr val="tx1"/>
              </a:solidFill>
            </a:rPr>
            <a:t>Prinsip -Prinsip Demokrasi Pancasila</a:t>
          </a:r>
          <a:endParaRPr lang="en-US" sz="1800" dirty="0">
            <a:solidFill>
              <a:schemeClr val="tx1"/>
            </a:solidFill>
          </a:endParaRPr>
        </a:p>
      </dgm:t>
    </dgm:pt>
    <dgm:pt modelId="{56D43598-F6D5-4C83-A6BE-8519CFCC584E}" type="parTrans" cxnId="{D16EBB77-EC68-4675-B82B-1993B87D2A31}">
      <dgm:prSet/>
      <dgm:spPr/>
      <dgm:t>
        <a:bodyPr/>
        <a:lstStyle/>
        <a:p>
          <a:endParaRPr lang="en-US"/>
        </a:p>
      </dgm:t>
    </dgm:pt>
    <dgm:pt modelId="{825AAD63-21D2-4E7C-97F0-059821C2244B}" type="sibTrans" cxnId="{D16EBB77-EC68-4675-B82B-1993B87D2A31}">
      <dgm:prSet/>
      <dgm:spPr/>
      <dgm:t>
        <a:bodyPr/>
        <a:lstStyle/>
        <a:p>
          <a:endParaRPr lang="en-US"/>
        </a:p>
      </dgm:t>
    </dgm:pt>
    <dgm:pt modelId="{05CF5753-8CF4-4A0E-8059-D6B9124EF1ED}">
      <dgm:prSet phldrT="[Text]"/>
      <dgm:spPr/>
      <dgm:t>
        <a:bodyPr/>
        <a:lstStyle/>
        <a:p>
          <a:r>
            <a:rPr lang="en-ID" dirty="0" smtClean="0">
              <a:solidFill>
                <a:schemeClr val="tx1"/>
              </a:solidFill>
            </a:rPr>
            <a:t>Asas dan Fungsi Demokrasi Pancasila</a:t>
          </a:r>
          <a:endParaRPr lang="en-US" dirty="0">
            <a:solidFill>
              <a:schemeClr val="tx1"/>
            </a:solidFill>
          </a:endParaRPr>
        </a:p>
      </dgm:t>
    </dgm:pt>
    <dgm:pt modelId="{1B6E7D60-18EE-4F07-960A-651674A92AD4}" type="parTrans" cxnId="{98005E11-C980-4C6B-92B5-9BD4037FA1C5}">
      <dgm:prSet/>
      <dgm:spPr/>
      <dgm:t>
        <a:bodyPr/>
        <a:lstStyle/>
        <a:p>
          <a:endParaRPr lang="en-US"/>
        </a:p>
      </dgm:t>
    </dgm:pt>
    <dgm:pt modelId="{CA48A2A9-463A-40F9-8EF7-3C25FFF90946}" type="sibTrans" cxnId="{98005E11-C980-4C6B-92B5-9BD4037FA1C5}">
      <dgm:prSet/>
      <dgm:spPr/>
      <dgm:t>
        <a:bodyPr/>
        <a:lstStyle/>
        <a:p>
          <a:endParaRPr lang="en-US"/>
        </a:p>
      </dgm:t>
    </dgm:pt>
    <dgm:pt modelId="{52B9517D-673C-4F70-A72D-16426AF2BDA8}">
      <dgm:prSet phldrT="[Text]" phldr="1"/>
      <dgm:spPr/>
      <dgm:t>
        <a:bodyPr/>
        <a:lstStyle/>
        <a:p>
          <a:endParaRPr lang="en-US" dirty="0"/>
        </a:p>
      </dgm:t>
    </dgm:pt>
    <dgm:pt modelId="{A4D7190C-BB2F-471C-B978-7F950CEC090D}" type="sibTrans" cxnId="{30E1991D-4CDF-4251-9D3E-04022F61D00D}">
      <dgm:prSet/>
      <dgm:spPr/>
      <dgm:t>
        <a:bodyPr/>
        <a:lstStyle/>
        <a:p>
          <a:endParaRPr lang="en-US"/>
        </a:p>
      </dgm:t>
    </dgm:pt>
    <dgm:pt modelId="{B6640FD7-7EDB-4F0C-BB58-0EDFEAC0A480}" type="parTrans" cxnId="{30E1991D-4CDF-4251-9D3E-04022F61D00D}">
      <dgm:prSet/>
      <dgm:spPr/>
      <dgm:t>
        <a:bodyPr/>
        <a:lstStyle/>
        <a:p>
          <a:endParaRPr lang="en-US"/>
        </a:p>
      </dgm:t>
    </dgm:pt>
    <dgm:pt modelId="{8617C5FF-CCB8-4367-A1C5-9CAE3A58BB98}" type="pres">
      <dgm:prSet presAssocID="{DF5328D4-86E1-479A-846F-CC3276AAF735}" presName="Name0" presStyleCnt="0">
        <dgm:presLayoutVars>
          <dgm:chMax val="4"/>
          <dgm:resizeHandles val="exact"/>
        </dgm:presLayoutVars>
      </dgm:prSet>
      <dgm:spPr/>
      <dgm:t>
        <a:bodyPr/>
        <a:lstStyle/>
        <a:p>
          <a:endParaRPr lang="en-US"/>
        </a:p>
      </dgm:t>
    </dgm:pt>
    <dgm:pt modelId="{2D6A8828-5B68-4237-9016-79CEE3B21A5F}" type="pres">
      <dgm:prSet presAssocID="{DF5328D4-86E1-479A-846F-CC3276AAF735}" presName="ellipse" presStyleLbl="trBgShp" presStyleIdx="0" presStyleCnt="1" custLinFactNeighborY="26585"/>
      <dgm:spPr/>
    </dgm:pt>
    <dgm:pt modelId="{F86F7934-1463-4C10-8781-EE8ED13F2A31}" type="pres">
      <dgm:prSet presAssocID="{DF5328D4-86E1-479A-846F-CC3276AAF735}" presName="arrow1" presStyleLbl="fgShp" presStyleIdx="0" presStyleCnt="1" custLinFactNeighborY="74985"/>
      <dgm:spPr>
        <a:solidFill>
          <a:schemeClr val="accent2">
            <a:tint val="40000"/>
            <a:hueOff val="0"/>
            <a:satOff val="0"/>
            <a:lumOff val="0"/>
            <a:alpha val="0"/>
          </a:schemeClr>
        </a:solidFill>
      </dgm:spPr>
    </dgm:pt>
    <dgm:pt modelId="{07D6F6BB-03D1-4579-85AD-8CD141DF8543}" type="pres">
      <dgm:prSet presAssocID="{DF5328D4-86E1-479A-846F-CC3276AAF735}" presName="rectangle" presStyleLbl="revTx" presStyleIdx="0" presStyleCnt="1">
        <dgm:presLayoutVars>
          <dgm:bulletEnabled val="1"/>
        </dgm:presLayoutVars>
      </dgm:prSet>
      <dgm:spPr/>
      <dgm:t>
        <a:bodyPr/>
        <a:lstStyle/>
        <a:p>
          <a:endParaRPr lang="en-US"/>
        </a:p>
      </dgm:t>
    </dgm:pt>
    <dgm:pt modelId="{B2129C11-27D3-447A-B2F9-6E9AD130392B}" type="pres">
      <dgm:prSet presAssocID="{C58AF97A-B0BB-44EB-A41E-3329BB71CB57}" presName="item1" presStyleLbl="node1" presStyleIdx="0" presStyleCnt="3" custLinFactNeighborX="-15314" custLinFactNeighborY="14388">
        <dgm:presLayoutVars>
          <dgm:bulletEnabled val="1"/>
        </dgm:presLayoutVars>
      </dgm:prSet>
      <dgm:spPr/>
      <dgm:t>
        <a:bodyPr/>
        <a:lstStyle/>
        <a:p>
          <a:endParaRPr lang="en-US"/>
        </a:p>
      </dgm:t>
    </dgm:pt>
    <dgm:pt modelId="{33AA7478-E8AD-400B-922F-C814551A5F6C}" type="pres">
      <dgm:prSet presAssocID="{05CF5753-8CF4-4A0E-8059-D6B9124EF1ED}" presName="item2" presStyleLbl="node1" presStyleIdx="1" presStyleCnt="3" custScaleX="109054" custScaleY="96763" custLinFactNeighborX="8779" custLinFactNeighborY="4389">
        <dgm:presLayoutVars>
          <dgm:bulletEnabled val="1"/>
        </dgm:presLayoutVars>
      </dgm:prSet>
      <dgm:spPr/>
      <dgm:t>
        <a:bodyPr/>
        <a:lstStyle/>
        <a:p>
          <a:endParaRPr lang="en-US"/>
        </a:p>
      </dgm:t>
    </dgm:pt>
    <dgm:pt modelId="{1ABAC63C-49F6-40D4-A2B7-BE4B16FC0BB6}" type="pres">
      <dgm:prSet presAssocID="{52B9517D-673C-4F70-A72D-16426AF2BDA8}" presName="item3" presStyleLbl="node1" presStyleIdx="2" presStyleCnt="3" custLinFactNeighborX="6694" custLinFactNeighborY="31146">
        <dgm:presLayoutVars>
          <dgm:bulletEnabled val="1"/>
        </dgm:presLayoutVars>
      </dgm:prSet>
      <dgm:spPr/>
      <dgm:t>
        <a:bodyPr/>
        <a:lstStyle/>
        <a:p>
          <a:endParaRPr lang="en-US"/>
        </a:p>
      </dgm:t>
    </dgm:pt>
    <dgm:pt modelId="{AD09C222-D01C-4C57-A012-7D77AAF3C714}" type="pres">
      <dgm:prSet presAssocID="{DF5328D4-86E1-479A-846F-CC3276AAF735}" presName="funnel" presStyleLbl="trAlignAcc1" presStyleIdx="0" presStyleCnt="1" custLinFactNeighborY="10218"/>
      <dgm:spPr>
        <a:noFill/>
      </dgm:spPr>
      <dgm:t>
        <a:bodyPr/>
        <a:lstStyle/>
        <a:p>
          <a:endParaRPr lang="en-US"/>
        </a:p>
      </dgm:t>
    </dgm:pt>
  </dgm:ptLst>
  <dgm:cxnLst>
    <dgm:cxn modelId="{0EA3591F-464E-453D-A7F9-ABDE72426ECC}" type="presOf" srcId="{DF5328D4-86E1-479A-846F-CC3276AAF735}" destId="{8617C5FF-CCB8-4367-A1C5-9CAE3A58BB98}" srcOrd="0" destOrd="0" presId="urn:microsoft.com/office/officeart/2005/8/layout/funnel1"/>
    <dgm:cxn modelId="{EC267826-9F0B-4889-B312-4A5938431FF4}" type="presOf" srcId="{05CF5753-8CF4-4A0E-8059-D6B9124EF1ED}" destId="{B2129C11-27D3-447A-B2F9-6E9AD130392B}" srcOrd="0" destOrd="0" presId="urn:microsoft.com/office/officeart/2005/8/layout/funnel1"/>
    <dgm:cxn modelId="{0164379C-E7AF-4C2B-BE1C-DDAF3544DE9E}" type="presOf" srcId="{C58AF97A-B0BB-44EB-A41E-3329BB71CB57}" destId="{33AA7478-E8AD-400B-922F-C814551A5F6C}" srcOrd="0" destOrd="0" presId="urn:microsoft.com/office/officeart/2005/8/layout/funnel1"/>
    <dgm:cxn modelId="{9DBE331A-47B1-4D25-AF3F-CF3EB658D14A}" type="presOf" srcId="{585E74EB-F112-4D9E-9D77-C66A41C9770D}" destId="{1ABAC63C-49F6-40D4-A2B7-BE4B16FC0BB6}" srcOrd="0" destOrd="0" presId="urn:microsoft.com/office/officeart/2005/8/layout/funnel1"/>
    <dgm:cxn modelId="{98005E11-C980-4C6B-92B5-9BD4037FA1C5}" srcId="{DF5328D4-86E1-479A-846F-CC3276AAF735}" destId="{05CF5753-8CF4-4A0E-8059-D6B9124EF1ED}" srcOrd="2" destOrd="0" parTransId="{1B6E7D60-18EE-4F07-960A-651674A92AD4}" sibTransId="{CA48A2A9-463A-40F9-8EF7-3C25FFF90946}"/>
    <dgm:cxn modelId="{30E1991D-4CDF-4251-9D3E-04022F61D00D}" srcId="{DF5328D4-86E1-479A-846F-CC3276AAF735}" destId="{52B9517D-673C-4F70-A72D-16426AF2BDA8}" srcOrd="3" destOrd="0" parTransId="{B6640FD7-7EDB-4F0C-BB58-0EDFEAC0A480}" sibTransId="{A4D7190C-BB2F-471C-B978-7F950CEC090D}"/>
    <dgm:cxn modelId="{6C798016-7394-44D6-8CFF-A02259361C98}" type="presOf" srcId="{52B9517D-673C-4F70-A72D-16426AF2BDA8}" destId="{07D6F6BB-03D1-4579-85AD-8CD141DF8543}" srcOrd="0" destOrd="0" presId="urn:microsoft.com/office/officeart/2005/8/layout/funnel1"/>
    <dgm:cxn modelId="{CFA89F7D-CC60-4EED-85C8-4A8645618D41}" srcId="{DF5328D4-86E1-479A-846F-CC3276AAF735}" destId="{585E74EB-F112-4D9E-9D77-C66A41C9770D}" srcOrd="0" destOrd="0" parTransId="{7F387ADC-AE56-4BBF-B9AD-F4BA277D6871}" sibTransId="{C5BA30B7-5B30-4BEF-811A-66D42C14E3A1}"/>
    <dgm:cxn modelId="{D16EBB77-EC68-4675-B82B-1993B87D2A31}" srcId="{DF5328D4-86E1-479A-846F-CC3276AAF735}" destId="{C58AF97A-B0BB-44EB-A41E-3329BB71CB57}" srcOrd="1" destOrd="0" parTransId="{56D43598-F6D5-4C83-A6BE-8519CFCC584E}" sibTransId="{825AAD63-21D2-4E7C-97F0-059821C2244B}"/>
    <dgm:cxn modelId="{D53F8E70-AAC4-45E5-98B3-241AAF1D9D4B}" type="presParOf" srcId="{8617C5FF-CCB8-4367-A1C5-9CAE3A58BB98}" destId="{2D6A8828-5B68-4237-9016-79CEE3B21A5F}" srcOrd="0" destOrd="0" presId="urn:microsoft.com/office/officeart/2005/8/layout/funnel1"/>
    <dgm:cxn modelId="{8D4146E8-6224-4583-9FED-E3D95B787346}" type="presParOf" srcId="{8617C5FF-CCB8-4367-A1C5-9CAE3A58BB98}" destId="{F86F7934-1463-4C10-8781-EE8ED13F2A31}" srcOrd="1" destOrd="0" presId="urn:microsoft.com/office/officeart/2005/8/layout/funnel1"/>
    <dgm:cxn modelId="{B76C8C5E-C4C1-4A13-B369-6F3E1EDD79B1}" type="presParOf" srcId="{8617C5FF-CCB8-4367-A1C5-9CAE3A58BB98}" destId="{07D6F6BB-03D1-4579-85AD-8CD141DF8543}" srcOrd="2" destOrd="0" presId="urn:microsoft.com/office/officeart/2005/8/layout/funnel1"/>
    <dgm:cxn modelId="{7979804F-1A02-43A1-873A-86EFBDF8D8AE}" type="presParOf" srcId="{8617C5FF-CCB8-4367-A1C5-9CAE3A58BB98}" destId="{B2129C11-27D3-447A-B2F9-6E9AD130392B}" srcOrd="3" destOrd="0" presId="urn:microsoft.com/office/officeart/2005/8/layout/funnel1"/>
    <dgm:cxn modelId="{010B84F6-0A20-448D-BAA2-17B9BDF45AF8}" type="presParOf" srcId="{8617C5FF-CCB8-4367-A1C5-9CAE3A58BB98}" destId="{33AA7478-E8AD-400B-922F-C814551A5F6C}" srcOrd="4" destOrd="0" presId="urn:microsoft.com/office/officeart/2005/8/layout/funnel1"/>
    <dgm:cxn modelId="{702620E9-247B-423B-BBD1-9F70B58C5AB4}" type="presParOf" srcId="{8617C5FF-CCB8-4367-A1C5-9CAE3A58BB98}" destId="{1ABAC63C-49F6-40D4-A2B7-BE4B16FC0BB6}" srcOrd="5" destOrd="0" presId="urn:microsoft.com/office/officeart/2005/8/layout/funnel1"/>
    <dgm:cxn modelId="{F516F5DC-C15A-4C3C-AA92-6375439D7CD5}" type="presParOf" srcId="{8617C5FF-CCB8-4367-A1C5-9CAE3A58BB98}" destId="{AD09C222-D01C-4C57-A012-7D77AAF3C714}" srcOrd="6" destOrd="0" presId="urn:microsoft.com/office/officeart/2005/8/layout/funnel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62DC53-BB24-48F0-840C-B1C65FC90A17}" type="doc">
      <dgm:prSet loTypeId="urn:microsoft.com/office/officeart/2005/8/layout/venn2" loCatId="relationship" qsTypeId="urn:microsoft.com/office/officeart/2005/8/quickstyle/simple1" qsCatId="simple" csTypeId="urn:microsoft.com/office/officeart/2005/8/colors/accent6_4" csCatId="accent6" phldr="1"/>
      <dgm:spPr/>
      <dgm:t>
        <a:bodyPr/>
        <a:lstStyle/>
        <a:p>
          <a:endParaRPr lang="en-US"/>
        </a:p>
      </dgm:t>
    </dgm:pt>
    <dgm:pt modelId="{D3D7D456-4757-4FD2-9265-7D7C9584BAF7}">
      <dgm:prSet phldrT="[Text]" custT="1"/>
      <dgm:spPr/>
      <dgm:t>
        <a:bodyPr/>
        <a:lstStyle/>
        <a:p>
          <a:r>
            <a:rPr lang="en-ID" sz="1600" dirty="0" smtClean="0"/>
            <a:t>Periode 1965-1998</a:t>
          </a:r>
          <a:endParaRPr lang="en-US" sz="1600" dirty="0"/>
        </a:p>
      </dgm:t>
    </dgm:pt>
    <dgm:pt modelId="{13AC1EA8-BC08-4E87-A4F6-A0EC74F08768}" type="parTrans" cxnId="{EC843526-07F9-4EE2-9C11-BFE8786915A9}">
      <dgm:prSet/>
      <dgm:spPr/>
      <dgm:t>
        <a:bodyPr/>
        <a:lstStyle/>
        <a:p>
          <a:endParaRPr lang="en-US"/>
        </a:p>
      </dgm:t>
    </dgm:pt>
    <dgm:pt modelId="{494A841E-2A5B-4F61-AA23-23B361F8D77A}" type="sibTrans" cxnId="{EC843526-07F9-4EE2-9C11-BFE8786915A9}">
      <dgm:prSet/>
      <dgm:spPr/>
      <dgm:t>
        <a:bodyPr/>
        <a:lstStyle/>
        <a:p>
          <a:endParaRPr lang="en-US"/>
        </a:p>
      </dgm:t>
    </dgm:pt>
    <dgm:pt modelId="{1EBF11CC-3880-4D36-93DB-CC35C4AA63C9}">
      <dgm:prSet phldrT="[Text]" custT="1"/>
      <dgm:spPr/>
      <dgm:t>
        <a:bodyPr/>
        <a:lstStyle/>
        <a:p>
          <a:r>
            <a:rPr lang="en-ID" sz="1600" dirty="0" smtClean="0"/>
            <a:t>Periode 1959-1965</a:t>
          </a:r>
          <a:endParaRPr lang="en-US" sz="1600" dirty="0"/>
        </a:p>
      </dgm:t>
    </dgm:pt>
    <dgm:pt modelId="{1E1CFAE7-1C97-48AF-8B1B-2022C9CD49AB}" type="parTrans" cxnId="{EBE6867B-51E3-41F5-A808-6ECBC697ACD3}">
      <dgm:prSet/>
      <dgm:spPr/>
      <dgm:t>
        <a:bodyPr/>
        <a:lstStyle/>
        <a:p>
          <a:endParaRPr lang="en-US"/>
        </a:p>
      </dgm:t>
    </dgm:pt>
    <dgm:pt modelId="{CF1CABEA-7EED-42B4-8599-B2BFF6C60B82}" type="sibTrans" cxnId="{EBE6867B-51E3-41F5-A808-6ECBC697ACD3}">
      <dgm:prSet/>
      <dgm:spPr/>
      <dgm:t>
        <a:bodyPr/>
        <a:lstStyle/>
        <a:p>
          <a:endParaRPr lang="en-US"/>
        </a:p>
      </dgm:t>
    </dgm:pt>
    <dgm:pt modelId="{C20EBEFE-0FB0-4D98-995F-D5F1C02D9563}">
      <dgm:prSet phldrT="[Text]" custT="1"/>
      <dgm:spPr/>
      <dgm:t>
        <a:bodyPr/>
        <a:lstStyle/>
        <a:p>
          <a:r>
            <a:rPr lang="en-ID" sz="1600" dirty="0" smtClean="0"/>
            <a:t>Periode 1949-1959</a:t>
          </a:r>
          <a:endParaRPr lang="en-US" sz="1600" dirty="0"/>
        </a:p>
      </dgm:t>
    </dgm:pt>
    <dgm:pt modelId="{9B31C509-70F5-4D99-A1B1-0A9FFB53C0E2}" type="parTrans" cxnId="{1AA64692-9A97-473F-BFE7-C01CC7848128}">
      <dgm:prSet/>
      <dgm:spPr/>
      <dgm:t>
        <a:bodyPr/>
        <a:lstStyle/>
        <a:p>
          <a:endParaRPr lang="en-US"/>
        </a:p>
      </dgm:t>
    </dgm:pt>
    <dgm:pt modelId="{3999D9FB-F90B-4D13-A3F0-60E6E25244E0}" type="sibTrans" cxnId="{1AA64692-9A97-473F-BFE7-C01CC7848128}">
      <dgm:prSet/>
      <dgm:spPr/>
      <dgm:t>
        <a:bodyPr/>
        <a:lstStyle/>
        <a:p>
          <a:endParaRPr lang="en-US"/>
        </a:p>
      </dgm:t>
    </dgm:pt>
    <dgm:pt modelId="{5019EFA3-EB17-4118-9E8B-9A9492B07935}">
      <dgm:prSet phldrT="[Text]" custT="1"/>
      <dgm:spPr/>
      <dgm:t>
        <a:bodyPr/>
        <a:lstStyle/>
        <a:p>
          <a:r>
            <a:rPr lang="en-ID" sz="1600" dirty="0" smtClean="0"/>
            <a:t>Periode 1945-1949</a:t>
          </a:r>
          <a:endParaRPr lang="en-US" sz="1600" dirty="0"/>
        </a:p>
      </dgm:t>
    </dgm:pt>
    <dgm:pt modelId="{C292AD6F-2170-4E99-8CF6-1517D256B2C3}" type="parTrans" cxnId="{629E3E94-2EC3-437A-B0D9-2213C7B9C4AD}">
      <dgm:prSet/>
      <dgm:spPr/>
      <dgm:t>
        <a:bodyPr/>
        <a:lstStyle/>
        <a:p>
          <a:endParaRPr lang="en-US"/>
        </a:p>
      </dgm:t>
    </dgm:pt>
    <dgm:pt modelId="{62409849-3CBD-4C95-8823-42EF37D2D845}" type="sibTrans" cxnId="{629E3E94-2EC3-437A-B0D9-2213C7B9C4AD}">
      <dgm:prSet/>
      <dgm:spPr/>
      <dgm:t>
        <a:bodyPr/>
        <a:lstStyle/>
        <a:p>
          <a:endParaRPr lang="en-US"/>
        </a:p>
      </dgm:t>
    </dgm:pt>
    <dgm:pt modelId="{5873433B-2AF0-418E-8C9A-904C70268E17}">
      <dgm:prSet phldrT="[Text]" custT="1"/>
      <dgm:spPr/>
      <dgm:t>
        <a:bodyPr/>
        <a:lstStyle/>
        <a:p>
          <a:r>
            <a:rPr lang="en-ID" sz="1600" dirty="0" smtClean="0"/>
            <a:t>Periode 1998-sekarang</a:t>
          </a:r>
          <a:endParaRPr lang="en-US" sz="1600" dirty="0"/>
        </a:p>
      </dgm:t>
    </dgm:pt>
    <dgm:pt modelId="{E00CC5EA-2260-4E04-A543-CF8E5229C827}" type="parTrans" cxnId="{F6A180E0-0470-4B51-80A2-89D100A55DE8}">
      <dgm:prSet/>
      <dgm:spPr/>
      <dgm:t>
        <a:bodyPr/>
        <a:lstStyle/>
        <a:p>
          <a:endParaRPr lang="en-US"/>
        </a:p>
      </dgm:t>
    </dgm:pt>
    <dgm:pt modelId="{F1E5AFC8-0FDF-49A9-AAE9-C6DB7613BAC3}" type="sibTrans" cxnId="{F6A180E0-0470-4B51-80A2-89D100A55DE8}">
      <dgm:prSet/>
      <dgm:spPr/>
      <dgm:t>
        <a:bodyPr/>
        <a:lstStyle/>
        <a:p>
          <a:endParaRPr lang="en-US"/>
        </a:p>
      </dgm:t>
    </dgm:pt>
    <dgm:pt modelId="{37577ECB-D0B1-4ABE-9F8E-FD3274C1D1F3}" type="pres">
      <dgm:prSet presAssocID="{5162DC53-BB24-48F0-840C-B1C65FC90A17}" presName="Name0" presStyleCnt="0">
        <dgm:presLayoutVars>
          <dgm:chMax val="7"/>
          <dgm:resizeHandles val="exact"/>
        </dgm:presLayoutVars>
      </dgm:prSet>
      <dgm:spPr/>
      <dgm:t>
        <a:bodyPr/>
        <a:lstStyle/>
        <a:p>
          <a:endParaRPr lang="en-US"/>
        </a:p>
      </dgm:t>
    </dgm:pt>
    <dgm:pt modelId="{89CBE9F7-8699-4205-AA15-639FADCA0EBE}" type="pres">
      <dgm:prSet presAssocID="{5162DC53-BB24-48F0-840C-B1C65FC90A17}" presName="comp1" presStyleCnt="0"/>
      <dgm:spPr/>
    </dgm:pt>
    <dgm:pt modelId="{A99B77BF-B07B-44BD-9F85-7606D08974E9}" type="pres">
      <dgm:prSet presAssocID="{5162DC53-BB24-48F0-840C-B1C65FC90A17}" presName="circle1" presStyleLbl="node1" presStyleIdx="0" presStyleCnt="5" custLinFactNeighborX="-19102"/>
      <dgm:spPr/>
      <dgm:t>
        <a:bodyPr/>
        <a:lstStyle/>
        <a:p>
          <a:endParaRPr lang="en-US"/>
        </a:p>
      </dgm:t>
    </dgm:pt>
    <dgm:pt modelId="{AB53AAC4-602D-4F1A-9938-2F7077774654}" type="pres">
      <dgm:prSet presAssocID="{5162DC53-BB24-48F0-840C-B1C65FC90A17}" presName="c1text" presStyleLbl="node1" presStyleIdx="0" presStyleCnt="5">
        <dgm:presLayoutVars>
          <dgm:bulletEnabled val="1"/>
        </dgm:presLayoutVars>
      </dgm:prSet>
      <dgm:spPr/>
      <dgm:t>
        <a:bodyPr/>
        <a:lstStyle/>
        <a:p>
          <a:endParaRPr lang="en-US"/>
        </a:p>
      </dgm:t>
    </dgm:pt>
    <dgm:pt modelId="{2F7A9902-7F73-431E-8158-F5B9A853CEC5}" type="pres">
      <dgm:prSet presAssocID="{5162DC53-BB24-48F0-840C-B1C65FC90A17}" presName="comp2" presStyleCnt="0"/>
      <dgm:spPr/>
    </dgm:pt>
    <dgm:pt modelId="{1E3E1D25-5D6F-4F91-A1F5-EDFC98538683}" type="pres">
      <dgm:prSet presAssocID="{5162DC53-BB24-48F0-840C-B1C65FC90A17}" presName="circle2" presStyleLbl="node1" presStyleIdx="1" presStyleCnt="5" custLinFactNeighborX="-22473"/>
      <dgm:spPr/>
      <dgm:t>
        <a:bodyPr/>
        <a:lstStyle/>
        <a:p>
          <a:endParaRPr lang="en-US"/>
        </a:p>
      </dgm:t>
    </dgm:pt>
    <dgm:pt modelId="{923CC609-B2D2-4F23-894F-1FCE303384A7}" type="pres">
      <dgm:prSet presAssocID="{5162DC53-BB24-48F0-840C-B1C65FC90A17}" presName="c2text" presStyleLbl="node1" presStyleIdx="1" presStyleCnt="5">
        <dgm:presLayoutVars>
          <dgm:bulletEnabled val="1"/>
        </dgm:presLayoutVars>
      </dgm:prSet>
      <dgm:spPr/>
      <dgm:t>
        <a:bodyPr/>
        <a:lstStyle/>
        <a:p>
          <a:endParaRPr lang="en-US"/>
        </a:p>
      </dgm:t>
    </dgm:pt>
    <dgm:pt modelId="{BA6C5012-E1BB-4AF9-9D54-A1F4EA5E8711}" type="pres">
      <dgm:prSet presAssocID="{5162DC53-BB24-48F0-840C-B1C65FC90A17}" presName="comp3" presStyleCnt="0"/>
      <dgm:spPr/>
    </dgm:pt>
    <dgm:pt modelId="{833189EF-A6B9-48DE-8D27-33EB83B406A2}" type="pres">
      <dgm:prSet presAssocID="{5162DC53-BB24-48F0-840C-B1C65FC90A17}" presName="circle3" presStyleLbl="node1" presStyleIdx="2" presStyleCnt="5" custLinFactNeighborX="-27219"/>
      <dgm:spPr/>
      <dgm:t>
        <a:bodyPr/>
        <a:lstStyle/>
        <a:p>
          <a:endParaRPr lang="en-US"/>
        </a:p>
      </dgm:t>
    </dgm:pt>
    <dgm:pt modelId="{D7411353-FD2D-4F54-A016-A04AC9573578}" type="pres">
      <dgm:prSet presAssocID="{5162DC53-BB24-48F0-840C-B1C65FC90A17}" presName="c3text" presStyleLbl="node1" presStyleIdx="2" presStyleCnt="5">
        <dgm:presLayoutVars>
          <dgm:bulletEnabled val="1"/>
        </dgm:presLayoutVars>
      </dgm:prSet>
      <dgm:spPr/>
      <dgm:t>
        <a:bodyPr/>
        <a:lstStyle/>
        <a:p>
          <a:endParaRPr lang="en-US"/>
        </a:p>
      </dgm:t>
    </dgm:pt>
    <dgm:pt modelId="{C6ABFFBD-2F62-4A35-A8C1-7F5962CB054D}" type="pres">
      <dgm:prSet presAssocID="{5162DC53-BB24-48F0-840C-B1C65FC90A17}" presName="comp4" presStyleCnt="0"/>
      <dgm:spPr/>
    </dgm:pt>
    <dgm:pt modelId="{68C086B0-91E9-441D-A0FC-0CC9D3E71607}" type="pres">
      <dgm:prSet presAssocID="{5162DC53-BB24-48F0-840C-B1C65FC90A17}" presName="circle4" presStyleLbl="node1" presStyleIdx="3" presStyleCnt="5" custLinFactNeighborX="-33760"/>
      <dgm:spPr/>
      <dgm:t>
        <a:bodyPr/>
        <a:lstStyle/>
        <a:p>
          <a:endParaRPr lang="en-US"/>
        </a:p>
      </dgm:t>
    </dgm:pt>
    <dgm:pt modelId="{8EE41E7D-184E-45B4-BA07-84FDE7226608}" type="pres">
      <dgm:prSet presAssocID="{5162DC53-BB24-48F0-840C-B1C65FC90A17}" presName="c4text" presStyleLbl="node1" presStyleIdx="3" presStyleCnt="5">
        <dgm:presLayoutVars>
          <dgm:bulletEnabled val="1"/>
        </dgm:presLayoutVars>
      </dgm:prSet>
      <dgm:spPr/>
      <dgm:t>
        <a:bodyPr/>
        <a:lstStyle/>
        <a:p>
          <a:endParaRPr lang="en-US"/>
        </a:p>
      </dgm:t>
    </dgm:pt>
    <dgm:pt modelId="{2EB88509-D9B7-403C-BDBF-15A30F3CEF0A}" type="pres">
      <dgm:prSet presAssocID="{5162DC53-BB24-48F0-840C-B1C65FC90A17}" presName="comp5" presStyleCnt="0"/>
      <dgm:spPr/>
    </dgm:pt>
    <dgm:pt modelId="{58676EA8-2951-4403-85A0-E03042C193CF}" type="pres">
      <dgm:prSet presAssocID="{5162DC53-BB24-48F0-840C-B1C65FC90A17}" presName="circle5" presStyleLbl="node1" presStyleIdx="4" presStyleCnt="5" custLinFactNeighborX="-46420"/>
      <dgm:spPr/>
      <dgm:t>
        <a:bodyPr/>
        <a:lstStyle/>
        <a:p>
          <a:endParaRPr lang="en-US"/>
        </a:p>
      </dgm:t>
    </dgm:pt>
    <dgm:pt modelId="{6464B1DB-2FE9-494F-92AC-5C949E833981}" type="pres">
      <dgm:prSet presAssocID="{5162DC53-BB24-48F0-840C-B1C65FC90A17}" presName="c5text" presStyleLbl="node1" presStyleIdx="4" presStyleCnt="5">
        <dgm:presLayoutVars>
          <dgm:bulletEnabled val="1"/>
        </dgm:presLayoutVars>
      </dgm:prSet>
      <dgm:spPr/>
      <dgm:t>
        <a:bodyPr/>
        <a:lstStyle/>
        <a:p>
          <a:endParaRPr lang="en-US"/>
        </a:p>
      </dgm:t>
    </dgm:pt>
  </dgm:ptLst>
  <dgm:cxnLst>
    <dgm:cxn modelId="{BB7071B1-7551-46F5-B256-F5B2051B3047}" type="presOf" srcId="{5019EFA3-EB17-4118-9E8B-9A9492B07935}" destId="{6464B1DB-2FE9-494F-92AC-5C949E833981}" srcOrd="1" destOrd="0" presId="urn:microsoft.com/office/officeart/2005/8/layout/venn2"/>
    <dgm:cxn modelId="{A94ACDBF-5369-4063-8933-3CA6249FC19A}" type="presOf" srcId="{D3D7D456-4757-4FD2-9265-7D7C9584BAF7}" destId="{923CC609-B2D2-4F23-894F-1FCE303384A7}" srcOrd="1" destOrd="0" presId="urn:microsoft.com/office/officeart/2005/8/layout/venn2"/>
    <dgm:cxn modelId="{B14A4570-643B-4D16-AFB0-A8376E6382FE}" type="presOf" srcId="{C20EBEFE-0FB0-4D98-995F-D5F1C02D9563}" destId="{68C086B0-91E9-441D-A0FC-0CC9D3E71607}" srcOrd="0" destOrd="0" presId="urn:microsoft.com/office/officeart/2005/8/layout/venn2"/>
    <dgm:cxn modelId="{9B1B1BD8-4E6B-4C52-B013-AD6A895E14FE}" type="presOf" srcId="{D3D7D456-4757-4FD2-9265-7D7C9584BAF7}" destId="{1E3E1D25-5D6F-4F91-A1F5-EDFC98538683}" srcOrd="0" destOrd="0" presId="urn:microsoft.com/office/officeart/2005/8/layout/venn2"/>
    <dgm:cxn modelId="{913AD76F-26A4-4C48-89D4-091EFB0277C5}" type="presOf" srcId="{5019EFA3-EB17-4118-9E8B-9A9492B07935}" destId="{58676EA8-2951-4403-85A0-E03042C193CF}" srcOrd="0" destOrd="0" presId="urn:microsoft.com/office/officeart/2005/8/layout/venn2"/>
    <dgm:cxn modelId="{7F7E4141-FDE5-4FC6-BC09-E6DBCDD9E3B6}" type="presOf" srcId="{5873433B-2AF0-418E-8C9A-904C70268E17}" destId="{A99B77BF-B07B-44BD-9F85-7606D08974E9}" srcOrd="0" destOrd="0" presId="urn:microsoft.com/office/officeart/2005/8/layout/venn2"/>
    <dgm:cxn modelId="{629E3E94-2EC3-437A-B0D9-2213C7B9C4AD}" srcId="{5162DC53-BB24-48F0-840C-B1C65FC90A17}" destId="{5019EFA3-EB17-4118-9E8B-9A9492B07935}" srcOrd="4" destOrd="0" parTransId="{C292AD6F-2170-4E99-8CF6-1517D256B2C3}" sibTransId="{62409849-3CBD-4C95-8823-42EF37D2D845}"/>
    <dgm:cxn modelId="{F6A180E0-0470-4B51-80A2-89D100A55DE8}" srcId="{5162DC53-BB24-48F0-840C-B1C65FC90A17}" destId="{5873433B-2AF0-418E-8C9A-904C70268E17}" srcOrd="0" destOrd="0" parTransId="{E00CC5EA-2260-4E04-A543-CF8E5229C827}" sibTransId="{F1E5AFC8-0FDF-49A9-AAE9-C6DB7613BAC3}"/>
    <dgm:cxn modelId="{EBE6867B-51E3-41F5-A808-6ECBC697ACD3}" srcId="{5162DC53-BB24-48F0-840C-B1C65FC90A17}" destId="{1EBF11CC-3880-4D36-93DB-CC35C4AA63C9}" srcOrd="2" destOrd="0" parTransId="{1E1CFAE7-1C97-48AF-8B1B-2022C9CD49AB}" sibTransId="{CF1CABEA-7EED-42B4-8599-B2BFF6C60B82}"/>
    <dgm:cxn modelId="{FBBADF90-214C-4224-8F83-2F0CC3C15CD9}" type="presOf" srcId="{5873433B-2AF0-418E-8C9A-904C70268E17}" destId="{AB53AAC4-602D-4F1A-9938-2F7077774654}" srcOrd="1" destOrd="0" presId="urn:microsoft.com/office/officeart/2005/8/layout/venn2"/>
    <dgm:cxn modelId="{D56E7423-48FC-4362-98D7-3E7FD688B238}" type="presOf" srcId="{5162DC53-BB24-48F0-840C-B1C65FC90A17}" destId="{37577ECB-D0B1-4ABE-9F8E-FD3274C1D1F3}" srcOrd="0" destOrd="0" presId="urn:microsoft.com/office/officeart/2005/8/layout/venn2"/>
    <dgm:cxn modelId="{3089ED4F-4155-465D-957F-BCA7C94565B6}" type="presOf" srcId="{1EBF11CC-3880-4D36-93DB-CC35C4AA63C9}" destId="{D7411353-FD2D-4F54-A016-A04AC9573578}" srcOrd="1" destOrd="0" presId="urn:microsoft.com/office/officeart/2005/8/layout/venn2"/>
    <dgm:cxn modelId="{1AA64692-9A97-473F-BFE7-C01CC7848128}" srcId="{5162DC53-BB24-48F0-840C-B1C65FC90A17}" destId="{C20EBEFE-0FB0-4D98-995F-D5F1C02D9563}" srcOrd="3" destOrd="0" parTransId="{9B31C509-70F5-4D99-A1B1-0A9FFB53C0E2}" sibTransId="{3999D9FB-F90B-4D13-A3F0-60E6E25244E0}"/>
    <dgm:cxn modelId="{3BC0619C-6467-4E10-85E9-DC308793D593}" type="presOf" srcId="{C20EBEFE-0FB0-4D98-995F-D5F1C02D9563}" destId="{8EE41E7D-184E-45B4-BA07-84FDE7226608}" srcOrd="1" destOrd="0" presId="urn:microsoft.com/office/officeart/2005/8/layout/venn2"/>
    <dgm:cxn modelId="{9951DB81-774B-4012-80D4-9FBF19A41AB3}" type="presOf" srcId="{1EBF11CC-3880-4D36-93DB-CC35C4AA63C9}" destId="{833189EF-A6B9-48DE-8D27-33EB83B406A2}" srcOrd="0" destOrd="0" presId="urn:microsoft.com/office/officeart/2005/8/layout/venn2"/>
    <dgm:cxn modelId="{EC843526-07F9-4EE2-9C11-BFE8786915A9}" srcId="{5162DC53-BB24-48F0-840C-B1C65FC90A17}" destId="{D3D7D456-4757-4FD2-9265-7D7C9584BAF7}" srcOrd="1" destOrd="0" parTransId="{13AC1EA8-BC08-4E87-A4F6-A0EC74F08768}" sibTransId="{494A841E-2A5B-4F61-AA23-23B361F8D77A}"/>
    <dgm:cxn modelId="{24A03804-2556-4B58-9325-D928B48F2CAB}" type="presParOf" srcId="{37577ECB-D0B1-4ABE-9F8E-FD3274C1D1F3}" destId="{89CBE9F7-8699-4205-AA15-639FADCA0EBE}" srcOrd="0" destOrd="0" presId="urn:microsoft.com/office/officeart/2005/8/layout/venn2"/>
    <dgm:cxn modelId="{8D571171-3BB9-412D-A281-F9AD74BA7421}" type="presParOf" srcId="{89CBE9F7-8699-4205-AA15-639FADCA0EBE}" destId="{A99B77BF-B07B-44BD-9F85-7606D08974E9}" srcOrd="0" destOrd="0" presId="urn:microsoft.com/office/officeart/2005/8/layout/venn2"/>
    <dgm:cxn modelId="{FF3BEB30-6D62-4F36-8216-0723126B12B8}" type="presParOf" srcId="{89CBE9F7-8699-4205-AA15-639FADCA0EBE}" destId="{AB53AAC4-602D-4F1A-9938-2F7077774654}" srcOrd="1" destOrd="0" presId="urn:microsoft.com/office/officeart/2005/8/layout/venn2"/>
    <dgm:cxn modelId="{E1D96DD6-0B0B-4993-A9BB-03F00330F512}" type="presParOf" srcId="{37577ECB-D0B1-4ABE-9F8E-FD3274C1D1F3}" destId="{2F7A9902-7F73-431E-8158-F5B9A853CEC5}" srcOrd="1" destOrd="0" presId="urn:microsoft.com/office/officeart/2005/8/layout/venn2"/>
    <dgm:cxn modelId="{61E45AF9-FC49-4CFC-B6DA-7F3E575449E3}" type="presParOf" srcId="{2F7A9902-7F73-431E-8158-F5B9A853CEC5}" destId="{1E3E1D25-5D6F-4F91-A1F5-EDFC98538683}" srcOrd="0" destOrd="0" presId="urn:microsoft.com/office/officeart/2005/8/layout/venn2"/>
    <dgm:cxn modelId="{B4F09059-1480-4D66-99A2-0022BA0E38AC}" type="presParOf" srcId="{2F7A9902-7F73-431E-8158-F5B9A853CEC5}" destId="{923CC609-B2D2-4F23-894F-1FCE303384A7}" srcOrd="1" destOrd="0" presId="urn:microsoft.com/office/officeart/2005/8/layout/venn2"/>
    <dgm:cxn modelId="{EE90E5D1-8E69-4294-869D-F79E6FCA7BF2}" type="presParOf" srcId="{37577ECB-D0B1-4ABE-9F8E-FD3274C1D1F3}" destId="{BA6C5012-E1BB-4AF9-9D54-A1F4EA5E8711}" srcOrd="2" destOrd="0" presId="urn:microsoft.com/office/officeart/2005/8/layout/venn2"/>
    <dgm:cxn modelId="{A37BC49F-89CB-4D4A-A297-C0CA9F8DF1AD}" type="presParOf" srcId="{BA6C5012-E1BB-4AF9-9D54-A1F4EA5E8711}" destId="{833189EF-A6B9-48DE-8D27-33EB83B406A2}" srcOrd="0" destOrd="0" presId="urn:microsoft.com/office/officeart/2005/8/layout/venn2"/>
    <dgm:cxn modelId="{2E0B2CE7-AD80-4481-BB14-EED4CA0179E6}" type="presParOf" srcId="{BA6C5012-E1BB-4AF9-9D54-A1F4EA5E8711}" destId="{D7411353-FD2D-4F54-A016-A04AC9573578}" srcOrd="1" destOrd="0" presId="urn:microsoft.com/office/officeart/2005/8/layout/venn2"/>
    <dgm:cxn modelId="{A1F01968-F7E3-4A37-B617-21F4D01F435F}" type="presParOf" srcId="{37577ECB-D0B1-4ABE-9F8E-FD3274C1D1F3}" destId="{C6ABFFBD-2F62-4A35-A8C1-7F5962CB054D}" srcOrd="3" destOrd="0" presId="urn:microsoft.com/office/officeart/2005/8/layout/venn2"/>
    <dgm:cxn modelId="{20E0B96A-1A6F-4DB7-BFB2-714AFE7DA8AB}" type="presParOf" srcId="{C6ABFFBD-2F62-4A35-A8C1-7F5962CB054D}" destId="{68C086B0-91E9-441D-A0FC-0CC9D3E71607}" srcOrd="0" destOrd="0" presId="urn:microsoft.com/office/officeart/2005/8/layout/venn2"/>
    <dgm:cxn modelId="{8282339E-B2DA-4887-A5EA-8C8F9B92A473}" type="presParOf" srcId="{C6ABFFBD-2F62-4A35-A8C1-7F5962CB054D}" destId="{8EE41E7D-184E-45B4-BA07-84FDE7226608}" srcOrd="1" destOrd="0" presId="urn:microsoft.com/office/officeart/2005/8/layout/venn2"/>
    <dgm:cxn modelId="{82D40206-447B-4E71-B4B7-038F5871ECC1}" type="presParOf" srcId="{37577ECB-D0B1-4ABE-9F8E-FD3274C1D1F3}" destId="{2EB88509-D9B7-403C-BDBF-15A30F3CEF0A}" srcOrd="4" destOrd="0" presId="urn:microsoft.com/office/officeart/2005/8/layout/venn2"/>
    <dgm:cxn modelId="{D54DE3EB-5021-4204-9F48-472ACF3901C2}" type="presParOf" srcId="{2EB88509-D9B7-403C-BDBF-15A30F3CEF0A}" destId="{58676EA8-2951-4403-85A0-E03042C193CF}" srcOrd="0" destOrd="0" presId="urn:microsoft.com/office/officeart/2005/8/layout/venn2"/>
    <dgm:cxn modelId="{CB19B629-0695-44A2-BA9D-EF96C7463920}" type="presParOf" srcId="{2EB88509-D9B7-403C-BDBF-15A30F3CEF0A}" destId="{6464B1DB-2FE9-494F-92AC-5C949E833981}" srcOrd="1" destOrd="0" presId="urn:microsoft.com/office/officeart/2005/8/layout/ven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C0C088-3A8E-432D-AC92-75BA95DB9F57}" type="doc">
      <dgm:prSet loTypeId="urn:microsoft.com/office/officeart/2005/8/layout/funnel1" loCatId="process" qsTypeId="urn:microsoft.com/office/officeart/2005/8/quickstyle/simple1" qsCatId="simple" csTypeId="urn:microsoft.com/office/officeart/2005/8/colors/colorful2" csCatId="colorful" phldr="1"/>
      <dgm:spPr/>
      <dgm:t>
        <a:bodyPr/>
        <a:lstStyle/>
        <a:p>
          <a:endParaRPr lang="en-US"/>
        </a:p>
      </dgm:t>
    </dgm:pt>
    <dgm:pt modelId="{F8DCD596-5280-4D93-A28F-A6285DE42072}">
      <dgm:prSet phldrT="[Text]" custT="1"/>
      <dgm:spPr/>
      <dgm:t>
        <a:bodyPr/>
        <a:lstStyle/>
        <a:p>
          <a:r>
            <a:rPr lang="en-US" sz="1600" dirty="0" smtClean="0">
              <a:solidFill>
                <a:schemeClr val="tx1"/>
              </a:solidFill>
            </a:rPr>
            <a:t>Perilaku Budaya Demokrasi dalam Kehidupan Sehari-hari</a:t>
          </a:r>
          <a:endParaRPr lang="en-US" sz="1600" dirty="0">
            <a:solidFill>
              <a:schemeClr val="tx1"/>
            </a:solidFill>
          </a:endParaRPr>
        </a:p>
      </dgm:t>
    </dgm:pt>
    <dgm:pt modelId="{BB1B62D0-9AEB-49F6-9945-433B7CD5E5CB}" type="parTrans" cxnId="{EC20B998-F2E8-4B31-A804-DD0C337AD176}">
      <dgm:prSet/>
      <dgm:spPr/>
      <dgm:t>
        <a:bodyPr/>
        <a:lstStyle/>
        <a:p>
          <a:endParaRPr lang="en-US"/>
        </a:p>
      </dgm:t>
    </dgm:pt>
    <dgm:pt modelId="{A46FFD24-11B8-4AC1-BF49-019043871766}" type="sibTrans" cxnId="{EC20B998-F2E8-4B31-A804-DD0C337AD176}">
      <dgm:prSet/>
      <dgm:spPr/>
      <dgm:t>
        <a:bodyPr/>
        <a:lstStyle/>
        <a:p>
          <a:endParaRPr lang="en-US"/>
        </a:p>
      </dgm:t>
    </dgm:pt>
    <dgm:pt modelId="{0CA88E07-4459-46CA-BB75-FD7B1B23665B}">
      <dgm:prSet phldrT="[Text]" custT="1"/>
      <dgm:spPr/>
      <dgm:t>
        <a:bodyPr/>
        <a:lstStyle/>
        <a:p>
          <a:r>
            <a:rPr lang="en-ID" sz="1600" dirty="0" smtClean="0">
              <a:solidFill>
                <a:schemeClr val="tx1"/>
              </a:solidFill>
            </a:rPr>
            <a:t>Nilai-</a:t>
          </a:r>
          <a:r>
            <a:rPr lang="id-ID" sz="1600" dirty="0" smtClean="0">
              <a:solidFill>
                <a:schemeClr val="tx1"/>
              </a:solidFill>
            </a:rPr>
            <a:t>N</a:t>
          </a:r>
          <a:r>
            <a:rPr lang="en-ID" sz="1600" dirty="0" smtClean="0">
              <a:solidFill>
                <a:schemeClr val="tx1"/>
              </a:solidFill>
            </a:rPr>
            <a:t>ilai </a:t>
          </a:r>
          <a:r>
            <a:rPr lang="id-ID" sz="1600" dirty="0" smtClean="0">
              <a:solidFill>
                <a:schemeClr val="tx1"/>
              </a:solidFill>
            </a:rPr>
            <a:t>D</a:t>
          </a:r>
          <a:r>
            <a:rPr lang="en-ID" sz="1600" dirty="0" smtClean="0">
              <a:solidFill>
                <a:schemeClr val="tx1"/>
              </a:solidFill>
            </a:rPr>
            <a:t>emokrasi sesuai UUD NRI Tahun 1945</a:t>
          </a:r>
          <a:endParaRPr lang="en-US" sz="1600" dirty="0">
            <a:solidFill>
              <a:schemeClr val="tx1"/>
            </a:solidFill>
          </a:endParaRPr>
        </a:p>
      </dgm:t>
    </dgm:pt>
    <dgm:pt modelId="{475A7E34-4832-40E2-8EBF-D0E9265EB4D4}" type="parTrans" cxnId="{F2F9F132-D3A4-436D-8F69-BD7C69C7CCCB}">
      <dgm:prSet/>
      <dgm:spPr/>
      <dgm:t>
        <a:bodyPr/>
        <a:lstStyle/>
        <a:p>
          <a:endParaRPr lang="en-US"/>
        </a:p>
      </dgm:t>
    </dgm:pt>
    <dgm:pt modelId="{C07D7A76-C99A-4ACD-8C95-1140D77D2CA5}" type="sibTrans" cxnId="{F2F9F132-D3A4-436D-8F69-BD7C69C7CCCB}">
      <dgm:prSet/>
      <dgm:spPr/>
      <dgm:t>
        <a:bodyPr/>
        <a:lstStyle/>
        <a:p>
          <a:endParaRPr lang="en-US"/>
        </a:p>
      </dgm:t>
    </dgm:pt>
    <dgm:pt modelId="{E2F3A6CA-E9C1-427D-AC10-1F0CC1EE786A}">
      <dgm:prSet phldrT="[Text]" phldr="1"/>
      <dgm:spPr/>
      <dgm:t>
        <a:bodyPr/>
        <a:lstStyle/>
        <a:p>
          <a:endParaRPr lang="en-US" dirty="0"/>
        </a:p>
      </dgm:t>
    </dgm:pt>
    <dgm:pt modelId="{AA5F3152-B2FC-48DB-9CCA-16A136CB33D6}" type="sibTrans" cxnId="{72417166-F73B-4A75-B5E3-FCCC92ED0ADE}">
      <dgm:prSet/>
      <dgm:spPr/>
      <dgm:t>
        <a:bodyPr/>
        <a:lstStyle/>
        <a:p>
          <a:endParaRPr lang="en-US"/>
        </a:p>
      </dgm:t>
    </dgm:pt>
    <dgm:pt modelId="{EEED4182-6BC4-4254-86F6-56AEDDC3087D}" type="parTrans" cxnId="{72417166-F73B-4A75-B5E3-FCCC92ED0ADE}">
      <dgm:prSet/>
      <dgm:spPr/>
      <dgm:t>
        <a:bodyPr/>
        <a:lstStyle/>
        <a:p>
          <a:endParaRPr lang="en-US"/>
        </a:p>
      </dgm:t>
    </dgm:pt>
    <dgm:pt modelId="{E4759D89-890F-4F51-B935-CAE7600341E1}" type="pres">
      <dgm:prSet presAssocID="{27C0C088-3A8E-432D-AC92-75BA95DB9F57}" presName="Name0" presStyleCnt="0">
        <dgm:presLayoutVars>
          <dgm:chMax val="4"/>
          <dgm:resizeHandles val="exact"/>
        </dgm:presLayoutVars>
      </dgm:prSet>
      <dgm:spPr/>
      <dgm:t>
        <a:bodyPr/>
        <a:lstStyle/>
        <a:p>
          <a:endParaRPr lang="en-US"/>
        </a:p>
      </dgm:t>
    </dgm:pt>
    <dgm:pt modelId="{093CD5BC-4DA3-4C2D-AA4A-8941DF88BE29}" type="pres">
      <dgm:prSet presAssocID="{27C0C088-3A8E-432D-AC92-75BA95DB9F57}" presName="ellipse" presStyleLbl="trBgShp" presStyleIdx="0" presStyleCnt="1" custLinFactNeighborY="9301"/>
      <dgm:spPr/>
    </dgm:pt>
    <dgm:pt modelId="{F350843F-12F2-42DE-A994-E001709543CB}" type="pres">
      <dgm:prSet presAssocID="{27C0C088-3A8E-432D-AC92-75BA95DB9F57}" presName="arrow1" presStyleLbl="fgShp" presStyleIdx="0" presStyleCnt="1" custLinFactNeighborY="16993"/>
      <dgm:spPr/>
    </dgm:pt>
    <dgm:pt modelId="{68B5BE56-6D07-4DFA-8D8E-BA1FCE8EF56E}" type="pres">
      <dgm:prSet presAssocID="{27C0C088-3A8E-432D-AC92-75BA95DB9F57}" presName="rectangle" presStyleLbl="revTx" presStyleIdx="0" presStyleCnt="1">
        <dgm:presLayoutVars>
          <dgm:bulletEnabled val="1"/>
        </dgm:presLayoutVars>
      </dgm:prSet>
      <dgm:spPr/>
      <dgm:t>
        <a:bodyPr/>
        <a:lstStyle/>
        <a:p>
          <a:endParaRPr lang="en-US"/>
        </a:p>
      </dgm:t>
    </dgm:pt>
    <dgm:pt modelId="{CFC4496D-8E19-4B60-BBBF-5B23B31FD299}" type="pres">
      <dgm:prSet presAssocID="{0CA88E07-4459-46CA-BB75-FD7B1B23665B}" presName="item1" presStyleLbl="node1" presStyleIdx="0" presStyleCnt="2" custScaleX="120610" custScaleY="130918" custLinFactNeighborX="48590" custLinFactNeighborY="-85618">
        <dgm:presLayoutVars>
          <dgm:bulletEnabled val="1"/>
        </dgm:presLayoutVars>
      </dgm:prSet>
      <dgm:spPr/>
      <dgm:t>
        <a:bodyPr/>
        <a:lstStyle/>
        <a:p>
          <a:endParaRPr lang="en-US"/>
        </a:p>
      </dgm:t>
    </dgm:pt>
    <dgm:pt modelId="{88AC9F14-BAB1-4409-B4BC-477BD3C07B90}" type="pres">
      <dgm:prSet presAssocID="{E2F3A6CA-E9C1-427D-AC10-1F0CC1EE786A}" presName="item2" presStyleLbl="node1" presStyleIdx="1" presStyleCnt="2" custScaleX="127661" custScaleY="115846">
        <dgm:presLayoutVars>
          <dgm:bulletEnabled val="1"/>
        </dgm:presLayoutVars>
      </dgm:prSet>
      <dgm:spPr/>
      <dgm:t>
        <a:bodyPr/>
        <a:lstStyle/>
        <a:p>
          <a:endParaRPr lang="en-US"/>
        </a:p>
      </dgm:t>
    </dgm:pt>
    <dgm:pt modelId="{CED03847-0CB3-4126-B8B5-7C84BDF38209}" type="pres">
      <dgm:prSet presAssocID="{27C0C088-3A8E-432D-AC92-75BA95DB9F57}" presName="funnel" presStyleLbl="trAlignAcc1" presStyleIdx="0" presStyleCnt="1" custLinFactNeighborY="2968"/>
      <dgm:spPr>
        <a:noFill/>
      </dgm:spPr>
      <dgm:t>
        <a:bodyPr/>
        <a:lstStyle/>
        <a:p>
          <a:endParaRPr lang="en-US"/>
        </a:p>
      </dgm:t>
    </dgm:pt>
  </dgm:ptLst>
  <dgm:cxnLst>
    <dgm:cxn modelId="{F2F9F132-D3A4-436D-8F69-BD7C69C7CCCB}" srcId="{27C0C088-3A8E-432D-AC92-75BA95DB9F57}" destId="{0CA88E07-4459-46CA-BB75-FD7B1B23665B}" srcOrd="1" destOrd="0" parTransId="{475A7E34-4832-40E2-8EBF-D0E9265EB4D4}" sibTransId="{C07D7A76-C99A-4ACD-8C95-1140D77D2CA5}"/>
    <dgm:cxn modelId="{7FE4DF57-D1A8-444E-9A81-03BDB9AE3580}" type="presOf" srcId="{E2F3A6CA-E9C1-427D-AC10-1F0CC1EE786A}" destId="{68B5BE56-6D07-4DFA-8D8E-BA1FCE8EF56E}" srcOrd="0" destOrd="0" presId="urn:microsoft.com/office/officeart/2005/8/layout/funnel1"/>
    <dgm:cxn modelId="{EC20B998-F2E8-4B31-A804-DD0C337AD176}" srcId="{27C0C088-3A8E-432D-AC92-75BA95DB9F57}" destId="{F8DCD596-5280-4D93-A28F-A6285DE42072}" srcOrd="0" destOrd="0" parTransId="{BB1B62D0-9AEB-49F6-9945-433B7CD5E5CB}" sibTransId="{A46FFD24-11B8-4AC1-BF49-019043871766}"/>
    <dgm:cxn modelId="{72417166-F73B-4A75-B5E3-FCCC92ED0ADE}" srcId="{27C0C088-3A8E-432D-AC92-75BA95DB9F57}" destId="{E2F3A6CA-E9C1-427D-AC10-1F0CC1EE786A}" srcOrd="2" destOrd="0" parTransId="{EEED4182-6BC4-4254-86F6-56AEDDC3087D}" sibTransId="{AA5F3152-B2FC-48DB-9CCA-16A136CB33D6}"/>
    <dgm:cxn modelId="{AE0E3417-0076-467D-A371-07A0A6F33659}" type="presOf" srcId="{F8DCD596-5280-4D93-A28F-A6285DE42072}" destId="{88AC9F14-BAB1-4409-B4BC-477BD3C07B90}" srcOrd="0" destOrd="0" presId="urn:microsoft.com/office/officeart/2005/8/layout/funnel1"/>
    <dgm:cxn modelId="{22B3166D-87A2-4C38-9F30-703414EAEA10}" type="presOf" srcId="{27C0C088-3A8E-432D-AC92-75BA95DB9F57}" destId="{E4759D89-890F-4F51-B935-CAE7600341E1}" srcOrd="0" destOrd="0" presId="urn:microsoft.com/office/officeart/2005/8/layout/funnel1"/>
    <dgm:cxn modelId="{954C7E69-F604-4124-87BD-1ED33613A0C1}" type="presOf" srcId="{0CA88E07-4459-46CA-BB75-FD7B1B23665B}" destId="{CFC4496D-8E19-4B60-BBBF-5B23B31FD299}" srcOrd="0" destOrd="0" presId="urn:microsoft.com/office/officeart/2005/8/layout/funnel1"/>
    <dgm:cxn modelId="{3485558B-49E3-4080-910D-ECA5954A9915}" type="presParOf" srcId="{E4759D89-890F-4F51-B935-CAE7600341E1}" destId="{093CD5BC-4DA3-4C2D-AA4A-8941DF88BE29}" srcOrd="0" destOrd="0" presId="urn:microsoft.com/office/officeart/2005/8/layout/funnel1"/>
    <dgm:cxn modelId="{AA560CCC-0CA0-44EA-9C13-FD09AC01A76D}" type="presParOf" srcId="{E4759D89-890F-4F51-B935-CAE7600341E1}" destId="{F350843F-12F2-42DE-A994-E001709543CB}" srcOrd="1" destOrd="0" presId="urn:microsoft.com/office/officeart/2005/8/layout/funnel1"/>
    <dgm:cxn modelId="{18F25C0B-34C3-4828-9482-0C4456783B8E}" type="presParOf" srcId="{E4759D89-890F-4F51-B935-CAE7600341E1}" destId="{68B5BE56-6D07-4DFA-8D8E-BA1FCE8EF56E}" srcOrd="2" destOrd="0" presId="urn:microsoft.com/office/officeart/2005/8/layout/funnel1"/>
    <dgm:cxn modelId="{EAEC3AEC-42AA-42EE-B068-AF558BB080C2}" type="presParOf" srcId="{E4759D89-890F-4F51-B935-CAE7600341E1}" destId="{CFC4496D-8E19-4B60-BBBF-5B23B31FD299}" srcOrd="3" destOrd="0" presId="urn:microsoft.com/office/officeart/2005/8/layout/funnel1"/>
    <dgm:cxn modelId="{A68E8F5B-7271-471B-B450-1CE7F8CC2CF7}" type="presParOf" srcId="{E4759D89-890F-4F51-B935-CAE7600341E1}" destId="{88AC9F14-BAB1-4409-B4BC-477BD3C07B90}" srcOrd="4" destOrd="0" presId="urn:microsoft.com/office/officeart/2005/8/layout/funnel1"/>
    <dgm:cxn modelId="{F9FB440C-F7BF-4ACD-8E90-8E10D134E83C}" type="presParOf" srcId="{E4759D89-890F-4F51-B935-CAE7600341E1}" destId="{CED03847-0CB3-4126-B8B5-7C84BDF38209}" srcOrd="5" destOrd="0" presId="urn:microsoft.com/office/officeart/2005/8/layout/funnel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6A8828-5B68-4237-9016-79CEE3B21A5F}">
      <dsp:nvSpPr>
        <dsp:cNvPr id="0" name=""/>
        <dsp:cNvSpPr/>
      </dsp:nvSpPr>
      <dsp:spPr>
        <a:xfrm>
          <a:off x="1886159" y="579981"/>
          <a:ext cx="4063951" cy="1411356"/>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F7934-1463-4C10-8781-EE8ED13F2A31}">
      <dsp:nvSpPr>
        <dsp:cNvPr id="0" name=""/>
        <dsp:cNvSpPr/>
      </dsp:nvSpPr>
      <dsp:spPr>
        <a:xfrm>
          <a:off x="3530642" y="4038673"/>
          <a:ext cx="787587" cy="504056"/>
        </a:xfrm>
        <a:prstGeom prst="downArrow">
          <a:avLst/>
        </a:prstGeom>
        <a:solidFill>
          <a:schemeClr val="accent2">
            <a:tint val="40000"/>
            <a:hueOff val="0"/>
            <a:satOff val="0"/>
            <a:lumOff val="0"/>
            <a:alpha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D6F6BB-03D1-4579-85AD-8CD141DF8543}">
      <dsp:nvSpPr>
        <dsp:cNvPr id="0" name=""/>
        <dsp:cNvSpPr/>
      </dsp:nvSpPr>
      <dsp:spPr>
        <a:xfrm>
          <a:off x="2034226" y="4063951"/>
          <a:ext cx="3780420" cy="945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endParaRPr lang="en-US" sz="3300" kern="1200" dirty="0"/>
        </a:p>
      </dsp:txBody>
      <dsp:txXfrm>
        <a:off x="2034226" y="4063951"/>
        <a:ext cx="3780420" cy="945105"/>
      </dsp:txXfrm>
    </dsp:sp>
    <dsp:sp modelId="{B2129C11-27D3-447A-B2F9-6E9AD130392B}">
      <dsp:nvSpPr>
        <dsp:cNvPr id="0" name=""/>
        <dsp:cNvSpPr/>
      </dsp:nvSpPr>
      <dsp:spPr>
        <a:xfrm>
          <a:off x="3146573" y="1929104"/>
          <a:ext cx="1417657" cy="14176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D" sz="1700" kern="1200" dirty="0" smtClean="0">
              <a:solidFill>
                <a:schemeClr val="tx1"/>
              </a:solidFill>
            </a:rPr>
            <a:t>Asas dan Fungsi Demokrasi Pancasila</a:t>
          </a:r>
          <a:endParaRPr lang="en-US" sz="1700" kern="1200" dirty="0">
            <a:solidFill>
              <a:schemeClr val="tx1"/>
            </a:solidFill>
          </a:endParaRPr>
        </a:p>
      </dsp:txBody>
      <dsp:txXfrm>
        <a:off x="3146573" y="1929104"/>
        <a:ext cx="1417657" cy="1417657"/>
      </dsp:txXfrm>
    </dsp:sp>
    <dsp:sp modelId="{33AA7478-E8AD-400B-922F-C814551A5F6C}">
      <dsp:nvSpPr>
        <dsp:cNvPr id="0" name=""/>
        <dsp:cNvSpPr/>
      </dsp:nvSpPr>
      <dsp:spPr>
        <a:xfrm>
          <a:off x="2409539" y="746739"/>
          <a:ext cx="1546012" cy="1371767"/>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ID" sz="1800" kern="1200" dirty="0" smtClean="0">
              <a:solidFill>
                <a:schemeClr val="tx1"/>
              </a:solidFill>
            </a:rPr>
            <a:t>Prinsip -Prinsip Demokrasi Pancasila</a:t>
          </a:r>
          <a:endParaRPr lang="en-US" sz="1800" kern="1200" dirty="0">
            <a:solidFill>
              <a:schemeClr val="tx1"/>
            </a:solidFill>
          </a:endParaRPr>
        </a:p>
      </dsp:txBody>
      <dsp:txXfrm>
        <a:off x="2409539" y="746739"/>
        <a:ext cx="1546012" cy="1371767"/>
      </dsp:txXfrm>
    </dsp:sp>
    <dsp:sp modelId="{1ABAC63C-49F6-40D4-A2B7-BE4B16FC0BB6}">
      <dsp:nvSpPr>
        <dsp:cNvPr id="0" name=""/>
        <dsp:cNvSpPr/>
      </dsp:nvSpPr>
      <dsp:spPr>
        <a:xfrm>
          <a:off x="3893319" y="760359"/>
          <a:ext cx="1417657" cy="1417657"/>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D" sz="1700" kern="1200" dirty="0" smtClean="0">
              <a:solidFill>
                <a:schemeClr val="tx1"/>
              </a:solidFill>
            </a:rPr>
            <a:t>Ciri-Ciri Demokrasi Pancasila</a:t>
          </a:r>
          <a:endParaRPr lang="en-US" sz="1700" kern="1200" dirty="0">
            <a:solidFill>
              <a:schemeClr val="tx1"/>
            </a:solidFill>
          </a:endParaRPr>
        </a:p>
      </dsp:txBody>
      <dsp:txXfrm>
        <a:off x="3893319" y="760359"/>
        <a:ext cx="1417657" cy="1417657"/>
      </dsp:txXfrm>
    </dsp:sp>
    <dsp:sp modelId="{AD09C222-D01C-4C57-A012-7D77AAF3C714}">
      <dsp:nvSpPr>
        <dsp:cNvPr id="0" name=""/>
        <dsp:cNvSpPr/>
      </dsp:nvSpPr>
      <dsp:spPr>
        <a:xfrm>
          <a:off x="1719191" y="392034"/>
          <a:ext cx="4410490" cy="3528392"/>
        </a:xfrm>
        <a:prstGeom prst="funnel">
          <a:avLst/>
        </a:prstGeom>
        <a:no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9B77BF-B07B-44BD-9F85-7606D08974E9}">
      <dsp:nvSpPr>
        <dsp:cNvPr id="0" name=""/>
        <dsp:cNvSpPr/>
      </dsp:nvSpPr>
      <dsp:spPr>
        <a:xfrm>
          <a:off x="239694" y="0"/>
          <a:ext cx="4064000" cy="4064000"/>
        </a:xfrm>
        <a:prstGeom prst="ellipse">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D" sz="1600" kern="1200" dirty="0" smtClean="0"/>
            <a:t>Periode 1998-sekarang</a:t>
          </a:r>
          <a:endParaRPr lang="en-US" sz="1600" kern="1200" dirty="0"/>
        </a:p>
      </dsp:txBody>
      <dsp:txXfrm>
        <a:off x="1509694" y="203200"/>
        <a:ext cx="1524000" cy="406400"/>
      </dsp:txXfrm>
    </dsp:sp>
    <dsp:sp modelId="{1E3E1D25-5D6F-4F91-A1F5-EDFC98538683}">
      <dsp:nvSpPr>
        <dsp:cNvPr id="0" name=""/>
        <dsp:cNvSpPr/>
      </dsp:nvSpPr>
      <dsp:spPr>
        <a:xfrm>
          <a:off x="544492" y="609599"/>
          <a:ext cx="3454400" cy="3454400"/>
        </a:xfrm>
        <a:prstGeom prst="ellipse">
          <a:avLst/>
        </a:prstGeom>
        <a:solidFill>
          <a:schemeClr val="accent6">
            <a:shade val="50000"/>
            <a:hueOff val="-184678"/>
            <a:satOff val="12312"/>
            <a:lumOff val="160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D" sz="1600" kern="1200" dirty="0" smtClean="0"/>
            <a:t>Periode 1965-1998</a:t>
          </a:r>
          <a:endParaRPr lang="en-US" sz="1600" kern="1200" dirty="0"/>
        </a:p>
      </dsp:txBody>
      <dsp:txXfrm>
        <a:off x="1526837" y="808227"/>
        <a:ext cx="1489710" cy="397256"/>
      </dsp:txXfrm>
    </dsp:sp>
    <dsp:sp modelId="{833189EF-A6B9-48DE-8D27-33EB83B406A2}">
      <dsp:nvSpPr>
        <dsp:cNvPr id="0" name=""/>
        <dsp:cNvSpPr/>
      </dsp:nvSpPr>
      <dsp:spPr>
        <a:xfrm>
          <a:off x="851273" y="1219199"/>
          <a:ext cx="2844800" cy="2844800"/>
        </a:xfrm>
        <a:prstGeom prst="ellipse">
          <a:avLst/>
        </a:prstGeom>
        <a:solidFill>
          <a:schemeClr val="accent6">
            <a:shade val="50000"/>
            <a:hueOff val="-369355"/>
            <a:satOff val="24624"/>
            <a:lumOff val="321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D" sz="1600" kern="1200" dirty="0" smtClean="0"/>
            <a:t>Periode 1959-1965</a:t>
          </a:r>
          <a:endParaRPr lang="en-US" sz="1600" kern="1200" dirty="0"/>
        </a:p>
      </dsp:txBody>
      <dsp:txXfrm>
        <a:off x="1537581" y="1415491"/>
        <a:ext cx="1472184" cy="392582"/>
      </dsp:txXfrm>
    </dsp:sp>
    <dsp:sp modelId="{68C086B0-91E9-441D-A0FC-0CC9D3E71607}">
      <dsp:nvSpPr>
        <dsp:cNvPr id="0" name=""/>
        <dsp:cNvSpPr/>
      </dsp:nvSpPr>
      <dsp:spPr>
        <a:xfrm>
          <a:off x="1175796" y="1828799"/>
          <a:ext cx="2235200" cy="2235200"/>
        </a:xfrm>
        <a:prstGeom prst="ellipse">
          <a:avLst/>
        </a:prstGeom>
        <a:solidFill>
          <a:schemeClr val="accent6">
            <a:shade val="50000"/>
            <a:hueOff val="-369355"/>
            <a:satOff val="24624"/>
            <a:lumOff val="321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D" sz="1600" kern="1200" dirty="0" smtClean="0"/>
            <a:t>Periode 1949-1959</a:t>
          </a:r>
          <a:endParaRPr lang="en-US" sz="1600" kern="1200" dirty="0"/>
        </a:p>
      </dsp:txBody>
      <dsp:txXfrm>
        <a:off x="1689892" y="2029967"/>
        <a:ext cx="1207008" cy="402336"/>
      </dsp:txXfrm>
    </dsp:sp>
    <dsp:sp modelId="{58676EA8-2951-4403-85A0-E03042C193CF}">
      <dsp:nvSpPr>
        <dsp:cNvPr id="0" name=""/>
        <dsp:cNvSpPr/>
      </dsp:nvSpPr>
      <dsp:spPr>
        <a:xfrm>
          <a:off x="1480596" y="2438399"/>
          <a:ext cx="1625600" cy="1625600"/>
        </a:xfrm>
        <a:prstGeom prst="ellipse">
          <a:avLst/>
        </a:prstGeom>
        <a:solidFill>
          <a:schemeClr val="accent6">
            <a:shade val="50000"/>
            <a:hueOff val="-184678"/>
            <a:satOff val="12312"/>
            <a:lumOff val="160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ID" sz="1600" kern="1200" dirty="0" smtClean="0"/>
            <a:t>Periode 1945-1949</a:t>
          </a:r>
          <a:endParaRPr lang="en-US" sz="1600" kern="1200" dirty="0"/>
        </a:p>
      </dsp:txBody>
      <dsp:txXfrm>
        <a:off x="1718660" y="2844799"/>
        <a:ext cx="1149472" cy="81280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3CD5BC-4DA3-4C2D-AA4A-8941DF88BE29}">
      <dsp:nvSpPr>
        <dsp:cNvPr id="0" name=""/>
        <dsp:cNvSpPr/>
      </dsp:nvSpPr>
      <dsp:spPr>
        <a:xfrm>
          <a:off x="2473085" y="331242"/>
          <a:ext cx="4005895" cy="1391194"/>
        </a:xfrm>
        <a:prstGeom prst="ellipse">
          <a:avLst/>
        </a:prstGeom>
        <a:solidFill>
          <a:schemeClr val="accent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50843F-12F2-42DE-A994-E001709543CB}">
      <dsp:nvSpPr>
        <dsp:cNvPr id="0" name=""/>
        <dsp:cNvSpPr/>
      </dsp:nvSpPr>
      <dsp:spPr>
        <a:xfrm>
          <a:off x="4094075" y="3692841"/>
          <a:ext cx="776336" cy="496855"/>
        </a:xfrm>
        <a:prstGeom prst="downArrow">
          <a:avLst/>
        </a:prstGeom>
        <a:solidFill>
          <a:schemeClr val="accent2">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B5BE56-6D07-4DFA-8D8E-BA1FCE8EF56E}">
      <dsp:nvSpPr>
        <dsp:cNvPr id="0" name=""/>
        <dsp:cNvSpPr/>
      </dsp:nvSpPr>
      <dsp:spPr>
        <a:xfrm>
          <a:off x="2619037" y="4005895"/>
          <a:ext cx="3726414" cy="931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endParaRPr lang="en-US" sz="3300" kern="1200" dirty="0"/>
        </a:p>
      </dsp:txBody>
      <dsp:txXfrm>
        <a:off x="2619037" y="4005895"/>
        <a:ext cx="3726414" cy="931603"/>
      </dsp:txXfrm>
    </dsp:sp>
    <dsp:sp modelId="{CFC4496D-8E19-4B60-BBBF-5B23B31FD299}">
      <dsp:nvSpPr>
        <dsp:cNvPr id="0" name=""/>
        <dsp:cNvSpPr/>
      </dsp:nvSpPr>
      <dsp:spPr>
        <a:xfrm>
          <a:off x="4464489" y="288031"/>
          <a:ext cx="1685410" cy="182945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D" sz="1600" kern="1200" dirty="0" smtClean="0">
              <a:solidFill>
                <a:schemeClr val="tx1"/>
              </a:solidFill>
            </a:rPr>
            <a:t>Nilai-</a:t>
          </a:r>
          <a:r>
            <a:rPr lang="id-ID" sz="1600" kern="1200" dirty="0" smtClean="0">
              <a:solidFill>
                <a:schemeClr val="tx1"/>
              </a:solidFill>
            </a:rPr>
            <a:t>N</a:t>
          </a:r>
          <a:r>
            <a:rPr lang="en-ID" sz="1600" kern="1200" dirty="0" smtClean="0">
              <a:solidFill>
                <a:schemeClr val="tx1"/>
              </a:solidFill>
            </a:rPr>
            <a:t>ilai </a:t>
          </a:r>
          <a:r>
            <a:rPr lang="id-ID" sz="1600" kern="1200" dirty="0" smtClean="0">
              <a:solidFill>
                <a:schemeClr val="tx1"/>
              </a:solidFill>
            </a:rPr>
            <a:t>D</a:t>
          </a:r>
          <a:r>
            <a:rPr lang="en-ID" sz="1600" kern="1200" dirty="0" smtClean="0">
              <a:solidFill>
                <a:schemeClr val="tx1"/>
              </a:solidFill>
            </a:rPr>
            <a:t>emokrasi </a:t>
          </a:r>
          <a:r>
            <a:rPr lang="en-ID" sz="1600" kern="1200" dirty="0" smtClean="0">
              <a:solidFill>
                <a:schemeClr val="tx1"/>
              </a:solidFill>
            </a:rPr>
            <a:t>sesuai UUD NRI Tahun 1945</a:t>
          </a:r>
          <a:endParaRPr lang="en-US" sz="1600" kern="1200" dirty="0">
            <a:solidFill>
              <a:schemeClr val="tx1"/>
            </a:solidFill>
          </a:endParaRPr>
        </a:p>
      </dsp:txBody>
      <dsp:txXfrm>
        <a:off x="4464489" y="288031"/>
        <a:ext cx="1685410" cy="1829455"/>
      </dsp:txXfrm>
    </dsp:sp>
    <dsp:sp modelId="{88AC9F14-BAB1-4409-B4BC-477BD3C07B90}">
      <dsp:nvSpPr>
        <dsp:cNvPr id="0" name=""/>
        <dsp:cNvSpPr/>
      </dsp:nvSpPr>
      <dsp:spPr>
        <a:xfrm>
          <a:off x="2736303" y="541406"/>
          <a:ext cx="1783941" cy="1618838"/>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Perilaku Budaya Demokrasi dalam Kehidupan Sehari-hari</a:t>
          </a:r>
          <a:endParaRPr lang="en-US" sz="1600" kern="1200" dirty="0">
            <a:solidFill>
              <a:schemeClr val="tx1"/>
            </a:solidFill>
          </a:endParaRPr>
        </a:p>
      </dsp:txBody>
      <dsp:txXfrm>
        <a:off x="2736303" y="541406"/>
        <a:ext cx="1783941" cy="1618838"/>
      </dsp:txXfrm>
    </dsp:sp>
    <dsp:sp modelId="{CED03847-0CB3-4126-B8B5-7C84BDF38209}">
      <dsp:nvSpPr>
        <dsp:cNvPr id="0" name=""/>
        <dsp:cNvSpPr/>
      </dsp:nvSpPr>
      <dsp:spPr>
        <a:xfrm>
          <a:off x="2308502" y="134280"/>
          <a:ext cx="4347483" cy="3477986"/>
        </a:xfrm>
        <a:prstGeom prst="funnel">
          <a:avLst/>
        </a:prstGeom>
        <a:no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10/19/2020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10/19/2020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12.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1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tiff"/></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6" name="Picture 5" descr="SMK.jpg"/>
          <p:cNvPicPr>
            <a:picLocks noChangeAspect="1"/>
          </p:cNvPicPr>
          <p:nvPr/>
        </p:nvPicPr>
        <p:blipFill>
          <a:blip r:embed="rId4" cstate="print"/>
          <a:stretch>
            <a:fillRect/>
          </a:stretch>
        </p:blipFill>
        <p:spPr>
          <a:xfrm>
            <a:off x="1331640" y="908720"/>
            <a:ext cx="3168352" cy="4587131"/>
          </a:xfrm>
          <a:prstGeom prst="rect">
            <a:avLst/>
          </a:prstGeom>
          <a:ln>
            <a:noFill/>
          </a:ln>
          <a:effectLst>
            <a:softEdge rad="112500"/>
          </a:effec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strVal val="#ppt_w*0.70"/>
                                          </p:val>
                                        </p:tav>
                                        <p:tav tm="100000">
                                          <p:val>
                                            <p:strVal val="#ppt_w"/>
                                          </p:val>
                                        </p:tav>
                                      </p:tavLst>
                                    </p:anim>
                                    <p:anim calcmode="lin" valueType="num">
                                      <p:cBhvr>
                                        <p:cTn id="8" dur="2000" fill="hold"/>
                                        <p:tgtEl>
                                          <p:spTgt spid="6"/>
                                        </p:tgtEl>
                                        <p:attrNameLst>
                                          <p:attrName>ppt_h</p:attrName>
                                        </p:attrNameLst>
                                      </p:cBhvr>
                                      <p:tavLst>
                                        <p:tav tm="0">
                                          <p:val>
                                            <p:strVal val="#ppt_h"/>
                                          </p:val>
                                        </p:tav>
                                        <p:tav tm="100000">
                                          <p:val>
                                            <p:strVal val="#ppt_h"/>
                                          </p:val>
                                        </p:tav>
                                      </p:tavLst>
                                    </p:anim>
                                    <p:animEffect transition="in" filter="fade">
                                      <p:cBhvr>
                                        <p:cTn id="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7000"/>
            <a:lum/>
          </a:blip>
          <a:srcRect/>
          <a:stretch>
            <a:fillRect t="-7000" r="-7000" b="-7000"/>
          </a:stretch>
        </a:blipFill>
        <a:effectLst/>
      </p:bgPr>
    </p:bg>
    <p:spTree>
      <p:nvGrpSpPr>
        <p:cNvPr id="1" name=""/>
        <p:cNvGrpSpPr/>
        <p:nvPr/>
      </p:nvGrpSpPr>
      <p:grpSpPr>
        <a:xfrm>
          <a:off x="0" y="0"/>
          <a:ext cx="0" cy="0"/>
          <a:chOff x="0" y="0"/>
          <a:chExt cx="0" cy="0"/>
        </a:xfrm>
      </p:grpSpPr>
      <p:sp>
        <p:nvSpPr>
          <p:cNvPr id="12" name="TextBox 11"/>
          <p:cNvSpPr txBox="1"/>
          <p:nvPr/>
        </p:nvSpPr>
        <p:spPr>
          <a:xfrm>
            <a:off x="1296144" y="6228601"/>
            <a:ext cx="4716016" cy="584775"/>
          </a:xfrm>
          <a:prstGeom prst="rect">
            <a:avLst/>
          </a:prstGeom>
          <a:noFill/>
        </p:spPr>
        <p:txBody>
          <a:bodyPr wrap="square" rtlCol="0">
            <a:spAutoFit/>
          </a:bodyPr>
          <a:lstStyle/>
          <a:p>
            <a:r>
              <a:rPr lang="en-ID" sz="1600" dirty="0" smtClean="0"/>
              <a:t>Demokrasi pada periode ini baru terbatas pada fungsi pers yang mendukung kemerdekaan</a:t>
            </a:r>
            <a:endParaRPr lang="en-US" sz="1600" dirty="0"/>
          </a:p>
        </p:txBody>
      </p:sp>
      <p:sp>
        <p:nvSpPr>
          <p:cNvPr id="15" name="TextBox 14"/>
          <p:cNvSpPr txBox="1"/>
          <p:nvPr/>
        </p:nvSpPr>
        <p:spPr>
          <a:xfrm>
            <a:off x="4685540" y="5334307"/>
            <a:ext cx="4206940" cy="830997"/>
          </a:xfrm>
          <a:prstGeom prst="rect">
            <a:avLst/>
          </a:prstGeom>
          <a:noFill/>
        </p:spPr>
        <p:txBody>
          <a:bodyPr wrap="square" rtlCol="0">
            <a:spAutoFit/>
          </a:bodyPr>
          <a:lstStyle/>
          <a:p>
            <a:pPr algn="just"/>
            <a:r>
              <a:rPr lang="en-ID" sz="1600" dirty="0" smtClean="0"/>
              <a:t>Pada periode ini terjadi dua kali pergantian undang-undang dasar, perubahan bentuk negara, dan sistem pemerintahan.</a:t>
            </a:r>
            <a:endParaRPr lang="en-US" sz="1600" dirty="0"/>
          </a:p>
        </p:txBody>
      </p:sp>
      <p:sp>
        <p:nvSpPr>
          <p:cNvPr id="29" name="TextBox 28"/>
          <p:cNvSpPr txBox="1"/>
          <p:nvPr/>
        </p:nvSpPr>
        <p:spPr>
          <a:xfrm>
            <a:off x="5256583" y="3717032"/>
            <a:ext cx="3923929" cy="1323439"/>
          </a:xfrm>
          <a:prstGeom prst="rect">
            <a:avLst/>
          </a:prstGeom>
          <a:noFill/>
        </p:spPr>
        <p:txBody>
          <a:bodyPr wrap="square" rtlCol="0">
            <a:spAutoFit/>
          </a:bodyPr>
          <a:lstStyle/>
          <a:p>
            <a:pPr algn="just"/>
            <a:r>
              <a:rPr lang="en-ID" sz="1600" dirty="0" smtClean="0"/>
              <a:t>Pada periode ini Indonesia menganut demokrasi terpimpin dengan ciri-ciri terbatas peran partai politik, terbentuknya DPR-GR, lemahnya hak dasar manusia, tidak ada kebebasan pers, dan sentralisasi kekuasaan.</a:t>
            </a:r>
            <a:endParaRPr lang="en-US" sz="1600" dirty="0"/>
          </a:p>
        </p:txBody>
      </p:sp>
      <p:sp>
        <p:nvSpPr>
          <p:cNvPr id="35" name="TextBox 34"/>
          <p:cNvSpPr txBox="1"/>
          <p:nvPr/>
        </p:nvSpPr>
        <p:spPr>
          <a:xfrm>
            <a:off x="5544616" y="2348880"/>
            <a:ext cx="3635896" cy="1323439"/>
          </a:xfrm>
          <a:prstGeom prst="rect">
            <a:avLst/>
          </a:prstGeom>
          <a:noFill/>
        </p:spPr>
        <p:txBody>
          <a:bodyPr wrap="square" rtlCol="0">
            <a:spAutoFit/>
          </a:bodyPr>
          <a:lstStyle/>
          <a:p>
            <a:pPr algn="just"/>
            <a:r>
              <a:rPr lang="en-ID" sz="1600" dirty="0" smtClean="0"/>
              <a:t>Pada periode ini pemilu dilaksanakan secara periodik lima tahunan, terjadi penyederhanaan partai politik, dan mencuatnya kasus korupsi, kolusi, dan nepotisme dalam pemerintahan.</a:t>
            </a:r>
            <a:endParaRPr lang="en-US" sz="1600" dirty="0"/>
          </a:p>
        </p:txBody>
      </p:sp>
      <p:sp>
        <p:nvSpPr>
          <p:cNvPr id="38" name="TextBox 37"/>
          <p:cNvSpPr txBox="1"/>
          <p:nvPr/>
        </p:nvSpPr>
        <p:spPr>
          <a:xfrm>
            <a:off x="6012160" y="1124744"/>
            <a:ext cx="3131840" cy="1077218"/>
          </a:xfrm>
          <a:prstGeom prst="rect">
            <a:avLst/>
          </a:prstGeom>
          <a:noFill/>
        </p:spPr>
        <p:txBody>
          <a:bodyPr wrap="square" rtlCol="0">
            <a:spAutoFit/>
          </a:bodyPr>
          <a:lstStyle/>
          <a:p>
            <a:pPr algn="just"/>
            <a:r>
              <a:rPr lang="en-ID" sz="1600" dirty="0" smtClean="0"/>
              <a:t>Pada periode ini terjadi reformasi, amandemen UUD NRI Tahun 1945, jaminan kebebasan pers, dan jaminan berpolitik.</a:t>
            </a:r>
            <a:endParaRPr lang="en-US" sz="1600" dirty="0"/>
          </a:p>
        </p:txBody>
      </p:sp>
      <p:grpSp>
        <p:nvGrpSpPr>
          <p:cNvPr id="16" name="Group 15"/>
          <p:cNvGrpSpPr/>
          <p:nvPr/>
        </p:nvGrpSpPr>
        <p:grpSpPr>
          <a:xfrm>
            <a:off x="852264" y="1397000"/>
            <a:ext cx="6096000" cy="4552280"/>
            <a:chOff x="852264" y="1397000"/>
            <a:chExt cx="6096000" cy="4552280"/>
          </a:xfrm>
        </p:grpSpPr>
        <p:graphicFrame>
          <p:nvGraphicFramePr>
            <p:cNvPr id="10" name="Diagram 9"/>
            <p:cNvGraphicFramePr/>
            <p:nvPr/>
          </p:nvGraphicFramePr>
          <p:xfrm>
            <a:off x="852264"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3" name="Straight Arrow Connector 22"/>
            <p:cNvCxnSpPr/>
            <p:nvPr/>
          </p:nvCxnSpPr>
          <p:spPr>
            <a:xfrm>
              <a:off x="3707904" y="3861048"/>
              <a:ext cx="936104" cy="1368152"/>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851920" y="3356992"/>
              <a:ext cx="1296144" cy="792088"/>
            </a:xfrm>
            <a:prstGeom prst="straightConnector1">
              <a:avLst/>
            </a:prstGeom>
            <a:ln w="38100">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211960" y="2852936"/>
              <a:ext cx="1296144" cy="2160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779912" y="1916832"/>
              <a:ext cx="2007840" cy="144016"/>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31840" y="5301208"/>
              <a:ext cx="0" cy="64807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67544" y="188640"/>
            <a:ext cx="6480720" cy="1384995"/>
          </a:xfrm>
          <a:prstGeom prst="rect">
            <a:avLst/>
          </a:prstGeom>
          <a:noFill/>
        </p:spPr>
        <p:txBody>
          <a:bodyPr wrap="square" rtlCol="0">
            <a:spAutoFit/>
          </a:bodyPr>
          <a:lstStyle/>
          <a:p>
            <a:pPr marL="450850" indent="-450850"/>
            <a:r>
              <a:rPr lang="en-ID" sz="2800" dirty="0" smtClean="0">
                <a:latin typeface="Aachen BT" pitchFamily="18" charset="0"/>
              </a:rPr>
              <a:t>C. Dinamika Pelaksanaan Demokrasi di Indonesia</a:t>
            </a:r>
            <a:endParaRPr lang="en-US" sz="2800" dirty="0" smtClean="0">
              <a:latin typeface="Aachen BT" pitchFamily="18" charset="0"/>
            </a:endParaRPr>
          </a:p>
          <a:p>
            <a:endParaRPr lang="en-US" sz="2800" dirty="0">
              <a:latin typeface="Aachen BT"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from="(-#ppt_w/2)" to="(#ppt_x)" calcmode="lin" valueType="num">
                                      <p:cBhvr>
                                        <p:cTn id="7" dur="600" fill="hold">
                                          <p:stCondLst>
                                            <p:cond delay="0"/>
                                          </p:stCondLst>
                                        </p:cTn>
                                        <p:tgtEl>
                                          <p:spTgt spid="16"/>
                                        </p:tgtEl>
                                        <p:attrNameLst>
                                          <p:attrName>ppt_x</p:attrName>
                                        </p:attrNameLst>
                                      </p:cBhvr>
                                    </p:anim>
                                    <p:anim from="0" to="-1.0" calcmode="lin" valueType="num">
                                      <p:cBhvr>
                                        <p:cTn id="8" dur="200" decel="50000" autoRev="1" fill="hold">
                                          <p:stCondLst>
                                            <p:cond delay="600"/>
                                          </p:stCondLst>
                                        </p:cTn>
                                        <p:tgtEl>
                                          <p:spTgt spid="16"/>
                                        </p:tgtEl>
                                        <p:attrNameLst>
                                          <p:attrName>xshear</p:attrName>
                                        </p:attrNameLst>
                                      </p:cBhvr>
                                    </p:anim>
                                    <p:animScale>
                                      <p:cBhvr>
                                        <p:cTn id="9" dur="200" decel="100000" autoRev="1" fill="hold">
                                          <p:stCondLst>
                                            <p:cond delay="600"/>
                                          </p:stCondLst>
                                        </p:cTn>
                                        <p:tgtEl>
                                          <p:spTgt spid="16"/>
                                        </p:tgtEl>
                                      </p:cBhvr>
                                      <p:from x="100000" y="100000"/>
                                      <p:to x="80000" y="100000"/>
                                    </p:animScale>
                                    <p:anim by="(#ppt_h/3+#ppt_w*0.1)" calcmode="lin" valueType="num">
                                      <p:cBhvr additive="sum">
                                        <p:cTn id="10" dur="200" decel="100000" autoRev="1" fill="hold">
                                          <p:stCondLst>
                                            <p:cond delay="600"/>
                                          </p:stCondLst>
                                        </p:cTn>
                                        <p:tgtEl>
                                          <p:spTgt spid="16"/>
                                        </p:tgtEl>
                                        <p:attrNameLst>
                                          <p:attrName>ppt_x</p:attrName>
                                        </p:attrNameLst>
                                      </p:cBhvr>
                                    </p:anim>
                                  </p:childTnLst>
                                </p:cTn>
                              </p:par>
                            </p:childTnLst>
                          </p:cTn>
                        </p:par>
                        <p:par>
                          <p:cTn id="11" fill="hold">
                            <p:stCondLst>
                              <p:cond delay="1000"/>
                            </p:stCondLst>
                            <p:childTnLst>
                              <p:par>
                                <p:cTn id="12" presetID="35" presetClass="entr" presetSubtype="0"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style.rotation</p:attrName>
                                        </p:attrNameLst>
                                      </p:cBhvr>
                                      <p:tavLst>
                                        <p:tav tm="0">
                                          <p:val>
                                            <p:fltVal val="720"/>
                                          </p:val>
                                        </p:tav>
                                        <p:tav tm="100000">
                                          <p:val>
                                            <p:fltVal val="0"/>
                                          </p:val>
                                        </p:tav>
                                      </p:tavLst>
                                    </p:anim>
                                    <p:anim calcmode="lin" valueType="num">
                                      <p:cBhvr>
                                        <p:cTn id="16" dur="1000" fill="hold"/>
                                        <p:tgtEl>
                                          <p:spTgt spid="38"/>
                                        </p:tgtEl>
                                        <p:attrNameLst>
                                          <p:attrName>ppt_h</p:attrName>
                                        </p:attrNameLst>
                                      </p:cBhvr>
                                      <p:tavLst>
                                        <p:tav tm="0">
                                          <p:val>
                                            <p:fltVal val="0"/>
                                          </p:val>
                                        </p:tav>
                                        <p:tav tm="100000">
                                          <p:val>
                                            <p:strVal val="#ppt_h"/>
                                          </p:val>
                                        </p:tav>
                                      </p:tavLst>
                                    </p:anim>
                                    <p:anim calcmode="lin" valueType="num">
                                      <p:cBhvr>
                                        <p:cTn id="17" dur="1000" fill="hold"/>
                                        <p:tgtEl>
                                          <p:spTgt spid="38"/>
                                        </p:tgtEl>
                                        <p:attrNameLst>
                                          <p:attrName>ppt_w</p:attrName>
                                        </p:attrNameLst>
                                      </p:cBhvr>
                                      <p:tavLst>
                                        <p:tav tm="0">
                                          <p:val>
                                            <p:fltVal val="0"/>
                                          </p:val>
                                        </p:tav>
                                        <p:tav tm="100000">
                                          <p:val>
                                            <p:strVal val="#ppt_w"/>
                                          </p:val>
                                        </p:tav>
                                      </p:tavLst>
                                    </p:anim>
                                  </p:childTnLst>
                                </p:cTn>
                              </p:par>
                            </p:childTnLst>
                          </p:cTn>
                        </p:par>
                        <p:par>
                          <p:cTn id="18" fill="hold">
                            <p:stCondLst>
                              <p:cond delay="2000"/>
                            </p:stCondLst>
                            <p:childTnLst>
                              <p:par>
                                <p:cTn id="19" presetID="35"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style.rotation</p:attrName>
                                        </p:attrNameLst>
                                      </p:cBhvr>
                                      <p:tavLst>
                                        <p:tav tm="0">
                                          <p:val>
                                            <p:fltVal val="720"/>
                                          </p:val>
                                        </p:tav>
                                        <p:tav tm="100000">
                                          <p:val>
                                            <p:fltVal val="0"/>
                                          </p:val>
                                        </p:tav>
                                      </p:tavLst>
                                    </p:anim>
                                    <p:anim calcmode="lin" valueType="num">
                                      <p:cBhvr>
                                        <p:cTn id="23" dur="1000" fill="hold"/>
                                        <p:tgtEl>
                                          <p:spTgt spid="35"/>
                                        </p:tgtEl>
                                        <p:attrNameLst>
                                          <p:attrName>ppt_h</p:attrName>
                                        </p:attrNameLst>
                                      </p:cBhvr>
                                      <p:tavLst>
                                        <p:tav tm="0">
                                          <p:val>
                                            <p:fltVal val="0"/>
                                          </p:val>
                                        </p:tav>
                                        <p:tav tm="100000">
                                          <p:val>
                                            <p:strVal val="#ppt_h"/>
                                          </p:val>
                                        </p:tav>
                                      </p:tavLst>
                                    </p:anim>
                                    <p:anim calcmode="lin" valueType="num">
                                      <p:cBhvr>
                                        <p:cTn id="24" dur="1000" fill="hold"/>
                                        <p:tgtEl>
                                          <p:spTgt spid="35"/>
                                        </p:tgtEl>
                                        <p:attrNameLst>
                                          <p:attrName>ppt_w</p:attrName>
                                        </p:attrNameLst>
                                      </p:cBhvr>
                                      <p:tavLst>
                                        <p:tav tm="0">
                                          <p:val>
                                            <p:fltVal val="0"/>
                                          </p:val>
                                        </p:tav>
                                        <p:tav tm="100000">
                                          <p:val>
                                            <p:strVal val="#ppt_w"/>
                                          </p:val>
                                        </p:tav>
                                      </p:tavLst>
                                    </p:anim>
                                  </p:childTnLst>
                                </p:cTn>
                              </p:par>
                            </p:childTnLst>
                          </p:cTn>
                        </p:par>
                        <p:par>
                          <p:cTn id="25" fill="hold">
                            <p:stCondLst>
                              <p:cond delay="3000"/>
                            </p:stCondLst>
                            <p:childTnLst>
                              <p:par>
                                <p:cTn id="26" presetID="35"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1000"/>
                                        <p:tgtEl>
                                          <p:spTgt spid="29"/>
                                        </p:tgtEl>
                                      </p:cBhvr>
                                    </p:animEffect>
                                    <p:anim calcmode="lin" valueType="num">
                                      <p:cBhvr>
                                        <p:cTn id="29" dur="1000" fill="hold"/>
                                        <p:tgtEl>
                                          <p:spTgt spid="29"/>
                                        </p:tgtEl>
                                        <p:attrNameLst>
                                          <p:attrName>style.rotation</p:attrName>
                                        </p:attrNameLst>
                                      </p:cBhvr>
                                      <p:tavLst>
                                        <p:tav tm="0">
                                          <p:val>
                                            <p:fltVal val="720"/>
                                          </p:val>
                                        </p:tav>
                                        <p:tav tm="100000">
                                          <p:val>
                                            <p:fltVal val="0"/>
                                          </p:val>
                                        </p:tav>
                                      </p:tavLst>
                                    </p:anim>
                                    <p:anim calcmode="lin" valueType="num">
                                      <p:cBhvr>
                                        <p:cTn id="30" dur="1000" fill="hold"/>
                                        <p:tgtEl>
                                          <p:spTgt spid="29"/>
                                        </p:tgtEl>
                                        <p:attrNameLst>
                                          <p:attrName>ppt_h</p:attrName>
                                        </p:attrNameLst>
                                      </p:cBhvr>
                                      <p:tavLst>
                                        <p:tav tm="0">
                                          <p:val>
                                            <p:fltVal val="0"/>
                                          </p:val>
                                        </p:tav>
                                        <p:tav tm="100000">
                                          <p:val>
                                            <p:strVal val="#ppt_h"/>
                                          </p:val>
                                        </p:tav>
                                      </p:tavLst>
                                    </p:anim>
                                    <p:anim calcmode="lin" valueType="num">
                                      <p:cBhvr>
                                        <p:cTn id="31" dur="1000" fill="hold"/>
                                        <p:tgtEl>
                                          <p:spTgt spid="29"/>
                                        </p:tgtEl>
                                        <p:attrNameLst>
                                          <p:attrName>ppt_w</p:attrName>
                                        </p:attrNameLst>
                                      </p:cBhvr>
                                      <p:tavLst>
                                        <p:tav tm="0">
                                          <p:val>
                                            <p:fltVal val="0"/>
                                          </p:val>
                                        </p:tav>
                                        <p:tav tm="100000">
                                          <p:val>
                                            <p:strVal val="#ppt_w"/>
                                          </p:val>
                                        </p:tav>
                                      </p:tavLst>
                                    </p:anim>
                                  </p:childTnLst>
                                </p:cTn>
                              </p:par>
                            </p:childTnLst>
                          </p:cTn>
                        </p:par>
                        <p:par>
                          <p:cTn id="32" fill="hold">
                            <p:stCondLst>
                              <p:cond delay="4000"/>
                            </p:stCondLst>
                            <p:childTnLst>
                              <p:par>
                                <p:cTn id="33" presetID="35"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style.rotation</p:attrName>
                                        </p:attrNameLst>
                                      </p:cBhvr>
                                      <p:tavLst>
                                        <p:tav tm="0">
                                          <p:val>
                                            <p:fltVal val="720"/>
                                          </p:val>
                                        </p:tav>
                                        <p:tav tm="100000">
                                          <p:val>
                                            <p:fltVal val="0"/>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ppt_w</p:attrName>
                                        </p:attrNameLst>
                                      </p:cBhvr>
                                      <p:tavLst>
                                        <p:tav tm="0">
                                          <p:val>
                                            <p:fltVal val="0"/>
                                          </p:val>
                                        </p:tav>
                                        <p:tav tm="100000">
                                          <p:val>
                                            <p:strVal val="#ppt_w"/>
                                          </p:val>
                                        </p:tav>
                                      </p:tavLst>
                                    </p:anim>
                                  </p:childTnLst>
                                </p:cTn>
                              </p:par>
                            </p:childTnLst>
                          </p:cTn>
                        </p:par>
                        <p:par>
                          <p:cTn id="39" fill="hold">
                            <p:stCondLst>
                              <p:cond delay="5000"/>
                            </p:stCondLst>
                            <p:childTnLst>
                              <p:par>
                                <p:cTn id="40" presetID="35" presetClass="entr" presetSubtype="0"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style.rotation</p:attrName>
                                        </p:attrNameLst>
                                      </p:cBhvr>
                                      <p:tavLst>
                                        <p:tav tm="0">
                                          <p:val>
                                            <p:fltVal val="720"/>
                                          </p:val>
                                        </p:tav>
                                        <p:tav tm="100000">
                                          <p:val>
                                            <p:fltVal val="0"/>
                                          </p:val>
                                        </p:tav>
                                      </p:tavLst>
                                    </p:anim>
                                    <p:anim calcmode="lin" valueType="num">
                                      <p:cBhvr>
                                        <p:cTn id="44" dur="1000" fill="hold"/>
                                        <p:tgtEl>
                                          <p:spTgt spid="12"/>
                                        </p:tgtEl>
                                        <p:attrNameLst>
                                          <p:attrName>ppt_h</p:attrName>
                                        </p:attrNameLst>
                                      </p:cBhvr>
                                      <p:tavLst>
                                        <p:tav tm="0">
                                          <p:val>
                                            <p:fltVal val="0"/>
                                          </p:val>
                                        </p:tav>
                                        <p:tav tm="100000">
                                          <p:val>
                                            <p:strVal val="#ppt_h"/>
                                          </p:val>
                                        </p:tav>
                                      </p:tavLst>
                                    </p:anim>
                                    <p:anim calcmode="lin" valueType="num">
                                      <p:cBhvr>
                                        <p:cTn id="45" dur="1000" fill="hold"/>
                                        <p:tgtEl>
                                          <p:spTgt spid="1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9" grpId="0"/>
      <p:bldP spid="35"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107504" y="1700808"/>
          <a:ext cx="89644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323528" y="908720"/>
            <a:ext cx="7488832" cy="1200329"/>
          </a:xfrm>
          <a:prstGeom prst="rect">
            <a:avLst/>
          </a:prstGeom>
          <a:noFill/>
        </p:spPr>
        <p:txBody>
          <a:bodyPr wrap="square" rtlCol="0">
            <a:spAutoFit/>
          </a:bodyPr>
          <a:lstStyle/>
          <a:p>
            <a:pPr marL="355600" indent="-355600"/>
            <a:r>
              <a:rPr lang="en-ID" sz="2400" b="1" dirty="0" smtClean="0">
                <a:latin typeface="Aachen BT" pitchFamily="18" charset="0"/>
              </a:rPr>
              <a:t>D. Membangun Kehidupan Demokra</a:t>
            </a:r>
            <a:r>
              <a:rPr lang="id-ID" sz="2400" b="1" dirty="0" smtClean="0">
                <a:latin typeface="Aachen BT" pitchFamily="18" charset="0"/>
              </a:rPr>
              <a:t>tis</a:t>
            </a:r>
            <a:r>
              <a:rPr lang="en-ID" sz="2400" b="1" dirty="0" smtClean="0">
                <a:latin typeface="Aachen BT" pitchFamily="18" charset="0"/>
              </a:rPr>
              <a:t> sesuai UUD NRI Tahun 1945</a:t>
            </a:r>
            <a:endParaRPr lang="en-US" sz="2400" b="1" dirty="0" smtClean="0">
              <a:latin typeface="Aachen BT" pitchFamily="18" charset="0"/>
            </a:endParaRPr>
          </a:p>
          <a:p>
            <a:endParaRPr lang="en-US" sz="2400" b="1" dirty="0">
              <a:latin typeface="Aachen BT"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grpSp>
        <p:nvGrpSpPr>
          <p:cNvPr id="5" name="Group 4"/>
          <p:cNvGrpSpPr/>
          <p:nvPr/>
        </p:nvGrpSpPr>
        <p:grpSpPr>
          <a:xfrm>
            <a:off x="899592" y="836712"/>
            <a:ext cx="7642235" cy="4525964"/>
            <a:chOff x="3510001" y="548679"/>
            <a:chExt cx="5175840" cy="4525964"/>
          </a:xfrm>
        </p:grpSpPr>
        <p:sp>
          <p:nvSpPr>
            <p:cNvPr id="7" name="Freeform 6"/>
            <p:cNvSpPr/>
            <p:nvPr/>
          </p:nvSpPr>
          <p:spPr>
            <a:xfrm>
              <a:off x="3510001" y="548679"/>
              <a:ext cx="2595968" cy="452596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spcFirstLastPara="0" vert="horz" wrap="square" lIns="165101" tIns="905193" rIns="162719" bIns="905193" numCol="1" spcCol="1270" anchor="t" anchorCtr="0">
              <a:noAutofit/>
            </a:bodyPr>
            <a:lstStyle/>
            <a:p>
              <a:pPr marL="0" lvl="1" algn="l" defTabSz="889000">
                <a:lnSpc>
                  <a:spcPct val="90000"/>
                </a:lnSpc>
                <a:spcBef>
                  <a:spcPct val="0"/>
                </a:spcBef>
                <a:spcAft>
                  <a:spcPct val="15000"/>
                </a:spcAft>
              </a:pPr>
              <a:r>
                <a:rPr lang="en-ID" sz="1600" kern="1200" dirty="0" smtClean="0"/>
                <a:t>Perilaku demokrasi tecermin dalam sikap berikut.</a:t>
              </a:r>
            </a:p>
            <a:p>
              <a:pPr marL="228600" lvl="1" indent="-228600" algn="l" defTabSz="889000">
                <a:lnSpc>
                  <a:spcPct val="90000"/>
                </a:lnSpc>
                <a:spcBef>
                  <a:spcPct val="0"/>
                </a:spcBef>
                <a:spcAft>
                  <a:spcPct val="15000"/>
                </a:spcAft>
                <a:buFont typeface="Wingdings" pitchFamily="2" charset="2"/>
                <a:buChar char="ü"/>
              </a:pPr>
              <a:r>
                <a:rPr lang="en-ID" sz="1600" dirty="0" smtClean="0"/>
                <a:t>Taat hukum</a:t>
              </a:r>
              <a:r>
                <a:rPr lang="id-ID" sz="1600" dirty="0" smtClean="0"/>
                <a:t>.</a:t>
              </a:r>
              <a:endParaRPr lang="en-ID" sz="1600" dirty="0" smtClean="0"/>
            </a:p>
            <a:p>
              <a:pPr marL="228600" lvl="1" indent="-228600" algn="l" defTabSz="889000">
                <a:lnSpc>
                  <a:spcPct val="90000"/>
                </a:lnSpc>
                <a:spcBef>
                  <a:spcPct val="0"/>
                </a:spcBef>
                <a:spcAft>
                  <a:spcPct val="15000"/>
                </a:spcAft>
                <a:buFont typeface="Wingdings" pitchFamily="2" charset="2"/>
                <a:buChar char="ü"/>
              </a:pPr>
              <a:r>
                <a:rPr lang="en-ID" sz="1600" dirty="0" smtClean="0"/>
                <a:t>M</a:t>
              </a:r>
              <a:r>
                <a:rPr lang="en-ID" sz="1600" kern="1200" dirty="0" smtClean="0"/>
                <a:t>engutamakan musyawarah.</a:t>
              </a:r>
            </a:p>
            <a:p>
              <a:pPr marL="228600" lvl="1" indent="-228600" algn="l" defTabSz="889000">
                <a:lnSpc>
                  <a:spcPct val="90000"/>
                </a:lnSpc>
                <a:spcBef>
                  <a:spcPct val="0"/>
                </a:spcBef>
                <a:spcAft>
                  <a:spcPct val="15000"/>
                </a:spcAft>
                <a:buFont typeface="Wingdings" pitchFamily="2" charset="2"/>
                <a:buChar char="ü"/>
              </a:pPr>
              <a:r>
                <a:rPr lang="en-ID" sz="1600" dirty="0" smtClean="0"/>
                <a:t>Melaksanakan keputusan musyawarah dengan tanggung jawab.</a:t>
              </a:r>
              <a:endParaRPr lang="en-ID" sz="1600" kern="1200" dirty="0" smtClean="0"/>
            </a:p>
            <a:p>
              <a:pPr marL="228600" lvl="1" indent="-228600" algn="l" defTabSz="889000">
                <a:lnSpc>
                  <a:spcPct val="90000"/>
                </a:lnSpc>
                <a:spcBef>
                  <a:spcPct val="0"/>
                </a:spcBef>
                <a:spcAft>
                  <a:spcPct val="15000"/>
                </a:spcAft>
                <a:buFont typeface="Wingdings" pitchFamily="2" charset="2"/>
                <a:buChar char="ü"/>
              </a:pPr>
              <a:r>
                <a:rPr lang="en-ID" sz="1600" dirty="0" smtClean="0"/>
                <a:t>Memilih pemimpin dengan cara demokratis.</a:t>
              </a:r>
            </a:p>
            <a:p>
              <a:pPr marL="228600" lvl="1" indent="-228600" algn="l" defTabSz="889000">
                <a:lnSpc>
                  <a:spcPct val="90000"/>
                </a:lnSpc>
                <a:spcBef>
                  <a:spcPct val="0"/>
                </a:spcBef>
                <a:spcAft>
                  <a:spcPct val="15000"/>
                </a:spcAft>
                <a:buFont typeface="Wingdings" pitchFamily="2" charset="2"/>
                <a:buChar char="ü"/>
              </a:pPr>
              <a:r>
                <a:rPr lang="en-ID" sz="1600" kern="1200" dirty="0" smtClean="0"/>
                <a:t>Menuntut hak setelah melaksanakan kewajiban.</a:t>
              </a:r>
              <a:endParaRPr lang="en-ID" sz="2000" kern="1200" dirty="0" smtClean="0"/>
            </a:p>
            <a:p>
              <a:pPr marL="228600" lvl="1" indent="-228600" algn="l" defTabSz="889000">
                <a:lnSpc>
                  <a:spcPct val="90000"/>
                </a:lnSpc>
                <a:spcBef>
                  <a:spcPct val="0"/>
                </a:spcBef>
                <a:spcAft>
                  <a:spcPct val="15000"/>
                </a:spcAft>
              </a:pPr>
              <a:r>
                <a:rPr lang="en-ID" sz="2000" kern="1200" dirty="0" smtClean="0"/>
                <a:t> </a:t>
              </a:r>
              <a:endParaRPr lang="en-US" sz="2000" kern="1200" dirty="0"/>
            </a:p>
          </p:txBody>
        </p:sp>
        <p:sp>
          <p:nvSpPr>
            <p:cNvPr id="8" name="Freeform 7"/>
            <p:cNvSpPr/>
            <p:nvPr/>
          </p:nvSpPr>
          <p:spPr>
            <a:xfrm rot="21600000">
              <a:off x="6191460" y="548679"/>
              <a:ext cx="2494381" cy="452596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0" y="0"/>
                  </a:lnTo>
                  <a:lnTo>
                    <a:pt x="10000" y="2000"/>
                  </a:lnTo>
                  <a:lnTo>
                    <a:pt x="10000" y="8000"/>
                  </a:lnTo>
                  <a:lnTo>
                    <a:pt x="0" y="10000"/>
                  </a:lnTo>
                  <a:close/>
                </a:path>
              </a:pathLst>
            </a:cu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165101" tIns="905193" rIns="162719" bIns="905193" numCol="1" spcCol="1270" anchor="t" anchorCtr="0">
              <a:noAutofit/>
            </a:bodyPr>
            <a:lstStyle/>
            <a:p>
              <a:pPr marL="0" lvl="1" algn="l" defTabSz="889000">
                <a:lnSpc>
                  <a:spcPct val="90000"/>
                </a:lnSpc>
                <a:spcBef>
                  <a:spcPct val="0"/>
                </a:spcBef>
                <a:spcAft>
                  <a:spcPct val="15000"/>
                </a:spcAft>
              </a:pPr>
              <a:r>
                <a:rPr lang="en-ID" sz="1600" kern="1200" dirty="0" smtClean="0">
                  <a:solidFill>
                    <a:schemeClr val="tx1"/>
                  </a:solidFill>
                </a:rPr>
                <a:t>Nilai-Nilai Demokrasi sesuai UUD NRI Tahun 1945 sebagai berikut.</a:t>
              </a:r>
            </a:p>
            <a:p>
              <a:pPr marL="274638" lvl="1" indent="-274638" algn="l" defTabSz="889000">
                <a:lnSpc>
                  <a:spcPct val="90000"/>
                </a:lnSpc>
                <a:spcBef>
                  <a:spcPct val="0"/>
                </a:spcBef>
                <a:spcAft>
                  <a:spcPct val="15000"/>
                </a:spcAft>
                <a:buFont typeface="Wingdings" pitchFamily="2" charset="2"/>
                <a:buChar char="ü"/>
              </a:pPr>
              <a:r>
                <a:rPr lang="en-ID" sz="1600" dirty="0" smtClean="0">
                  <a:solidFill>
                    <a:schemeClr val="tx1"/>
                  </a:solidFill>
                </a:rPr>
                <a:t>Kebebasan menyatakan  pendapat.</a:t>
              </a:r>
            </a:p>
            <a:p>
              <a:pPr marL="274638" lvl="1" indent="-274638" algn="l" defTabSz="889000">
                <a:lnSpc>
                  <a:spcPct val="90000"/>
                </a:lnSpc>
                <a:spcBef>
                  <a:spcPct val="0"/>
                </a:spcBef>
                <a:spcAft>
                  <a:spcPct val="15000"/>
                </a:spcAft>
                <a:buFont typeface="Wingdings" pitchFamily="2" charset="2"/>
                <a:buChar char="ü"/>
              </a:pPr>
              <a:r>
                <a:rPr lang="en-ID" sz="1600" kern="1200" dirty="0" smtClean="0">
                  <a:solidFill>
                    <a:schemeClr val="tx1"/>
                  </a:solidFill>
                </a:rPr>
                <a:t>Kebebasan berkelompok.</a:t>
              </a:r>
            </a:p>
            <a:p>
              <a:pPr marL="274638" lvl="1" indent="-274638" defTabSz="889000">
                <a:lnSpc>
                  <a:spcPct val="90000"/>
                </a:lnSpc>
                <a:spcBef>
                  <a:spcPct val="0"/>
                </a:spcBef>
                <a:spcAft>
                  <a:spcPct val="15000"/>
                </a:spcAft>
                <a:buFont typeface="Wingdings" pitchFamily="2" charset="2"/>
                <a:buChar char="ü"/>
              </a:pPr>
              <a:r>
                <a:rPr lang="en-ID" sz="1600" dirty="0" smtClean="0">
                  <a:solidFill>
                    <a:schemeClr val="tx1"/>
                  </a:solidFill>
                </a:rPr>
                <a:t>Kebebasan berpartisipasi.</a:t>
              </a:r>
            </a:p>
            <a:p>
              <a:pPr marL="274638" lvl="1" indent="-274638" defTabSz="889000">
                <a:lnSpc>
                  <a:spcPct val="90000"/>
                </a:lnSpc>
                <a:spcBef>
                  <a:spcPct val="0"/>
                </a:spcBef>
                <a:spcAft>
                  <a:spcPct val="15000"/>
                </a:spcAft>
                <a:buFont typeface="Wingdings" pitchFamily="2" charset="2"/>
                <a:buChar char="ü"/>
              </a:pPr>
              <a:r>
                <a:rPr lang="en-ID" sz="1600" dirty="0" smtClean="0">
                  <a:solidFill>
                    <a:schemeClr val="tx1"/>
                  </a:solidFill>
                </a:rPr>
                <a:t> Kesetaraan gender.</a:t>
              </a:r>
              <a:endParaRPr lang="id-ID" sz="1600" dirty="0" smtClean="0">
                <a:solidFill>
                  <a:schemeClr val="tx1"/>
                </a:solidFill>
              </a:endParaRPr>
            </a:p>
            <a:p>
              <a:pPr marL="274638" lvl="1" indent="-274638" defTabSz="889000">
                <a:lnSpc>
                  <a:spcPct val="90000"/>
                </a:lnSpc>
                <a:spcBef>
                  <a:spcPct val="0"/>
                </a:spcBef>
                <a:spcAft>
                  <a:spcPct val="15000"/>
                </a:spcAft>
                <a:buFont typeface="Wingdings" pitchFamily="2" charset="2"/>
                <a:buChar char="ü"/>
              </a:pPr>
              <a:r>
                <a:rPr lang="id-ID" sz="1600" dirty="0" smtClean="0">
                  <a:solidFill>
                    <a:schemeClr val="tx1"/>
                  </a:solidFill>
                </a:rPr>
                <a:t>Kesetaraan antarwarga.</a:t>
              </a:r>
              <a:endParaRPr lang="en-ID" sz="1600" dirty="0" smtClean="0">
                <a:solidFill>
                  <a:schemeClr val="tx1"/>
                </a:solidFill>
              </a:endParaRPr>
            </a:p>
            <a:p>
              <a:pPr marL="274638" lvl="1" indent="-274638" defTabSz="889000">
                <a:lnSpc>
                  <a:spcPct val="90000"/>
                </a:lnSpc>
                <a:spcBef>
                  <a:spcPct val="0"/>
                </a:spcBef>
                <a:spcAft>
                  <a:spcPct val="15000"/>
                </a:spcAft>
                <a:buFont typeface="Wingdings" pitchFamily="2" charset="2"/>
                <a:buChar char="ü"/>
              </a:pPr>
              <a:r>
                <a:rPr lang="en-ID" sz="1600" dirty="0" smtClean="0">
                  <a:solidFill>
                    <a:schemeClr val="tx1"/>
                  </a:solidFill>
                </a:rPr>
                <a:t> Kedaulatan rakyat.</a:t>
              </a:r>
            </a:p>
            <a:p>
              <a:pPr marL="274638" lvl="1" indent="-274638" defTabSz="889000">
                <a:lnSpc>
                  <a:spcPct val="90000"/>
                </a:lnSpc>
                <a:spcBef>
                  <a:spcPct val="0"/>
                </a:spcBef>
                <a:spcAft>
                  <a:spcPct val="15000"/>
                </a:spcAft>
                <a:buFont typeface="Wingdings" pitchFamily="2" charset="2"/>
                <a:buChar char="ü"/>
              </a:pPr>
              <a:r>
                <a:rPr lang="en-ID" sz="1600" dirty="0" smtClean="0">
                  <a:solidFill>
                    <a:schemeClr val="tx1"/>
                  </a:solidFill>
                </a:rPr>
                <a:t> Rasa percaya</a:t>
              </a:r>
              <a:r>
                <a:rPr lang="id-ID" sz="1600" dirty="0" smtClean="0">
                  <a:solidFill>
                    <a:schemeClr val="tx1"/>
                  </a:solidFill>
                </a:rPr>
                <a:t>.</a:t>
              </a:r>
              <a:endParaRPr lang="en-ID" sz="1600" dirty="0" smtClean="0">
                <a:solidFill>
                  <a:schemeClr val="tx1"/>
                </a:solidFill>
              </a:endParaRPr>
            </a:p>
            <a:p>
              <a:pPr marL="274638" lvl="1" indent="-274638" defTabSz="889000">
                <a:lnSpc>
                  <a:spcPct val="90000"/>
                </a:lnSpc>
                <a:spcBef>
                  <a:spcPct val="0"/>
                </a:spcBef>
                <a:spcAft>
                  <a:spcPct val="15000"/>
                </a:spcAft>
                <a:buFont typeface="Wingdings" pitchFamily="2" charset="2"/>
                <a:buChar char="ü"/>
              </a:pPr>
              <a:r>
                <a:rPr lang="en-ID" sz="1600" dirty="0" smtClean="0">
                  <a:solidFill>
                    <a:schemeClr val="tx1"/>
                  </a:solidFill>
                </a:rPr>
                <a:t> Kerja sama.</a:t>
              </a:r>
              <a:endParaRPr lang="en-US" sz="1600" dirty="0" smtClean="0">
                <a:solidFill>
                  <a:schemeClr val="tx1"/>
                </a:solidFill>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6866" name="Title 1"/>
          <p:cNvSpPr>
            <a:spLocks noGrp="1"/>
          </p:cNvSpPr>
          <p:nvPr>
            <p:ph type="title"/>
          </p:nvPr>
        </p:nvSpPr>
        <p:spPr>
          <a:xfrm>
            <a:off x="0" y="2204864"/>
            <a:ext cx="9144000" cy="2002234"/>
          </a:xfrm>
        </p:spPr>
        <p:txBody>
          <a:bodyPr>
            <a:normAutofit/>
          </a:bodyPr>
          <a:lstStyle/>
          <a:p>
            <a:r>
              <a:rPr lang="id-ID" sz="6600" b="1" i="1" dirty="0" smtClean="0"/>
              <a:t>Sekian dan </a:t>
            </a:r>
            <a:r>
              <a:rPr lang="en-ID" sz="6600" b="1" i="1" dirty="0" smtClean="0"/>
              <a:t>Terima Kasih</a:t>
            </a:r>
            <a:endParaRPr lang="en-US" sz="6600" b="1" i="1" dirty="0" smtClean="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900" decel="100000" fill="hold"/>
                                        <p:tgtEl>
                                          <p:spTgt spid="3686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68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b="-6000"/>
          </a:stretch>
        </a:blipFill>
        <a:effectLst/>
      </p:bgPr>
    </p:bg>
    <p:spTree>
      <p:nvGrpSpPr>
        <p:cNvPr id="1" name=""/>
        <p:cNvGrpSpPr/>
        <p:nvPr/>
      </p:nvGrpSpPr>
      <p:grpSpPr>
        <a:xfrm>
          <a:off x="0" y="0"/>
          <a:ext cx="0" cy="0"/>
          <a:chOff x="0" y="0"/>
          <a:chExt cx="0" cy="0"/>
        </a:xfrm>
      </p:grpSpPr>
      <p:sp>
        <p:nvSpPr>
          <p:cNvPr id="14" name="TextBox 13"/>
          <p:cNvSpPr txBox="1"/>
          <p:nvPr/>
        </p:nvSpPr>
        <p:spPr>
          <a:xfrm>
            <a:off x="0" y="692696"/>
            <a:ext cx="8964488" cy="83099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D" sz="2400" b="1" dirty="0" err="1" smtClean="0">
                <a:latin typeface="Aachen BT" pitchFamily="18" charset="0"/>
              </a:rPr>
              <a:t>Bab</a:t>
            </a:r>
            <a:r>
              <a:rPr lang="en-ID" sz="2400" b="1" dirty="0" smtClean="0">
                <a:latin typeface="Aachen BT" pitchFamily="18" charset="0"/>
              </a:rPr>
              <a:t> I</a:t>
            </a:r>
            <a:r>
              <a:rPr lang="en-US" sz="2400" b="1" smtClean="0">
                <a:latin typeface="Aachen BT" pitchFamily="18" charset="0"/>
              </a:rPr>
              <a:t>II</a:t>
            </a:r>
            <a:r>
              <a:rPr lang="en-ID" sz="2400" b="1" dirty="0" smtClean="0">
                <a:latin typeface="Aachen BT" pitchFamily="18" charset="0"/>
              </a:rPr>
              <a:t/>
            </a:r>
            <a:br>
              <a:rPr lang="en-ID" sz="2400" b="1" dirty="0" smtClean="0">
                <a:latin typeface="Aachen BT" pitchFamily="18" charset="0"/>
              </a:rPr>
            </a:br>
            <a:r>
              <a:rPr lang="en-ID" sz="2400" b="1" dirty="0" smtClean="0">
                <a:latin typeface="Aachen BT" pitchFamily="18" charset="0"/>
              </a:rPr>
              <a:t>Sistem dan Dinamika Demokrasi di Indonesia</a:t>
            </a:r>
            <a:endParaRPr lang="en-US" sz="2400" dirty="0">
              <a:latin typeface="Aachen BT" pitchFamily="18" charset="0"/>
            </a:endParaRPr>
          </a:p>
        </p:txBody>
      </p:sp>
      <p:sp>
        <p:nvSpPr>
          <p:cNvPr id="18" name="TextBox 17"/>
          <p:cNvSpPr txBox="1"/>
          <p:nvPr/>
        </p:nvSpPr>
        <p:spPr>
          <a:xfrm>
            <a:off x="0" y="1595021"/>
            <a:ext cx="4680520" cy="5016758"/>
          </a:xfrm>
          <a:prstGeom prst="rect">
            <a:avLst/>
          </a:prstGeom>
          <a:noFill/>
        </p:spPr>
        <p:txBody>
          <a:bodyPr wrap="square" rtlCol="0">
            <a:spAutoFit/>
          </a:bodyPr>
          <a:lstStyle/>
          <a:p>
            <a:pPr algn="just"/>
            <a:r>
              <a:rPr lang="id-ID" sz="1600" b="1" dirty="0" smtClean="0"/>
              <a:t>Tujuan Pembelajaran:</a:t>
            </a:r>
          </a:p>
          <a:p>
            <a:pPr marL="342900" indent="-342900" algn="just">
              <a:buFont typeface="+mj-lt"/>
              <a:buAutoNum type="arabicPeriod"/>
            </a:pPr>
            <a:r>
              <a:rPr lang="en-US" sz="1600" dirty="0" smtClean="0"/>
              <a:t>Setelah menganalisis penerapan demokrasi dan sistem demokrasi Pancasila, peserta didik mampu menghargai nilai-nilai demokrasi Pancasila dengan baik.</a:t>
            </a:r>
            <a:endParaRPr lang="id-ID" sz="1600" dirty="0" smtClean="0"/>
          </a:p>
          <a:p>
            <a:pPr marL="342900" indent="-342900" algn="just">
              <a:buFont typeface="+mj-lt"/>
              <a:buAutoNum type="arabicPeriod"/>
            </a:pPr>
            <a:r>
              <a:rPr lang="en-US" sz="1600" dirty="0" smtClean="0"/>
              <a:t>Melalui telaah buku dan media cetak ataupun elektronik, peserta didik mampu melihat serta menyimpulkan sistem dan dinamika demokrasi di Indonesia sesuai UUD NRI Tahun 1945 dengan benar.</a:t>
            </a:r>
            <a:endParaRPr lang="id-ID" sz="1600" dirty="0" smtClean="0"/>
          </a:p>
          <a:p>
            <a:pPr marL="342900" indent="-342900" algn="just">
              <a:buFont typeface="+mj-lt"/>
              <a:buAutoNum type="arabicPeriod"/>
            </a:pPr>
            <a:r>
              <a:rPr lang="en-US" sz="1600" dirty="0" smtClean="0"/>
              <a:t>Melalui diskusi kelompok, peserta didik memiliki keterampilan mengolah informasi  dan menyajikan dalam bentuk tulisan serta mempresentasikan sistem dan dinamika pelaksanaan demokrasi di Indonesia dengan baik.</a:t>
            </a:r>
            <a:endParaRPr lang="id-ID" sz="1600" dirty="0" smtClean="0"/>
          </a:p>
          <a:p>
            <a:pPr marL="342900" indent="-342900" algn="just">
              <a:buFont typeface="+mj-lt"/>
              <a:buAutoNum type="arabicPeriod"/>
            </a:pPr>
            <a:r>
              <a:rPr lang="en-US" sz="1600" dirty="0" smtClean="0"/>
              <a:t>Setelah mempelajari sistem dan dinamika demokrasi Pancasila di Indonesia, peserta didik mampu menerapkan kehidupan demokratis di lingkungan sekolah, keluarga, masyarakat, serta bangsa dan negara dengan baik.</a:t>
            </a:r>
            <a:endParaRPr lang="en-US" sz="1600" b="1" dirty="0"/>
          </a:p>
        </p:txBody>
      </p:sp>
      <p:sp>
        <p:nvSpPr>
          <p:cNvPr id="19" name="Rounded Rectangle 18"/>
          <p:cNvSpPr/>
          <p:nvPr/>
        </p:nvSpPr>
        <p:spPr>
          <a:xfrm>
            <a:off x="5868144" y="1844824"/>
            <a:ext cx="1944216" cy="93610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ID" dirty="0" smtClean="0">
                <a:hlinkClick r:id="rId3" action="ppaction://hlinksldjump"/>
              </a:rPr>
              <a:t>A. Penerapan Sistem Demokrasi</a:t>
            </a:r>
            <a:endParaRPr lang="en-US" dirty="0"/>
          </a:p>
        </p:txBody>
      </p:sp>
      <p:sp>
        <p:nvSpPr>
          <p:cNvPr id="21" name="Rounded Rectangle 20"/>
          <p:cNvSpPr/>
          <p:nvPr/>
        </p:nvSpPr>
        <p:spPr>
          <a:xfrm>
            <a:off x="5724128" y="2924944"/>
            <a:ext cx="2232248" cy="936104"/>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ID" dirty="0" smtClean="0">
                <a:hlinkClick r:id="rId4" action="ppaction://hlinksldjump"/>
              </a:rPr>
              <a:t>B. Sistem Demokrasi Pancasila</a:t>
            </a:r>
            <a:endParaRPr lang="en-US" dirty="0"/>
          </a:p>
        </p:txBody>
      </p:sp>
      <p:sp>
        <p:nvSpPr>
          <p:cNvPr id="22" name="Rounded Rectangle 21"/>
          <p:cNvSpPr/>
          <p:nvPr/>
        </p:nvSpPr>
        <p:spPr>
          <a:xfrm>
            <a:off x="5652120" y="4005064"/>
            <a:ext cx="2520280" cy="1152128"/>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ID" dirty="0" smtClean="0">
                <a:hlinkClick r:id="rId5" action="ppaction://hlinksldjump"/>
              </a:rPr>
              <a:t>C. Dinamika Pelaksanaan Demokrasi di Indonesia</a:t>
            </a:r>
            <a:endParaRPr lang="en-US" dirty="0"/>
          </a:p>
        </p:txBody>
      </p:sp>
      <p:sp>
        <p:nvSpPr>
          <p:cNvPr id="23" name="Rounded Rectangle 22"/>
          <p:cNvSpPr/>
          <p:nvPr/>
        </p:nvSpPr>
        <p:spPr>
          <a:xfrm>
            <a:off x="5436096" y="5301208"/>
            <a:ext cx="2952328" cy="1224136"/>
          </a:xfrm>
          <a:prstGeom prst="round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ID" dirty="0" smtClean="0">
                <a:hlinkClick r:id="rId6" action="ppaction://hlinksldjump"/>
              </a:rPr>
              <a:t>D. Membangun Kehidupan Demokra</a:t>
            </a:r>
            <a:r>
              <a:rPr lang="id-ID" dirty="0" smtClean="0">
                <a:hlinkClick r:id="rId6" action="ppaction://hlinksldjump"/>
              </a:rPr>
              <a:t>tis</a:t>
            </a:r>
            <a:r>
              <a:rPr lang="en-ID" dirty="0" smtClean="0">
                <a:hlinkClick r:id="rId6" action="ppaction://hlinksldjump"/>
              </a:rPr>
              <a:t> sesuai UUD NRI Tahun 1945</a:t>
            </a:r>
            <a:endParaRPr lang="en-US" dirty="0"/>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900" decel="100000" fill="hold"/>
                                        <p:tgtEl>
                                          <p:spTgt spid="1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900" decel="100000" fill="hold"/>
                                        <p:tgtEl>
                                          <p:spTgt spid="21"/>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900" decel="100000" fill="hold"/>
                                        <p:tgtEl>
                                          <p:spTgt spid="2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900" decel="100000" fill="hold"/>
                                        <p:tgtEl>
                                          <p:spTgt spid="23"/>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91000"/>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1187624" y="4149080"/>
            <a:ext cx="7560840" cy="2304256"/>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	Perhatikan kegiatan pemilu pada gambar! Pemilu merupakan ajang untuk melaksanakan dan mewujudkan kedaulatan rakyat. Rakyat Indonesia tidak mungkin mampu menjalankan pemerintahan secara langsung. Pemerintahan akan dijalankan oleh subjek-subjek yang dipilih melalui pemilu. Subjek-subjek terpilih berkewajiban membawa amanat dari rakyat untuk menjalankan pemerintahan. Pemilihan subjek-subjek inilah yang menjadi ciri khas suatu negara menerapkan sistem demokrasi. Bagaimana penerapan demokrasi di Indonesia? </a:t>
            </a:r>
            <a:endParaRPr lang="en-US" sz="1600" dirty="0">
              <a:solidFill>
                <a:schemeClr val="tx1"/>
              </a:solidFill>
            </a:endParaRPr>
          </a:p>
        </p:txBody>
      </p:sp>
      <p:pic>
        <p:nvPicPr>
          <p:cNvPr id="8" name="Content Placeholder 3" descr="Beranda Kegiatan di TPS.tif"/>
          <p:cNvPicPr>
            <a:picLocks noChangeAspect="1"/>
          </p:cNvPicPr>
          <p:nvPr/>
        </p:nvPicPr>
        <p:blipFill>
          <a:blip r:embed="rId3" cstate="print"/>
          <a:stretch>
            <a:fillRect/>
          </a:stretch>
        </p:blipFill>
        <p:spPr>
          <a:xfrm>
            <a:off x="3563888" y="1196752"/>
            <a:ext cx="4514664" cy="2769171"/>
          </a:xfrm>
          <a:prstGeom prst="rect">
            <a:avLst/>
          </a:prstGeom>
          <a:ln>
            <a:noFill/>
          </a:ln>
          <a:effectLst>
            <a:softEdge rad="112500"/>
          </a:effectLst>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15"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 calcmode="lin" valueType="num">
                                      <p:cBhvr>
                                        <p:cTn id="20"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Folded Corner 7"/>
          <p:cNvSpPr/>
          <p:nvPr/>
        </p:nvSpPr>
        <p:spPr>
          <a:xfrm>
            <a:off x="4211960" y="2132856"/>
            <a:ext cx="3312368" cy="3888432"/>
          </a:xfrm>
          <a:prstGeom prst="foldedCorne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Inti dari demokrasi adalah kedaulatan rakyat. Artinya, kekuasaan tertinggi ada di tangan rakyat. Definisi yang sering dipakai untuk mengartikan demokrasi adalah pemerintah dari rakyat, oleh rakyat, dan untuk rakyat (dikemukakan oleh Abraham Lincoln). Lantas, bagaimana prinsip, macam-macam demokrasi, dan ciri-ciri demokrasi?</a:t>
            </a:r>
            <a:endParaRPr lang="en-US" dirty="0"/>
          </a:p>
        </p:txBody>
      </p:sp>
      <p:sp>
        <p:nvSpPr>
          <p:cNvPr id="9" name="Right Arrow Callout 8"/>
          <p:cNvSpPr/>
          <p:nvPr/>
        </p:nvSpPr>
        <p:spPr>
          <a:xfrm>
            <a:off x="1331640" y="3068960"/>
            <a:ext cx="2016224" cy="1728192"/>
          </a:xfrm>
          <a:prstGeom prst="rightArrowCallou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smtClean="0"/>
              <a:t>Apa yang dimaksud dengan demokrasi?</a:t>
            </a:r>
            <a:endParaRPr lang="en-US" dirty="0"/>
          </a:p>
        </p:txBody>
      </p:sp>
      <p:sp>
        <p:nvSpPr>
          <p:cNvPr id="6" name="TextBox 5"/>
          <p:cNvSpPr txBox="1"/>
          <p:nvPr/>
        </p:nvSpPr>
        <p:spPr>
          <a:xfrm>
            <a:off x="0" y="1268760"/>
            <a:ext cx="5796136" cy="954107"/>
          </a:xfrm>
          <a:prstGeom prst="rect">
            <a:avLst/>
          </a:prstGeom>
          <a:noFill/>
        </p:spPr>
        <p:txBody>
          <a:bodyPr wrap="square" rtlCol="0">
            <a:spAutoFit/>
          </a:bodyPr>
          <a:lstStyle/>
          <a:p>
            <a:r>
              <a:rPr lang="en-ID" sz="2800" dirty="0" smtClean="0">
                <a:latin typeface="Aachen BT" pitchFamily="18" charset="0"/>
              </a:rPr>
              <a:t>A. Penerapan Sistem</a:t>
            </a:r>
            <a:r>
              <a:rPr lang="id-ID" sz="2800" dirty="0" smtClean="0">
                <a:latin typeface="Aachen BT" pitchFamily="18" charset="0"/>
              </a:rPr>
              <a:t> </a:t>
            </a:r>
            <a:r>
              <a:rPr lang="en-ID" sz="2800" dirty="0" smtClean="0">
                <a:latin typeface="Aachen BT" pitchFamily="18" charset="0"/>
              </a:rPr>
              <a:t>Demokrasi</a:t>
            </a:r>
            <a:endParaRPr lang="en-US" sz="2800" dirty="0" smtClean="0">
              <a:latin typeface="Aachen BT" pitchFamily="18" charset="0"/>
            </a:endParaRPr>
          </a:p>
          <a:p>
            <a:endParaRPr lang="en-US" sz="2800" dirty="0">
              <a:latin typeface="Aachen BT"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90">
                                          <p:stCondLst>
                                            <p:cond delay="0"/>
                                          </p:stCondLst>
                                        </p:cTn>
                                        <p:tgtEl>
                                          <p:spTgt spid="9"/>
                                        </p:tgtEl>
                                      </p:cBhvr>
                                    </p:animEffect>
                                    <p:anim calcmode="lin" valueType="num">
                                      <p:cBhvr>
                                        <p:cTn id="8"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3" dur="13">
                                          <p:stCondLst>
                                            <p:cond delay="325"/>
                                          </p:stCondLst>
                                        </p:cTn>
                                        <p:tgtEl>
                                          <p:spTgt spid="9"/>
                                        </p:tgtEl>
                                      </p:cBhvr>
                                      <p:to x="100000" y="60000"/>
                                    </p:animScale>
                                    <p:animScale>
                                      <p:cBhvr>
                                        <p:cTn id="14" dur="83" decel="50000">
                                          <p:stCondLst>
                                            <p:cond delay="338"/>
                                          </p:stCondLst>
                                        </p:cTn>
                                        <p:tgtEl>
                                          <p:spTgt spid="9"/>
                                        </p:tgtEl>
                                      </p:cBhvr>
                                      <p:to x="100000" y="100000"/>
                                    </p:animScale>
                                    <p:animScale>
                                      <p:cBhvr>
                                        <p:cTn id="15" dur="13">
                                          <p:stCondLst>
                                            <p:cond delay="656"/>
                                          </p:stCondLst>
                                        </p:cTn>
                                        <p:tgtEl>
                                          <p:spTgt spid="9"/>
                                        </p:tgtEl>
                                      </p:cBhvr>
                                      <p:to x="100000" y="80000"/>
                                    </p:animScale>
                                    <p:animScale>
                                      <p:cBhvr>
                                        <p:cTn id="16" dur="83" decel="50000">
                                          <p:stCondLst>
                                            <p:cond delay="669"/>
                                          </p:stCondLst>
                                        </p:cTn>
                                        <p:tgtEl>
                                          <p:spTgt spid="9"/>
                                        </p:tgtEl>
                                      </p:cBhvr>
                                      <p:to x="100000" y="100000"/>
                                    </p:animScale>
                                    <p:animScale>
                                      <p:cBhvr>
                                        <p:cTn id="17" dur="13">
                                          <p:stCondLst>
                                            <p:cond delay="821"/>
                                          </p:stCondLst>
                                        </p:cTn>
                                        <p:tgtEl>
                                          <p:spTgt spid="9"/>
                                        </p:tgtEl>
                                      </p:cBhvr>
                                      <p:to x="100000" y="90000"/>
                                    </p:animScale>
                                    <p:animScale>
                                      <p:cBhvr>
                                        <p:cTn id="18" dur="83" decel="50000">
                                          <p:stCondLst>
                                            <p:cond delay="834"/>
                                          </p:stCondLst>
                                        </p:cTn>
                                        <p:tgtEl>
                                          <p:spTgt spid="9"/>
                                        </p:tgtEl>
                                      </p:cBhvr>
                                      <p:to x="100000" y="100000"/>
                                    </p:animScale>
                                    <p:animScale>
                                      <p:cBhvr>
                                        <p:cTn id="19" dur="13">
                                          <p:stCondLst>
                                            <p:cond delay="904"/>
                                          </p:stCondLst>
                                        </p:cTn>
                                        <p:tgtEl>
                                          <p:spTgt spid="9"/>
                                        </p:tgtEl>
                                      </p:cBhvr>
                                      <p:to x="100000" y="95000"/>
                                    </p:animScale>
                                    <p:animScale>
                                      <p:cBhvr>
                                        <p:cTn id="20" dur="83" decel="50000">
                                          <p:stCondLst>
                                            <p:cond delay="917"/>
                                          </p:stCondLst>
                                        </p:cTn>
                                        <p:tgtEl>
                                          <p:spTgt spid="9"/>
                                        </p:tgtEl>
                                      </p:cBhvr>
                                      <p:to x="100000" y="100000"/>
                                    </p:animScale>
                                  </p:childTnLst>
                                </p:cTn>
                              </p:par>
                            </p:childTnLst>
                          </p:cTn>
                        </p:par>
                        <p:par>
                          <p:cTn id="21" fill="hold">
                            <p:stCondLst>
                              <p:cond delay="1000"/>
                            </p:stCondLst>
                            <p:childTnLst>
                              <p:par>
                                <p:cTn id="22" presetID="26"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290">
                                          <p:stCondLst>
                                            <p:cond delay="0"/>
                                          </p:stCondLst>
                                        </p:cTn>
                                        <p:tgtEl>
                                          <p:spTgt spid="8"/>
                                        </p:tgtEl>
                                      </p:cBhvr>
                                    </p:animEffect>
                                    <p:anim calcmode="lin" valueType="num">
                                      <p:cBhvr>
                                        <p:cTn id="25"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30" dur="13">
                                          <p:stCondLst>
                                            <p:cond delay="325"/>
                                          </p:stCondLst>
                                        </p:cTn>
                                        <p:tgtEl>
                                          <p:spTgt spid="8"/>
                                        </p:tgtEl>
                                      </p:cBhvr>
                                      <p:to x="100000" y="60000"/>
                                    </p:animScale>
                                    <p:animScale>
                                      <p:cBhvr>
                                        <p:cTn id="31" dur="83" decel="50000">
                                          <p:stCondLst>
                                            <p:cond delay="338"/>
                                          </p:stCondLst>
                                        </p:cTn>
                                        <p:tgtEl>
                                          <p:spTgt spid="8"/>
                                        </p:tgtEl>
                                      </p:cBhvr>
                                      <p:to x="100000" y="100000"/>
                                    </p:animScale>
                                    <p:animScale>
                                      <p:cBhvr>
                                        <p:cTn id="32" dur="13">
                                          <p:stCondLst>
                                            <p:cond delay="656"/>
                                          </p:stCondLst>
                                        </p:cTn>
                                        <p:tgtEl>
                                          <p:spTgt spid="8"/>
                                        </p:tgtEl>
                                      </p:cBhvr>
                                      <p:to x="100000" y="80000"/>
                                    </p:animScale>
                                    <p:animScale>
                                      <p:cBhvr>
                                        <p:cTn id="33" dur="83" decel="50000">
                                          <p:stCondLst>
                                            <p:cond delay="669"/>
                                          </p:stCondLst>
                                        </p:cTn>
                                        <p:tgtEl>
                                          <p:spTgt spid="8"/>
                                        </p:tgtEl>
                                      </p:cBhvr>
                                      <p:to x="100000" y="100000"/>
                                    </p:animScale>
                                    <p:animScale>
                                      <p:cBhvr>
                                        <p:cTn id="34" dur="13">
                                          <p:stCondLst>
                                            <p:cond delay="821"/>
                                          </p:stCondLst>
                                        </p:cTn>
                                        <p:tgtEl>
                                          <p:spTgt spid="8"/>
                                        </p:tgtEl>
                                      </p:cBhvr>
                                      <p:to x="100000" y="90000"/>
                                    </p:animScale>
                                    <p:animScale>
                                      <p:cBhvr>
                                        <p:cTn id="35" dur="83" decel="50000">
                                          <p:stCondLst>
                                            <p:cond delay="834"/>
                                          </p:stCondLst>
                                        </p:cTn>
                                        <p:tgtEl>
                                          <p:spTgt spid="8"/>
                                        </p:tgtEl>
                                      </p:cBhvr>
                                      <p:to x="100000" y="100000"/>
                                    </p:animScale>
                                    <p:animScale>
                                      <p:cBhvr>
                                        <p:cTn id="36" dur="13">
                                          <p:stCondLst>
                                            <p:cond delay="904"/>
                                          </p:stCondLst>
                                        </p:cTn>
                                        <p:tgtEl>
                                          <p:spTgt spid="8"/>
                                        </p:tgtEl>
                                      </p:cBhvr>
                                      <p:to x="100000" y="95000"/>
                                    </p:animScale>
                                    <p:animScale>
                                      <p:cBhvr>
                                        <p:cTn id="37" dur="83" decel="50000">
                                          <p:stCondLst>
                                            <p:cond delay="917"/>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sp>
        <p:nvSpPr>
          <p:cNvPr id="5" name="Round Same Side Corner Rectangle 4"/>
          <p:cNvSpPr/>
          <p:nvPr/>
        </p:nvSpPr>
        <p:spPr>
          <a:xfrm>
            <a:off x="1403648" y="554785"/>
            <a:ext cx="6768752" cy="792088"/>
          </a:xfrm>
          <a:prstGeom prst="round2Same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400" dirty="0" smtClean="0"/>
              <a:t>Prinsip Demokrasi, Macam-Macam Demokrasi, dan Ciri Demokrasi</a:t>
            </a:r>
            <a:endParaRPr lang="en-US" sz="2400" dirty="0"/>
          </a:p>
        </p:txBody>
      </p:sp>
      <p:sp>
        <p:nvSpPr>
          <p:cNvPr id="6" name="Multiply 5"/>
          <p:cNvSpPr/>
          <p:nvPr/>
        </p:nvSpPr>
        <p:spPr>
          <a:xfrm rot="19955925">
            <a:off x="818222" y="234863"/>
            <a:ext cx="1299521" cy="65574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p:nvPr/>
        </p:nvSpPr>
        <p:spPr>
          <a:xfrm rot="2192236">
            <a:off x="7453452" y="301117"/>
            <a:ext cx="1299521" cy="655740"/>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07504" y="1556791"/>
            <a:ext cx="7944543" cy="4896545"/>
            <a:chOff x="107504" y="1556791"/>
            <a:chExt cx="7944543" cy="4896545"/>
          </a:xfrm>
        </p:grpSpPr>
        <p:grpSp>
          <p:nvGrpSpPr>
            <p:cNvPr id="10" name="Group 9"/>
            <p:cNvGrpSpPr/>
            <p:nvPr/>
          </p:nvGrpSpPr>
          <p:grpSpPr>
            <a:xfrm>
              <a:off x="107504" y="1556791"/>
              <a:ext cx="7944543" cy="4896545"/>
              <a:chOff x="251520" y="1700807"/>
              <a:chExt cx="7944543" cy="4896545"/>
            </a:xfrm>
          </p:grpSpPr>
          <p:sp>
            <p:nvSpPr>
              <p:cNvPr id="11" name="Freeform 10"/>
              <p:cNvSpPr/>
              <p:nvPr/>
            </p:nvSpPr>
            <p:spPr>
              <a:xfrm rot="16200000">
                <a:off x="544505" y="1479831"/>
                <a:ext cx="1132255" cy="15742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endParaRPr lang="en-US" sz="2800" kern="1200" dirty="0"/>
              </a:p>
            </p:txBody>
          </p:sp>
          <p:sp>
            <p:nvSpPr>
              <p:cNvPr id="12" name="Freeform 11"/>
              <p:cNvSpPr/>
              <p:nvPr/>
            </p:nvSpPr>
            <p:spPr>
              <a:xfrm>
                <a:off x="1887831" y="1844890"/>
                <a:ext cx="6308232" cy="864030"/>
              </a:xfrm>
              <a:custGeom>
                <a:avLst/>
                <a:gdLst>
                  <a:gd name="connsiteX0" fmla="*/ 175234 w 1051380"/>
                  <a:gd name="connsiteY0" fmla="*/ 0 h 6308232"/>
                  <a:gd name="connsiteX1" fmla="*/ 876146 w 1051380"/>
                  <a:gd name="connsiteY1" fmla="*/ 0 h 6308232"/>
                  <a:gd name="connsiteX2" fmla="*/ 1000055 w 1051380"/>
                  <a:gd name="connsiteY2" fmla="*/ 51325 h 6308232"/>
                  <a:gd name="connsiteX3" fmla="*/ 1051380 w 1051380"/>
                  <a:gd name="connsiteY3" fmla="*/ 175234 h 6308232"/>
                  <a:gd name="connsiteX4" fmla="*/ 1051380 w 1051380"/>
                  <a:gd name="connsiteY4" fmla="*/ 6308232 h 6308232"/>
                  <a:gd name="connsiteX5" fmla="*/ 1051380 w 1051380"/>
                  <a:gd name="connsiteY5" fmla="*/ 6308232 h 6308232"/>
                  <a:gd name="connsiteX6" fmla="*/ 1051380 w 1051380"/>
                  <a:gd name="connsiteY6" fmla="*/ 6308232 h 6308232"/>
                  <a:gd name="connsiteX7" fmla="*/ 0 w 1051380"/>
                  <a:gd name="connsiteY7" fmla="*/ 6308232 h 6308232"/>
                  <a:gd name="connsiteX8" fmla="*/ 0 w 1051380"/>
                  <a:gd name="connsiteY8" fmla="*/ 6308232 h 6308232"/>
                  <a:gd name="connsiteX9" fmla="*/ 0 w 1051380"/>
                  <a:gd name="connsiteY9" fmla="*/ 6308232 h 6308232"/>
                  <a:gd name="connsiteX10" fmla="*/ 0 w 1051380"/>
                  <a:gd name="connsiteY10" fmla="*/ 175234 h 6308232"/>
                  <a:gd name="connsiteX11" fmla="*/ 51325 w 1051380"/>
                  <a:gd name="connsiteY11" fmla="*/ 51325 h 6308232"/>
                  <a:gd name="connsiteX12" fmla="*/ 175234 w 1051380"/>
                  <a:gd name="connsiteY12" fmla="*/ 0 h 63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1380" h="6308232">
                    <a:moveTo>
                      <a:pt x="1051380" y="1051398"/>
                    </a:moveTo>
                    <a:lnTo>
                      <a:pt x="1051380" y="5256834"/>
                    </a:lnTo>
                    <a:cubicBezTo>
                      <a:pt x="1051380" y="5535682"/>
                      <a:pt x="1048303" y="5803105"/>
                      <a:pt x="1042826" y="6000282"/>
                    </a:cubicBezTo>
                    <a:cubicBezTo>
                      <a:pt x="1037349" y="6197458"/>
                      <a:pt x="1029920" y="6308229"/>
                      <a:pt x="1022174" y="6308229"/>
                    </a:cubicBezTo>
                    <a:lnTo>
                      <a:pt x="0" y="6308229"/>
                    </a:lnTo>
                    <a:lnTo>
                      <a:pt x="0" y="6308229"/>
                    </a:lnTo>
                    <a:lnTo>
                      <a:pt x="0" y="6308229"/>
                    </a:lnTo>
                    <a:lnTo>
                      <a:pt x="0" y="3"/>
                    </a:lnTo>
                    <a:lnTo>
                      <a:pt x="0" y="3"/>
                    </a:lnTo>
                    <a:lnTo>
                      <a:pt x="0" y="3"/>
                    </a:lnTo>
                    <a:lnTo>
                      <a:pt x="1022174" y="3"/>
                    </a:lnTo>
                    <a:cubicBezTo>
                      <a:pt x="1029920" y="3"/>
                      <a:pt x="1037349" y="110774"/>
                      <a:pt x="1042826" y="307950"/>
                    </a:cubicBezTo>
                    <a:cubicBezTo>
                      <a:pt x="1048303" y="505127"/>
                      <a:pt x="1051380" y="772550"/>
                      <a:pt x="1051380" y="1051398"/>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680" tIns="60849" rIns="60849" bIns="60849" numCol="1" spcCol="1270" anchor="t" anchorCtr="0">
                <a:noAutofit/>
              </a:bodyPr>
              <a:lstStyle/>
              <a:p>
                <a:pPr marL="114300" lvl="1" indent="-114300" algn="l" defTabSz="666750">
                  <a:lnSpc>
                    <a:spcPct val="90000"/>
                  </a:lnSpc>
                  <a:spcBef>
                    <a:spcPct val="0"/>
                  </a:spcBef>
                  <a:spcAft>
                    <a:spcPct val="15000"/>
                  </a:spcAft>
                  <a:buChar char="••"/>
                </a:pPr>
                <a:r>
                  <a:rPr lang="en-ID" sz="1500" kern="1200" dirty="0" smtClean="0"/>
                  <a:t> Keterlibatan warga negara dalam pembuatan keputusan publik.</a:t>
                </a:r>
                <a:endParaRPr lang="en-US" sz="1500" kern="1200" dirty="0"/>
              </a:p>
              <a:p>
                <a:pPr marL="114300" lvl="1" indent="-114300" algn="l" defTabSz="666750">
                  <a:lnSpc>
                    <a:spcPct val="90000"/>
                  </a:lnSpc>
                  <a:spcBef>
                    <a:spcPct val="0"/>
                  </a:spcBef>
                  <a:spcAft>
                    <a:spcPct val="15000"/>
                  </a:spcAft>
                  <a:buChar char="••"/>
                </a:pPr>
                <a:r>
                  <a:rPr lang="en-ID" sz="1500" kern="1200" dirty="0" smtClean="0"/>
                  <a:t> Tingkat persamaan di antara warga negara.</a:t>
                </a:r>
                <a:endParaRPr lang="en-US" sz="1500" kern="1200" dirty="0"/>
              </a:p>
              <a:p>
                <a:pPr marL="114300" lvl="1" indent="-114300" algn="l" defTabSz="666750">
                  <a:lnSpc>
                    <a:spcPct val="90000"/>
                  </a:lnSpc>
                  <a:spcBef>
                    <a:spcPct val="0"/>
                  </a:spcBef>
                  <a:spcAft>
                    <a:spcPct val="15000"/>
                  </a:spcAft>
                  <a:buChar char="••"/>
                </a:pPr>
                <a:r>
                  <a:rPr lang="en-ID" sz="1500" kern="1200" dirty="0" smtClean="0"/>
                  <a:t> Kebebasan atau kemerdekaan yang diakui dan dipakai oleh warga negara.</a:t>
                </a:r>
                <a:endParaRPr lang="en-US" sz="1500" kern="1200" dirty="0"/>
              </a:p>
            </p:txBody>
          </p:sp>
          <p:sp>
            <p:nvSpPr>
              <p:cNvPr id="13" name="Freeform 12"/>
              <p:cNvSpPr/>
              <p:nvPr/>
            </p:nvSpPr>
            <p:spPr>
              <a:xfrm rot="16200000">
                <a:off x="549489" y="2790864"/>
                <a:ext cx="1132255" cy="1728192"/>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2">
                  <a:hueOff val="2340759"/>
                  <a:satOff val="-2919"/>
                  <a:lumOff val="686"/>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endParaRPr lang="en-US" sz="2800" kern="1200" dirty="0"/>
              </a:p>
            </p:txBody>
          </p:sp>
          <p:sp>
            <p:nvSpPr>
              <p:cNvPr id="14" name="Freeform 13"/>
              <p:cNvSpPr/>
              <p:nvPr/>
            </p:nvSpPr>
            <p:spPr>
              <a:xfrm>
                <a:off x="1887831" y="2852936"/>
                <a:ext cx="6308232" cy="1368152"/>
              </a:xfrm>
              <a:custGeom>
                <a:avLst/>
                <a:gdLst>
                  <a:gd name="connsiteX0" fmla="*/ 175234 w 1051380"/>
                  <a:gd name="connsiteY0" fmla="*/ 0 h 6308232"/>
                  <a:gd name="connsiteX1" fmla="*/ 876146 w 1051380"/>
                  <a:gd name="connsiteY1" fmla="*/ 0 h 6308232"/>
                  <a:gd name="connsiteX2" fmla="*/ 1000055 w 1051380"/>
                  <a:gd name="connsiteY2" fmla="*/ 51325 h 6308232"/>
                  <a:gd name="connsiteX3" fmla="*/ 1051380 w 1051380"/>
                  <a:gd name="connsiteY3" fmla="*/ 175234 h 6308232"/>
                  <a:gd name="connsiteX4" fmla="*/ 1051380 w 1051380"/>
                  <a:gd name="connsiteY4" fmla="*/ 6308232 h 6308232"/>
                  <a:gd name="connsiteX5" fmla="*/ 1051380 w 1051380"/>
                  <a:gd name="connsiteY5" fmla="*/ 6308232 h 6308232"/>
                  <a:gd name="connsiteX6" fmla="*/ 1051380 w 1051380"/>
                  <a:gd name="connsiteY6" fmla="*/ 6308232 h 6308232"/>
                  <a:gd name="connsiteX7" fmla="*/ 0 w 1051380"/>
                  <a:gd name="connsiteY7" fmla="*/ 6308232 h 6308232"/>
                  <a:gd name="connsiteX8" fmla="*/ 0 w 1051380"/>
                  <a:gd name="connsiteY8" fmla="*/ 6308232 h 6308232"/>
                  <a:gd name="connsiteX9" fmla="*/ 0 w 1051380"/>
                  <a:gd name="connsiteY9" fmla="*/ 6308232 h 6308232"/>
                  <a:gd name="connsiteX10" fmla="*/ 0 w 1051380"/>
                  <a:gd name="connsiteY10" fmla="*/ 175234 h 6308232"/>
                  <a:gd name="connsiteX11" fmla="*/ 51325 w 1051380"/>
                  <a:gd name="connsiteY11" fmla="*/ 51325 h 6308232"/>
                  <a:gd name="connsiteX12" fmla="*/ 175234 w 1051380"/>
                  <a:gd name="connsiteY12" fmla="*/ 0 h 63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1380" h="6308232">
                    <a:moveTo>
                      <a:pt x="1051380" y="1051398"/>
                    </a:moveTo>
                    <a:lnTo>
                      <a:pt x="1051380" y="5256834"/>
                    </a:lnTo>
                    <a:cubicBezTo>
                      <a:pt x="1051380" y="5535682"/>
                      <a:pt x="1048303" y="5803105"/>
                      <a:pt x="1042826" y="6000282"/>
                    </a:cubicBezTo>
                    <a:cubicBezTo>
                      <a:pt x="1037349" y="6197458"/>
                      <a:pt x="1029920" y="6308229"/>
                      <a:pt x="1022174" y="6308229"/>
                    </a:cubicBezTo>
                    <a:lnTo>
                      <a:pt x="0" y="6308229"/>
                    </a:lnTo>
                    <a:lnTo>
                      <a:pt x="0" y="6308229"/>
                    </a:lnTo>
                    <a:lnTo>
                      <a:pt x="0" y="6308229"/>
                    </a:lnTo>
                    <a:lnTo>
                      <a:pt x="0" y="3"/>
                    </a:lnTo>
                    <a:lnTo>
                      <a:pt x="0" y="3"/>
                    </a:lnTo>
                    <a:lnTo>
                      <a:pt x="0" y="3"/>
                    </a:lnTo>
                    <a:lnTo>
                      <a:pt x="1022174" y="3"/>
                    </a:lnTo>
                    <a:cubicBezTo>
                      <a:pt x="1029920" y="3"/>
                      <a:pt x="1037349" y="110774"/>
                      <a:pt x="1042826" y="307950"/>
                    </a:cubicBezTo>
                    <a:cubicBezTo>
                      <a:pt x="1048303" y="505127"/>
                      <a:pt x="1051380" y="772550"/>
                      <a:pt x="1051380" y="1051398"/>
                    </a:cubicBezTo>
                    <a:close/>
                  </a:path>
                </a:pathLst>
              </a:custGeom>
            </p:spPr>
            <p:style>
              <a:lnRef idx="2">
                <a:schemeClr val="accent2">
                  <a:hueOff val="2340759"/>
                  <a:satOff val="-2919"/>
                  <a:lumOff val="68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680" tIns="60849" rIns="60849" bIns="60849" numCol="1" spcCol="1270" anchor="t" anchorCtr="0">
                <a:noAutofit/>
              </a:bodyPr>
              <a:lstStyle/>
              <a:p>
                <a:pPr marL="114300" lvl="1" indent="-114300" algn="l" defTabSz="666750">
                  <a:lnSpc>
                    <a:spcPct val="90000"/>
                  </a:lnSpc>
                  <a:spcBef>
                    <a:spcPct val="0"/>
                  </a:spcBef>
                  <a:spcAft>
                    <a:spcPct val="15000"/>
                  </a:spcAft>
                </a:pPr>
                <a:endParaRPr lang="en-US" sz="1500" kern="1200" dirty="0"/>
              </a:p>
              <a:p>
                <a:pPr marL="174625" lvl="1" indent="-174625" algn="l" defTabSz="666750">
                  <a:lnSpc>
                    <a:spcPct val="90000"/>
                  </a:lnSpc>
                  <a:spcBef>
                    <a:spcPct val="0"/>
                  </a:spcBef>
                  <a:spcAft>
                    <a:spcPct val="15000"/>
                  </a:spcAft>
                  <a:buChar char="••"/>
                </a:pPr>
                <a:r>
                  <a:rPr lang="en-ID" sz="1500" dirty="0" smtClean="0"/>
                  <a:t>Berdasarkan cara penyaluran kehendak rakyat</a:t>
                </a:r>
                <a:br>
                  <a:rPr lang="en-ID" sz="1500" dirty="0" smtClean="0"/>
                </a:br>
                <a:r>
                  <a:rPr lang="en-ID" sz="1500" dirty="0" smtClean="0"/>
                  <a:t>(demokrasi langsung, perwakilan, dan sistem referendum).</a:t>
                </a:r>
              </a:p>
              <a:p>
                <a:pPr marL="114300" lvl="1" indent="-114300" algn="l" defTabSz="666750">
                  <a:lnSpc>
                    <a:spcPct val="90000"/>
                  </a:lnSpc>
                  <a:spcBef>
                    <a:spcPct val="0"/>
                  </a:spcBef>
                  <a:spcAft>
                    <a:spcPct val="15000"/>
                  </a:spcAft>
                  <a:buChar char="••"/>
                </a:pPr>
                <a:r>
                  <a:rPr lang="en-ID" sz="1500" kern="1200" dirty="0" smtClean="0"/>
                  <a:t> Berdasarkan titik perhatian (demokrasi formal, materi</a:t>
                </a:r>
                <a:r>
                  <a:rPr lang="id-ID" sz="1500" dirty="0" smtClean="0"/>
                  <a:t>e</a:t>
                </a:r>
                <a:r>
                  <a:rPr lang="en-ID" sz="1500" kern="1200" dirty="0" smtClean="0"/>
                  <a:t>l, dan gabungan).</a:t>
                </a:r>
              </a:p>
              <a:p>
                <a:pPr marL="114300" lvl="1" indent="-114300" algn="l" defTabSz="666750">
                  <a:lnSpc>
                    <a:spcPct val="90000"/>
                  </a:lnSpc>
                  <a:spcBef>
                    <a:spcPct val="0"/>
                  </a:spcBef>
                  <a:spcAft>
                    <a:spcPct val="15000"/>
                  </a:spcAft>
                  <a:buChar char="••"/>
                </a:pPr>
                <a:r>
                  <a:rPr lang="en-ID" sz="1500" dirty="0" smtClean="0"/>
                  <a:t> Berdasarkan  ideologi (demokrasi konstitusional  dan demokrasi rakyat).</a:t>
                </a:r>
                <a:endParaRPr lang="en-US" sz="1500" kern="1200" dirty="0"/>
              </a:p>
            </p:txBody>
          </p:sp>
          <p:sp>
            <p:nvSpPr>
              <p:cNvPr id="15" name="Freeform 14"/>
              <p:cNvSpPr/>
              <p:nvPr/>
            </p:nvSpPr>
            <p:spPr>
              <a:xfrm rot="16200000">
                <a:off x="494146" y="4691746"/>
                <a:ext cx="1132255" cy="1617507"/>
              </a:xfrm>
              <a:custGeom>
                <a:avLst/>
                <a:gdLst>
                  <a:gd name="connsiteX0" fmla="*/ 0 w 1617507"/>
                  <a:gd name="connsiteY0" fmla="*/ 0 h 1132255"/>
                  <a:gd name="connsiteX1" fmla="*/ 1051380 w 1617507"/>
                  <a:gd name="connsiteY1" fmla="*/ 0 h 1132255"/>
                  <a:gd name="connsiteX2" fmla="*/ 1617507 w 1617507"/>
                  <a:gd name="connsiteY2" fmla="*/ 566128 h 1132255"/>
                  <a:gd name="connsiteX3" fmla="*/ 1051380 w 1617507"/>
                  <a:gd name="connsiteY3" fmla="*/ 1132255 h 1132255"/>
                  <a:gd name="connsiteX4" fmla="*/ 0 w 1617507"/>
                  <a:gd name="connsiteY4" fmla="*/ 1132255 h 1132255"/>
                  <a:gd name="connsiteX5" fmla="*/ 566128 w 1617507"/>
                  <a:gd name="connsiteY5" fmla="*/ 566128 h 1132255"/>
                  <a:gd name="connsiteX6" fmla="*/ 0 w 1617507"/>
                  <a:gd name="connsiteY6" fmla="*/ 0 h 113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7507" h="1132255">
                    <a:moveTo>
                      <a:pt x="1617507" y="0"/>
                    </a:moveTo>
                    <a:lnTo>
                      <a:pt x="1617507" y="735966"/>
                    </a:lnTo>
                    <a:lnTo>
                      <a:pt x="808753" y="1132255"/>
                    </a:lnTo>
                    <a:lnTo>
                      <a:pt x="0" y="735966"/>
                    </a:lnTo>
                    <a:lnTo>
                      <a:pt x="0" y="0"/>
                    </a:lnTo>
                    <a:lnTo>
                      <a:pt x="808753" y="396290"/>
                    </a:lnTo>
                    <a:lnTo>
                      <a:pt x="1617507" y="0"/>
                    </a:lnTo>
                    <a:close/>
                  </a:path>
                </a:pathLst>
              </a:custGeom>
            </p:spPr>
            <p:style>
              <a:lnRef idx="2">
                <a:schemeClr val="accent2">
                  <a:hueOff val="4681519"/>
                  <a:satOff val="-5839"/>
                  <a:lumOff val="1373"/>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spcFirstLastPara="0" vert="horz" wrap="square" lIns="17781" tIns="583908" rIns="17779" bIns="583907" numCol="1" spcCol="1270" anchor="ctr" anchorCtr="0">
                <a:noAutofit/>
              </a:bodyPr>
              <a:lstStyle/>
              <a:p>
                <a:pPr lvl="0" algn="ctr" defTabSz="1244600">
                  <a:lnSpc>
                    <a:spcPct val="90000"/>
                  </a:lnSpc>
                  <a:spcBef>
                    <a:spcPct val="0"/>
                  </a:spcBef>
                  <a:spcAft>
                    <a:spcPct val="35000"/>
                  </a:spcAft>
                </a:pPr>
                <a:endParaRPr lang="en-US" sz="2800" kern="1200" dirty="0"/>
              </a:p>
            </p:txBody>
          </p:sp>
          <p:sp>
            <p:nvSpPr>
              <p:cNvPr id="16" name="Freeform 15"/>
              <p:cNvSpPr/>
              <p:nvPr/>
            </p:nvSpPr>
            <p:spPr>
              <a:xfrm>
                <a:off x="1887831" y="4437112"/>
                <a:ext cx="6308232" cy="2160240"/>
              </a:xfrm>
              <a:custGeom>
                <a:avLst/>
                <a:gdLst>
                  <a:gd name="connsiteX0" fmla="*/ 175234 w 1051380"/>
                  <a:gd name="connsiteY0" fmla="*/ 0 h 6308232"/>
                  <a:gd name="connsiteX1" fmla="*/ 876146 w 1051380"/>
                  <a:gd name="connsiteY1" fmla="*/ 0 h 6308232"/>
                  <a:gd name="connsiteX2" fmla="*/ 1000055 w 1051380"/>
                  <a:gd name="connsiteY2" fmla="*/ 51325 h 6308232"/>
                  <a:gd name="connsiteX3" fmla="*/ 1051380 w 1051380"/>
                  <a:gd name="connsiteY3" fmla="*/ 175234 h 6308232"/>
                  <a:gd name="connsiteX4" fmla="*/ 1051380 w 1051380"/>
                  <a:gd name="connsiteY4" fmla="*/ 6308232 h 6308232"/>
                  <a:gd name="connsiteX5" fmla="*/ 1051380 w 1051380"/>
                  <a:gd name="connsiteY5" fmla="*/ 6308232 h 6308232"/>
                  <a:gd name="connsiteX6" fmla="*/ 1051380 w 1051380"/>
                  <a:gd name="connsiteY6" fmla="*/ 6308232 h 6308232"/>
                  <a:gd name="connsiteX7" fmla="*/ 0 w 1051380"/>
                  <a:gd name="connsiteY7" fmla="*/ 6308232 h 6308232"/>
                  <a:gd name="connsiteX8" fmla="*/ 0 w 1051380"/>
                  <a:gd name="connsiteY8" fmla="*/ 6308232 h 6308232"/>
                  <a:gd name="connsiteX9" fmla="*/ 0 w 1051380"/>
                  <a:gd name="connsiteY9" fmla="*/ 6308232 h 6308232"/>
                  <a:gd name="connsiteX10" fmla="*/ 0 w 1051380"/>
                  <a:gd name="connsiteY10" fmla="*/ 175234 h 6308232"/>
                  <a:gd name="connsiteX11" fmla="*/ 51325 w 1051380"/>
                  <a:gd name="connsiteY11" fmla="*/ 51325 h 6308232"/>
                  <a:gd name="connsiteX12" fmla="*/ 175234 w 1051380"/>
                  <a:gd name="connsiteY12" fmla="*/ 0 h 63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1380" h="6308232">
                    <a:moveTo>
                      <a:pt x="1051380" y="1051398"/>
                    </a:moveTo>
                    <a:lnTo>
                      <a:pt x="1051380" y="5256834"/>
                    </a:lnTo>
                    <a:cubicBezTo>
                      <a:pt x="1051380" y="5535682"/>
                      <a:pt x="1048303" y="5803105"/>
                      <a:pt x="1042826" y="6000282"/>
                    </a:cubicBezTo>
                    <a:cubicBezTo>
                      <a:pt x="1037349" y="6197458"/>
                      <a:pt x="1029920" y="6308229"/>
                      <a:pt x="1022174" y="6308229"/>
                    </a:cubicBezTo>
                    <a:lnTo>
                      <a:pt x="0" y="6308229"/>
                    </a:lnTo>
                    <a:lnTo>
                      <a:pt x="0" y="6308229"/>
                    </a:lnTo>
                    <a:lnTo>
                      <a:pt x="0" y="6308229"/>
                    </a:lnTo>
                    <a:lnTo>
                      <a:pt x="0" y="3"/>
                    </a:lnTo>
                    <a:lnTo>
                      <a:pt x="0" y="3"/>
                    </a:lnTo>
                    <a:lnTo>
                      <a:pt x="0" y="3"/>
                    </a:lnTo>
                    <a:lnTo>
                      <a:pt x="1022174" y="3"/>
                    </a:lnTo>
                    <a:cubicBezTo>
                      <a:pt x="1029920" y="3"/>
                      <a:pt x="1037349" y="110774"/>
                      <a:pt x="1042826" y="307950"/>
                    </a:cubicBezTo>
                    <a:cubicBezTo>
                      <a:pt x="1048303" y="505127"/>
                      <a:pt x="1051380" y="772550"/>
                      <a:pt x="1051380" y="1051398"/>
                    </a:cubicBezTo>
                    <a:close/>
                  </a:path>
                </a:pathLst>
              </a:custGeom>
            </p:spPr>
            <p:style>
              <a:lnRef idx="2">
                <a:schemeClr val="accent2">
                  <a:hueOff val="4681519"/>
                  <a:satOff val="-5839"/>
                  <a:lumOff val="137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680" tIns="60849" rIns="60849" bIns="60849" numCol="1" spcCol="1270" anchor="t"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ID" sz="1500" kern="1200" dirty="0" smtClean="0"/>
                  <a:t> Keterlibatan rakyat dalam pengambilan keputusan publik.</a:t>
                </a:r>
              </a:p>
              <a:p>
                <a:pPr marL="114300" lvl="1" indent="-114300" algn="l" defTabSz="666750">
                  <a:lnSpc>
                    <a:spcPct val="90000"/>
                  </a:lnSpc>
                  <a:spcBef>
                    <a:spcPct val="0"/>
                  </a:spcBef>
                  <a:spcAft>
                    <a:spcPct val="15000"/>
                  </a:spcAft>
                  <a:buChar char="••"/>
                </a:pPr>
                <a:r>
                  <a:rPr lang="en-ID" sz="1500" dirty="0" smtClean="0"/>
                  <a:t> Pengakuan,  penghargaan, dan perlindungan terhadap  hak rakyat.</a:t>
                </a:r>
              </a:p>
              <a:p>
                <a:pPr marL="114300" lvl="1" indent="-114300" algn="l" defTabSz="666750">
                  <a:lnSpc>
                    <a:spcPct val="90000"/>
                  </a:lnSpc>
                  <a:spcBef>
                    <a:spcPct val="0"/>
                  </a:spcBef>
                  <a:spcAft>
                    <a:spcPct val="15000"/>
                  </a:spcAft>
                  <a:buChar char="••"/>
                </a:pPr>
                <a:r>
                  <a:rPr lang="en-ID" sz="1500" kern="1200" dirty="0" smtClean="0"/>
                  <a:t> Persamaan hak seluruh rakyat.</a:t>
                </a:r>
              </a:p>
              <a:p>
                <a:pPr marL="114300" lvl="1" indent="-114300" algn="l" defTabSz="666750">
                  <a:lnSpc>
                    <a:spcPct val="90000"/>
                  </a:lnSpc>
                  <a:spcBef>
                    <a:spcPct val="0"/>
                  </a:spcBef>
                  <a:spcAft>
                    <a:spcPct val="15000"/>
                  </a:spcAft>
                  <a:buChar char="••"/>
                </a:pPr>
                <a:r>
                  <a:rPr lang="en-ID" sz="1500" dirty="0" smtClean="0"/>
                  <a:t> Lembaga peradilan dan kehakiman yang independen.</a:t>
                </a:r>
              </a:p>
              <a:p>
                <a:pPr marL="114300" lvl="1" indent="-114300" algn="l" defTabSz="666750">
                  <a:lnSpc>
                    <a:spcPct val="90000"/>
                  </a:lnSpc>
                  <a:spcBef>
                    <a:spcPct val="0"/>
                  </a:spcBef>
                  <a:spcAft>
                    <a:spcPct val="15000"/>
                  </a:spcAft>
                  <a:buChar char="••"/>
                </a:pPr>
                <a:r>
                  <a:rPr lang="en-ID" sz="1500" dirty="0" smtClean="0"/>
                  <a:t> Kebebasan pers.</a:t>
                </a:r>
              </a:p>
              <a:p>
                <a:pPr marL="114300" lvl="1" indent="-114300" algn="l" defTabSz="666750">
                  <a:lnSpc>
                    <a:spcPct val="90000"/>
                  </a:lnSpc>
                  <a:spcBef>
                    <a:spcPct val="0"/>
                  </a:spcBef>
                  <a:spcAft>
                    <a:spcPct val="15000"/>
                  </a:spcAft>
                  <a:buChar char="••"/>
                </a:pPr>
                <a:r>
                  <a:rPr lang="en-ID" sz="1500" kern="1200" dirty="0" smtClean="0"/>
                  <a:t> Pemilu yang jujur dan adil.</a:t>
                </a:r>
              </a:p>
              <a:p>
                <a:pPr marL="114300" lvl="1" indent="-114300" algn="l" defTabSz="666750">
                  <a:lnSpc>
                    <a:spcPct val="90000"/>
                  </a:lnSpc>
                  <a:spcBef>
                    <a:spcPct val="0"/>
                  </a:spcBef>
                  <a:spcAft>
                    <a:spcPct val="15000"/>
                  </a:spcAft>
                  <a:buChar char="••"/>
                </a:pPr>
                <a:r>
                  <a:rPr lang="en-ID" sz="1500" dirty="0" smtClean="0"/>
                  <a:t> Pengakuan terhadap perbedaan.</a:t>
                </a:r>
                <a:endParaRPr lang="en-US" sz="1500" kern="1200" dirty="0"/>
              </a:p>
            </p:txBody>
          </p:sp>
        </p:grpSp>
        <p:sp>
          <p:nvSpPr>
            <p:cNvPr id="17" name="TextBox 16"/>
            <p:cNvSpPr txBox="1"/>
            <p:nvPr/>
          </p:nvSpPr>
          <p:spPr>
            <a:xfrm>
              <a:off x="683568" y="1979548"/>
              <a:ext cx="840295" cy="369332"/>
            </a:xfrm>
            <a:prstGeom prst="rect">
              <a:avLst/>
            </a:prstGeom>
            <a:noFill/>
          </p:spPr>
          <p:txBody>
            <a:bodyPr wrap="none" rtlCol="0" anchor="ctr">
              <a:spAutoFit/>
            </a:bodyPr>
            <a:lstStyle/>
            <a:p>
              <a:r>
                <a:rPr lang="en-ID" b="1" dirty="0" smtClean="0">
                  <a:solidFill>
                    <a:schemeClr val="bg1"/>
                  </a:solidFill>
                </a:rPr>
                <a:t>Prinsip</a:t>
              </a:r>
              <a:endParaRPr lang="en-US" b="1" dirty="0">
                <a:solidFill>
                  <a:schemeClr val="bg1"/>
                </a:solidFill>
              </a:endParaRPr>
            </a:p>
          </p:txBody>
        </p:sp>
        <p:sp>
          <p:nvSpPr>
            <p:cNvPr id="19" name="TextBox 18"/>
            <p:cNvSpPr txBox="1"/>
            <p:nvPr/>
          </p:nvSpPr>
          <p:spPr>
            <a:xfrm>
              <a:off x="611560" y="3275692"/>
              <a:ext cx="896656" cy="369332"/>
            </a:xfrm>
            <a:prstGeom prst="rect">
              <a:avLst/>
            </a:prstGeom>
            <a:noFill/>
          </p:spPr>
          <p:txBody>
            <a:bodyPr wrap="none" rtlCol="0">
              <a:spAutoFit/>
            </a:bodyPr>
            <a:lstStyle/>
            <a:p>
              <a:r>
                <a:rPr lang="en-ID" b="1" dirty="0" smtClean="0">
                  <a:solidFill>
                    <a:schemeClr val="bg1"/>
                  </a:solidFill>
                </a:rPr>
                <a:t>Macam</a:t>
              </a:r>
              <a:endParaRPr lang="en-US" b="1" dirty="0">
                <a:solidFill>
                  <a:schemeClr val="bg1"/>
                </a:solidFill>
              </a:endParaRPr>
            </a:p>
          </p:txBody>
        </p:sp>
        <p:sp>
          <p:nvSpPr>
            <p:cNvPr id="20" name="TextBox 19"/>
            <p:cNvSpPr txBox="1"/>
            <p:nvPr/>
          </p:nvSpPr>
          <p:spPr>
            <a:xfrm>
              <a:off x="683568" y="5075892"/>
              <a:ext cx="500458" cy="369332"/>
            </a:xfrm>
            <a:prstGeom prst="rect">
              <a:avLst/>
            </a:prstGeom>
            <a:noFill/>
          </p:spPr>
          <p:txBody>
            <a:bodyPr wrap="none" rtlCol="0">
              <a:spAutoFit/>
            </a:bodyPr>
            <a:lstStyle/>
            <a:p>
              <a:r>
                <a:rPr lang="en-ID" b="1" dirty="0" smtClean="0">
                  <a:solidFill>
                    <a:schemeClr val="bg1"/>
                  </a:solidFill>
                </a:rPr>
                <a:t>Ciri</a:t>
              </a:r>
              <a:endParaRPr lang="en-US" b="1" dirty="0">
                <a:solidFill>
                  <a:schemeClr val="bg1"/>
                </a:solidFill>
              </a:endParaRPr>
            </a:p>
          </p:txBody>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4"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 from="(-#ppt_w/2)" to="(#ppt_x)" calcmode="lin" valueType="num">
                                      <p:cBhvr>
                                        <p:cTn id="14" dur="600" fill="hold">
                                          <p:stCondLst>
                                            <p:cond delay="0"/>
                                          </p:stCondLst>
                                        </p:cTn>
                                        <p:tgtEl>
                                          <p:spTgt spid="18"/>
                                        </p:tgtEl>
                                        <p:attrNameLst>
                                          <p:attrName>ppt_x</p:attrName>
                                        </p:attrNameLst>
                                      </p:cBhvr>
                                    </p:anim>
                                    <p:anim from="0" to="-1.0" calcmode="lin" valueType="num">
                                      <p:cBhvr>
                                        <p:cTn id="15" dur="200" decel="50000" autoRev="1" fill="hold">
                                          <p:stCondLst>
                                            <p:cond delay="600"/>
                                          </p:stCondLst>
                                        </p:cTn>
                                        <p:tgtEl>
                                          <p:spTgt spid="18"/>
                                        </p:tgtEl>
                                        <p:attrNameLst>
                                          <p:attrName>xshear</p:attrName>
                                        </p:attrNameLst>
                                      </p:cBhvr>
                                    </p:anim>
                                    <p:animScale>
                                      <p:cBhvr>
                                        <p:cTn id="16" dur="200" decel="100000" autoRev="1" fill="hold">
                                          <p:stCondLst>
                                            <p:cond delay="600"/>
                                          </p:stCondLst>
                                        </p:cTn>
                                        <p:tgtEl>
                                          <p:spTgt spid="18"/>
                                        </p:tgtEl>
                                      </p:cBhvr>
                                      <p:from x="100000" y="100000"/>
                                      <p:to x="80000" y="100000"/>
                                    </p:animScale>
                                    <p:anim by="(#ppt_h/3+#ppt_w*0.1)" calcmode="lin" valueType="num">
                                      <p:cBhvr additive="sum">
                                        <p:cTn id="17" dur="200" decel="100000" autoRev="1" fill="hold">
                                          <p:stCondLst>
                                            <p:cond delay="600"/>
                                          </p:stCondLst>
                                        </p:cTn>
                                        <p:tgtEl>
                                          <p:spTgt spid="1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5000"/>
            <a:lum/>
          </a:blip>
          <a:srcRect/>
          <a:stretch>
            <a:fillRect t="-5000" b="-5000"/>
          </a:stretch>
        </a:blipFill>
        <a:effectLst/>
      </p:bgPr>
    </p:bg>
    <p:spTree>
      <p:nvGrpSpPr>
        <p:cNvPr id="1" name=""/>
        <p:cNvGrpSpPr/>
        <p:nvPr/>
      </p:nvGrpSpPr>
      <p:grpSpPr>
        <a:xfrm>
          <a:off x="0" y="0"/>
          <a:ext cx="0" cy="0"/>
          <a:chOff x="0" y="0"/>
          <a:chExt cx="0" cy="0"/>
        </a:xfrm>
      </p:grpSpPr>
      <p:graphicFrame>
        <p:nvGraphicFramePr>
          <p:cNvPr id="6" name="Diagram 5"/>
          <p:cNvGraphicFramePr/>
          <p:nvPr/>
        </p:nvGraphicFramePr>
        <p:xfrm>
          <a:off x="827584" y="1484784"/>
          <a:ext cx="7848872"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1691680" y="1124744"/>
            <a:ext cx="6696744" cy="523220"/>
          </a:xfrm>
          <a:prstGeom prst="rect">
            <a:avLst/>
          </a:prstGeom>
          <a:noFill/>
        </p:spPr>
        <p:txBody>
          <a:bodyPr wrap="square" rtlCol="0">
            <a:spAutoFit/>
          </a:bodyPr>
          <a:lstStyle/>
          <a:p>
            <a:r>
              <a:rPr lang="en-ID" sz="2800" dirty="0" smtClean="0">
                <a:latin typeface="Aachen BT" pitchFamily="18" charset="0"/>
              </a:rPr>
              <a:t>B. Sistem Demokrasi Pancasila</a:t>
            </a:r>
            <a:endParaRPr lang="en-US" sz="2800" dirty="0" smtClean="0">
              <a:latin typeface="Aachen BT" pitchFamily="18" charset="0"/>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064896" cy="1224136"/>
          </a:xfrm>
        </p:spPr>
        <p:txBody>
          <a:bodyPr>
            <a:normAutofit/>
          </a:bodyPr>
          <a:lstStyle/>
          <a:p>
            <a:r>
              <a:rPr lang="en-ID" sz="2800" dirty="0" smtClean="0">
                <a:latin typeface="Aachen BT" pitchFamily="18" charset="0"/>
              </a:rPr>
              <a:t>Prinsip-Prinsip Demokrasi Pancasila</a:t>
            </a:r>
            <a:endParaRPr lang="en-US" sz="2800" dirty="0">
              <a:latin typeface="Aachen BT" pitchFamily="18" charset="0"/>
            </a:endParaRPr>
          </a:p>
        </p:txBody>
      </p:sp>
      <p:sp>
        <p:nvSpPr>
          <p:cNvPr id="3" name="Content Placeholder 2"/>
          <p:cNvSpPr>
            <a:spLocks noGrp="1"/>
          </p:cNvSpPr>
          <p:nvPr>
            <p:ph idx="1"/>
          </p:nvPr>
        </p:nvSpPr>
        <p:spPr/>
        <p:txBody>
          <a:bodyPr/>
          <a:lstStyle/>
          <a:p>
            <a:pPr>
              <a:buFont typeface="Wingdings" pitchFamily="2" charset="2"/>
              <a:buChar char="ü"/>
            </a:pPr>
            <a:r>
              <a:rPr lang="en-ID" sz="1800" dirty="0" smtClean="0"/>
              <a:t> Demokrasi yang berketuhanan Yang Maha Esa.</a:t>
            </a:r>
          </a:p>
          <a:p>
            <a:pPr>
              <a:buFont typeface="Wingdings" pitchFamily="2" charset="2"/>
              <a:buChar char="ü"/>
            </a:pPr>
            <a:r>
              <a:rPr lang="en-ID" sz="1800" dirty="0" smtClean="0"/>
              <a:t> Demokrasi dengan kecerdasan.</a:t>
            </a:r>
          </a:p>
          <a:p>
            <a:pPr>
              <a:buFont typeface="Wingdings" pitchFamily="2" charset="2"/>
              <a:buChar char="ü"/>
            </a:pPr>
            <a:r>
              <a:rPr lang="en-ID" sz="1800" dirty="0" smtClean="0"/>
              <a:t> Demokrasi yang berkedaulatan rakyat.</a:t>
            </a:r>
          </a:p>
          <a:p>
            <a:pPr>
              <a:buFont typeface="Wingdings" pitchFamily="2" charset="2"/>
              <a:buChar char="ü"/>
            </a:pPr>
            <a:r>
              <a:rPr lang="en-ID" sz="1800" dirty="0" smtClean="0"/>
              <a:t> Demokrasi dengan </a:t>
            </a:r>
            <a:r>
              <a:rPr lang="en-ID" sz="1800" i="1" dirty="0" smtClean="0"/>
              <a:t>rule of law</a:t>
            </a:r>
            <a:r>
              <a:rPr lang="en-ID" sz="1800" dirty="0" smtClean="0"/>
              <a:t>.</a:t>
            </a:r>
          </a:p>
          <a:p>
            <a:pPr>
              <a:buFont typeface="Wingdings" pitchFamily="2" charset="2"/>
              <a:buChar char="ü"/>
            </a:pPr>
            <a:r>
              <a:rPr lang="en-ID" sz="1800" dirty="0" smtClean="0"/>
              <a:t> Demokrasi dengan pemisahan kekuasaan negara.</a:t>
            </a:r>
          </a:p>
          <a:p>
            <a:pPr>
              <a:buFont typeface="Wingdings" pitchFamily="2" charset="2"/>
              <a:buChar char="ü"/>
            </a:pPr>
            <a:r>
              <a:rPr lang="en-ID" sz="1800" dirty="0" smtClean="0"/>
              <a:t> Demokrasi dengan hak asasi manusia.</a:t>
            </a:r>
          </a:p>
          <a:p>
            <a:pPr>
              <a:buFont typeface="Wingdings" pitchFamily="2" charset="2"/>
              <a:buChar char="ü"/>
            </a:pPr>
            <a:r>
              <a:rPr lang="en-ID" sz="1800" dirty="0" smtClean="0"/>
              <a:t> Demokrasi dengan pengadilan yang merdeka.</a:t>
            </a:r>
          </a:p>
          <a:p>
            <a:pPr>
              <a:buFont typeface="Wingdings" pitchFamily="2" charset="2"/>
              <a:buChar char="ü"/>
            </a:pPr>
            <a:r>
              <a:rPr lang="en-ID" sz="1800" dirty="0" smtClean="0"/>
              <a:t> Demokrasi dengan otonomi daerah.</a:t>
            </a:r>
          </a:p>
          <a:p>
            <a:pPr>
              <a:buFont typeface="Wingdings" pitchFamily="2" charset="2"/>
              <a:buChar char="ü"/>
            </a:pPr>
            <a:r>
              <a:rPr lang="en-ID" sz="1800" dirty="0" smtClean="0"/>
              <a:t> Demokrasi dengan kemakmuran.</a:t>
            </a:r>
          </a:p>
          <a:p>
            <a:pPr>
              <a:buFont typeface="Wingdings" pitchFamily="2" charset="2"/>
              <a:buChar char="ü"/>
            </a:pPr>
            <a:r>
              <a:rPr lang="en-ID" sz="1800" dirty="0" smtClean="0"/>
              <a:t> Demokrasi yang berkeadilan sosial.</a:t>
            </a:r>
          </a:p>
          <a:p>
            <a:pPr>
              <a:buFont typeface="Wingdings" pitchFamily="2" charset="2"/>
              <a:buChar char="ü"/>
            </a:pPr>
            <a:endParaRPr lang="en-ID" dirty="0" smtClean="0"/>
          </a:p>
          <a:p>
            <a:pPr>
              <a:buFont typeface="Wingdings" pitchFamily="2" charset="2"/>
              <a:buChar char="ü"/>
            </a:pPr>
            <a:endParaRPr lang="en-US" dirty="0"/>
          </a:p>
        </p:txBody>
      </p:sp>
      <p:pic>
        <p:nvPicPr>
          <p:cNvPr id="4" name="Picture 3" descr="Sidang DPR.tif"/>
          <p:cNvPicPr>
            <a:picLocks noChangeAspect="1"/>
          </p:cNvPicPr>
          <p:nvPr/>
        </p:nvPicPr>
        <p:blipFill>
          <a:blip r:embed="rId3" cstate="print"/>
          <a:stretch>
            <a:fillRect/>
          </a:stretch>
        </p:blipFill>
        <p:spPr>
          <a:xfrm>
            <a:off x="5796136" y="1484784"/>
            <a:ext cx="2642380" cy="1588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penghitungan suara w jaya.tif"/>
          <p:cNvPicPr>
            <a:picLocks noChangeAspect="1"/>
          </p:cNvPicPr>
          <p:nvPr/>
        </p:nvPicPr>
        <p:blipFill>
          <a:blip r:embed="rId4" cstate="print"/>
          <a:stretch>
            <a:fillRect/>
          </a:stretch>
        </p:blipFill>
        <p:spPr>
          <a:xfrm>
            <a:off x="5796136" y="3356992"/>
            <a:ext cx="2592288" cy="18275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48" presetClass="entr" presetSubtype="0" accel="5000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5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6" dur="500"/>
                                        <p:tgtEl>
                                          <p:spTgt spid="3">
                                            <p:txEl>
                                              <p:pRg st="0" end="0"/>
                                            </p:txEl>
                                          </p:spTgt>
                                        </p:tgtEl>
                                      </p:cBhvr>
                                    </p:animEffect>
                                  </p:childTnLst>
                                </p:cTn>
                              </p:par>
                            </p:childTnLst>
                          </p:cTn>
                        </p:par>
                        <p:par>
                          <p:cTn id="17" fill="hold">
                            <p:stCondLst>
                              <p:cond delay="1500"/>
                            </p:stCondLst>
                            <p:childTnLst>
                              <p:par>
                                <p:cTn id="18" presetID="48" presetClass="entr" presetSubtype="0" accel="5000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1" dur="5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2"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3" dur="500"/>
                                        <p:tgtEl>
                                          <p:spTgt spid="3">
                                            <p:txEl>
                                              <p:pRg st="1" end="1"/>
                                            </p:txEl>
                                          </p:spTgt>
                                        </p:tgtEl>
                                      </p:cBhvr>
                                    </p:animEffect>
                                  </p:childTnLst>
                                </p:cTn>
                              </p:par>
                            </p:childTnLst>
                          </p:cTn>
                        </p:par>
                        <p:par>
                          <p:cTn id="24" fill="hold">
                            <p:stCondLst>
                              <p:cond delay="2000"/>
                            </p:stCondLst>
                            <p:childTnLst>
                              <p:par>
                                <p:cTn id="25" presetID="48" presetClass="entr" presetSubtype="0" accel="50000" fill="hold" grpId="0"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8" dur="5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29"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0" dur="500"/>
                                        <p:tgtEl>
                                          <p:spTgt spid="3">
                                            <p:txEl>
                                              <p:pRg st="2" end="2"/>
                                            </p:txEl>
                                          </p:spTgt>
                                        </p:tgtEl>
                                      </p:cBhvr>
                                    </p:animEffect>
                                  </p:childTnLst>
                                </p:cTn>
                              </p:par>
                            </p:childTnLst>
                          </p:cTn>
                        </p:par>
                        <p:par>
                          <p:cTn id="31" fill="hold">
                            <p:stCondLst>
                              <p:cond delay="2500"/>
                            </p:stCondLst>
                            <p:childTnLst>
                              <p:par>
                                <p:cTn id="32" presetID="48" presetClass="entr" presetSubtype="0" accel="50000" fill="hold" grpId="0"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p:cTn id="34" dur="5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5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36"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37" dur="500"/>
                                        <p:tgtEl>
                                          <p:spTgt spid="3">
                                            <p:txEl>
                                              <p:pRg st="3" end="3"/>
                                            </p:txEl>
                                          </p:spTgt>
                                        </p:tgtEl>
                                      </p:cBhvr>
                                    </p:animEffect>
                                  </p:childTnLst>
                                </p:cTn>
                              </p:par>
                            </p:childTnLst>
                          </p:cTn>
                        </p:par>
                        <p:par>
                          <p:cTn id="38" fill="hold">
                            <p:stCondLst>
                              <p:cond delay="3000"/>
                            </p:stCondLst>
                            <p:childTnLst>
                              <p:par>
                                <p:cTn id="39" presetID="48" presetClass="entr" presetSubtype="0" accel="50000" fill="hold" grpId="0"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5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2" dur="5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44" dur="500"/>
                                        <p:tgtEl>
                                          <p:spTgt spid="3">
                                            <p:txEl>
                                              <p:pRg st="4" end="4"/>
                                            </p:txEl>
                                          </p:spTgt>
                                        </p:tgtEl>
                                      </p:cBhvr>
                                    </p:animEffect>
                                  </p:childTnLst>
                                </p:cTn>
                              </p:par>
                            </p:childTnLst>
                          </p:cTn>
                        </p:par>
                        <p:par>
                          <p:cTn id="45" fill="hold">
                            <p:stCondLst>
                              <p:cond delay="3500"/>
                            </p:stCondLst>
                            <p:childTnLst>
                              <p:par>
                                <p:cTn id="46" presetID="48" presetClass="entr" presetSubtype="0" accel="50000" fill="hold" grpId="0"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 calcmode="lin" valueType="num">
                                      <p:cBhvr>
                                        <p:cTn id="48" dur="500" fill="hold"/>
                                        <p:tgtEl>
                                          <p:spTgt spid="3">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500" fill="hold"/>
                                        <p:tgtEl>
                                          <p:spTgt spid="3">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50"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51" dur="500"/>
                                        <p:tgtEl>
                                          <p:spTgt spid="3">
                                            <p:txEl>
                                              <p:pRg st="5" end="5"/>
                                            </p:txEl>
                                          </p:spTgt>
                                        </p:tgtEl>
                                      </p:cBhvr>
                                    </p:animEffect>
                                  </p:childTnLst>
                                </p:cTn>
                              </p:par>
                            </p:childTnLst>
                          </p:cTn>
                        </p:par>
                        <p:par>
                          <p:cTn id="52" fill="hold">
                            <p:stCondLst>
                              <p:cond delay="4000"/>
                            </p:stCondLst>
                            <p:childTnLst>
                              <p:par>
                                <p:cTn id="53" presetID="48" presetClass="entr" presetSubtype="0" accel="50000" fill="hold" grpId="0" nodeType="after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500" fill="hold"/>
                                        <p:tgtEl>
                                          <p:spTgt spid="3">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6" dur="500" fill="hold"/>
                                        <p:tgtEl>
                                          <p:spTgt spid="3">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57"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58" dur="500"/>
                                        <p:tgtEl>
                                          <p:spTgt spid="3">
                                            <p:txEl>
                                              <p:pRg st="6" end="6"/>
                                            </p:txEl>
                                          </p:spTgt>
                                        </p:tgtEl>
                                      </p:cBhvr>
                                    </p:animEffect>
                                  </p:childTnLst>
                                </p:cTn>
                              </p:par>
                            </p:childTnLst>
                          </p:cTn>
                        </p:par>
                        <p:par>
                          <p:cTn id="59" fill="hold">
                            <p:stCondLst>
                              <p:cond delay="4500"/>
                            </p:stCondLst>
                            <p:childTnLst>
                              <p:par>
                                <p:cTn id="60" presetID="48" presetClass="entr" presetSubtype="0" accel="50000" fill="hold" grpId="0" nodeType="after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p:cTn id="62" dur="500" fill="hold"/>
                                        <p:tgtEl>
                                          <p:spTgt spid="3">
                                            <p:txEl>
                                              <p:pRg st="7" end="7"/>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3" dur="500" fill="hold"/>
                                        <p:tgtEl>
                                          <p:spTgt spid="3">
                                            <p:txEl>
                                              <p:pRg st="7" end="7"/>
                                            </p:txEl>
                                          </p:spTgt>
                                        </p:tgtEl>
                                        <p:attrNameLst>
                                          <p:attrName>ppt_x</p:attrName>
                                        </p:attrNameLst>
                                      </p:cBhvr>
                                      <p:tavLst>
                                        <p:tav tm="0">
                                          <p:val>
                                            <p:fltVal val="-1"/>
                                          </p:val>
                                        </p:tav>
                                        <p:tav tm="50000">
                                          <p:val>
                                            <p:fltVal val="0.95"/>
                                          </p:val>
                                        </p:tav>
                                        <p:tav tm="100000">
                                          <p:val>
                                            <p:strVal val="#ppt_x"/>
                                          </p:val>
                                        </p:tav>
                                      </p:tavLst>
                                    </p:anim>
                                    <p:anim calcmode="lin" valueType="num">
                                      <p:cBhvr>
                                        <p:cTn id="64" dur="5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65" dur="500"/>
                                        <p:tgtEl>
                                          <p:spTgt spid="3">
                                            <p:txEl>
                                              <p:pRg st="7" end="7"/>
                                            </p:txEl>
                                          </p:spTgt>
                                        </p:tgtEl>
                                      </p:cBhvr>
                                    </p:animEffect>
                                  </p:childTnLst>
                                </p:cTn>
                              </p:par>
                            </p:childTnLst>
                          </p:cTn>
                        </p:par>
                        <p:par>
                          <p:cTn id="66" fill="hold">
                            <p:stCondLst>
                              <p:cond delay="5000"/>
                            </p:stCondLst>
                            <p:childTnLst>
                              <p:par>
                                <p:cTn id="67" presetID="48" presetClass="entr" presetSubtype="0" accel="50000" fill="hold" grpId="0" nodeType="after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 calcmode="lin" valueType="num">
                                      <p:cBhvr>
                                        <p:cTn id="69" dur="500" fill="hold"/>
                                        <p:tgtEl>
                                          <p:spTgt spid="3">
                                            <p:txEl>
                                              <p:pRg st="8" end="8"/>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0" dur="500" fill="hold"/>
                                        <p:tgtEl>
                                          <p:spTgt spid="3">
                                            <p:txEl>
                                              <p:pRg st="8" end="8"/>
                                            </p:txEl>
                                          </p:spTgt>
                                        </p:tgtEl>
                                        <p:attrNameLst>
                                          <p:attrName>ppt_x</p:attrName>
                                        </p:attrNameLst>
                                      </p:cBhvr>
                                      <p:tavLst>
                                        <p:tav tm="0">
                                          <p:val>
                                            <p:fltVal val="-1"/>
                                          </p:val>
                                        </p:tav>
                                        <p:tav tm="50000">
                                          <p:val>
                                            <p:fltVal val="0.95"/>
                                          </p:val>
                                        </p:tav>
                                        <p:tav tm="100000">
                                          <p:val>
                                            <p:strVal val="#ppt_x"/>
                                          </p:val>
                                        </p:tav>
                                      </p:tavLst>
                                    </p:anim>
                                    <p:anim calcmode="lin" valueType="num">
                                      <p:cBhvr>
                                        <p:cTn id="71"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72" dur="500"/>
                                        <p:tgtEl>
                                          <p:spTgt spid="3">
                                            <p:txEl>
                                              <p:pRg st="8" end="8"/>
                                            </p:txEl>
                                          </p:spTgt>
                                        </p:tgtEl>
                                      </p:cBhvr>
                                    </p:animEffect>
                                  </p:childTnLst>
                                </p:cTn>
                              </p:par>
                            </p:childTnLst>
                          </p:cTn>
                        </p:par>
                        <p:par>
                          <p:cTn id="73" fill="hold">
                            <p:stCondLst>
                              <p:cond delay="5500"/>
                            </p:stCondLst>
                            <p:childTnLst>
                              <p:par>
                                <p:cTn id="74" presetID="48" presetClass="entr" presetSubtype="0" accel="50000" fill="hold" grpId="0" nodeType="after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 calcmode="lin" valueType="num">
                                      <p:cBhvr>
                                        <p:cTn id="76" dur="500" fill="hold"/>
                                        <p:tgtEl>
                                          <p:spTgt spid="3">
                                            <p:txEl>
                                              <p:pRg st="9" end="9"/>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77" dur="500" fill="hold"/>
                                        <p:tgtEl>
                                          <p:spTgt spid="3">
                                            <p:txEl>
                                              <p:pRg st="9" end="9"/>
                                            </p:txEl>
                                          </p:spTgt>
                                        </p:tgtEl>
                                        <p:attrNameLst>
                                          <p:attrName>ppt_x</p:attrName>
                                        </p:attrNameLst>
                                      </p:cBhvr>
                                      <p:tavLst>
                                        <p:tav tm="0">
                                          <p:val>
                                            <p:fltVal val="-1"/>
                                          </p:val>
                                        </p:tav>
                                        <p:tav tm="50000">
                                          <p:val>
                                            <p:fltVal val="0.95"/>
                                          </p:val>
                                        </p:tav>
                                        <p:tav tm="100000">
                                          <p:val>
                                            <p:strVal val="#ppt_x"/>
                                          </p:val>
                                        </p:tav>
                                      </p:tavLst>
                                    </p:anim>
                                    <p:anim calcmode="lin" valueType="num">
                                      <p:cBhvr>
                                        <p:cTn id="78" dur="5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79" dur="500"/>
                                        <p:tgtEl>
                                          <p:spTgt spid="3">
                                            <p:txEl>
                                              <p:pRg st="9" end="9"/>
                                            </p:txEl>
                                          </p:spTgt>
                                        </p:tgtEl>
                                      </p:cBhvr>
                                    </p:animEffect>
                                  </p:childTnLst>
                                </p:cTn>
                              </p:par>
                            </p:childTnLst>
                          </p:cTn>
                        </p:par>
                        <p:par>
                          <p:cTn id="80" fill="hold">
                            <p:stCondLst>
                              <p:cond delay="6000"/>
                            </p:stCondLst>
                            <p:childTnLst>
                              <p:par>
                                <p:cTn id="81" presetID="48" presetClass="entr" presetSubtype="0" accel="50000" fill="hold" nodeType="after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p:cTn id="83" dur="500" fill="hold"/>
                                        <p:tgtEl>
                                          <p:spTgt spid="4"/>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4" dur="500" fill="hold"/>
                                        <p:tgtEl>
                                          <p:spTgt spid="4"/>
                                        </p:tgtEl>
                                        <p:attrNameLst>
                                          <p:attrName>ppt_x</p:attrName>
                                        </p:attrNameLst>
                                      </p:cBhvr>
                                      <p:tavLst>
                                        <p:tav tm="0">
                                          <p:val>
                                            <p:fltVal val="-1"/>
                                          </p:val>
                                        </p:tav>
                                        <p:tav tm="50000">
                                          <p:val>
                                            <p:fltVal val="0.95"/>
                                          </p:val>
                                        </p:tav>
                                        <p:tav tm="100000">
                                          <p:val>
                                            <p:strVal val="#ppt_x"/>
                                          </p:val>
                                        </p:tav>
                                      </p:tavLst>
                                    </p:anim>
                                    <p:anim calcmode="lin" valueType="num">
                                      <p:cBhvr>
                                        <p:cTn id="85" dur="500" fill="hold"/>
                                        <p:tgtEl>
                                          <p:spTgt spid="4"/>
                                        </p:tgtEl>
                                        <p:attrNameLst>
                                          <p:attrName>ppt_y</p:attrName>
                                        </p:attrNameLst>
                                      </p:cBhvr>
                                      <p:tavLst>
                                        <p:tav tm="0">
                                          <p:val>
                                            <p:strVal val="#ppt_y"/>
                                          </p:val>
                                        </p:tav>
                                        <p:tav tm="100000">
                                          <p:val>
                                            <p:strVal val="#ppt_y"/>
                                          </p:val>
                                        </p:tav>
                                      </p:tavLst>
                                    </p:anim>
                                    <p:animEffect transition="in" filter="fade">
                                      <p:cBhvr>
                                        <p:cTn id="86" dur="500"/>
                                        <p:tgtEl>
                                          <p:spTgt spid="4"/>
                                        </p:tgtEl>
                                      </p:cBhvr>
                                    </p:animEffect>
                                  </p:childTnLst>
                                </p:cTn>
                              </p:par>
                            </p:childTnLst>
                          </p:cTn>
                        </p:par>
                        <p:par>
                          <p:cTn id="87" fill="hold">
                            <p:stCondLst>
                              <p:cond delay="6500"/>
                            </p:stCondLst>
                            <p:childTnLst>
                              <p:par>
                                <p:cTn id="88" presetID="48" presetClass="entr" presetSubtype="0" accel="50000" fill="hold" nodeType="afterEffect">
                                  <p:stCondLst>
                                    <p:cond delay="0"/>
                                  </p:stCondLst>
                                  <p:childTnLst>
                                    <p:set>
                                      <p:cBhvr>
                                        <p:cTn id="89" dur="1" fill="hold">
                                          <p:stCondLst>
                                            <p:cond delay="0"/>
                                          </p:stCondLst>
                                        </p:cTn>
                                        <p:tgtEl>
                                          <p:spTgt spid="5"/>
                                        </p:tgtEl>
                                        <p:attrNameLst>
                                          <p:attrName>style.visibility</p:attrName>
                                        </p:attrNameLst>
                                      </p:cBhvr>
                                      <p:to>
                                        <p:strVal val="visible"/>
                                      </p:to>
                                    </p:set>
                                    <p:anim calcmode="lin" valueType="num">
                                      <p:cBhvr>
                                        <p:cTn id="90" dur="5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91" dur="5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92" dur="500" fill="hold"/>
                                        <p:tgtEl>
                                          <p:spTgt spid="5"/>
                                        </p:tgtEl>
                                        <p:attrNameLst>
                                          <p:attrName>ppt_y</p:attrName>
                                        </p:attrNameLst>
                                      </p:cBhvr>
                                      <p:tavLst>
                                        <p:tav tm="0">
                                          <p:val>
                                            <p:strVal val="#ppt_y"/>
                                          </p:val>
                                        </p:tav>
                                        <p:tav tm="100000">
                                          <p:val>
                                            <p:strVal val="#ppt_y"/>
                                          </p:val>
                                        </p:tav>
                                      </p:tavLst>
                                    </p:anim>
                                    <p:animEffect transition="in" filter="fade">
                                      <p:cBhvr>
                                        <p:cTn id="9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8000"/>
            <a:lum/>
          </a:blip>
          <a:srcRect/>
          <a:stretch>
            <a:fillRect r="-14000"/>
          </a:stretch>
        </a:blipFill>
        <a:effectLst/>
      </p:bgPr>
    </p:bg>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pPr eaLnBrk="1" hangingPunct="1"/>
            <a:r>
              <a:rPr lang="en-US" dirty="0" smtClean="0">
                <a:solidFill>
                  <a:srgbClr val="7030A0"/>
                </a:solidFill>
              </a:rPr>
              <a:t/>
            </a:r>
            <a:br>
              <a:rPr lang="en-US" dirty="0" smtClean="0">
                <a:solidFill>
                  <a:srgbClr val="7030A0"/>
                </a:solidFill>
              </a:rPr>
            </a:br>
            <a:endParaRPr lang="en-US" dirty="0" smtClean="0">
              <a:solidFill>
                <a:srgbClr val="7030A0"/>
              </a:solidFill>
            </a:endParaRPr>
          </a:p>
        </p:txBody>
      </p:sp>
      <p:sp>
        <p:nvSpPr>
          <p:cNvPr id="11" name="Oval 10"/>
          <p:cNvSpPr/>
          <p:nvPr/>
        </p:nvSpPr>
        <p:spPr>
          <a:xfrm>
            <a:off x="4860032" y="476672"/>
            <a:ext cx="4067944" cy="1584176"/>
          </a:xfrm>
          <a:prstGeom prst="ellipse">
            <a:avLst/>
          </a:prstGeom>
          <a:solidFill>
            <a:schemeClr val="accent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rtlCol="0" anchor="ctr"/>
          <a:lstStyle/>
          <a:p>
            <a:pPr algn="ctr" fontAlgn="auto">
              <a:spcBef>
                <a:spcPts val="0"/>
              </a:spcBef>
              <a:spcAft>
                <a:spcPts val="0"/>
              </a:spcAft>
              <a:defRPr/>
            </a:pPr>
            <a:r>
              <a:rPr lang="en-ID" sz="3200" b="1" dirty="0" smtClean="0">
                <a:solidFill>
                  <a:schemeClr val="tx1"/>
                </a:solidFill>
              </a:rPr>
              <a:t>Ciri-Ciri Demokrasi Pancasila</a:t>
            </a:r>
            <a:endParaRPr lang="en-US" sz="3200" b="1" dirty="0">
              <a:solidFill>
                <a:schemeClr val="tx1"/>
              </a:solidFill>
            </a:endParaRPr>
          </a:p>
        </p:txBody>
      </p:sp>
      <p:sp>
        <p:nvSpPr>
          <p:cNvPr id="7" name="TextBox 6"/>
          <p:cNvSpPr txBox="1"/>
          <p:nvPr/>
        </p:nvSpPr>
        <p:spPr>
          <a:xfrm>
            <a:off x="3635897" y="3284984"/>
            <a:ext cx="4392488" cy="338554"/>
          </a:xfrm>
          <a:prstGeom prst="rect">
            <a:avLst/>
          </a:prstGeom>
          <a:noFill/>
        </p:spPr>
        <p:txBody>
          <a:bodyPr wrap="square" rtlCol="0">
            <a:spAutoFit/>
          </a:bodyPr>
          <a:lstStyle/>
          <a:p>
            <a:pPr marL="182563" indent="-182563">
              <a:buFont typeface="Wingdings" pitchFamily="2" charset="2"/>
              <a:buChar char="ü"/>
            </a:pPr>
            <a:endParaRPr lang="en-ID" sz="1600" b="1" dirty="0" smtClean="0"/>
          </a:p>
        </p:txBody>
      </p:sp>
      <p:sp>
        <p:nvSpPr>
          <p:cNvPr id="9" name="TextBox 8"/>
          <p:cNvSpPr txBox="1"/>
          <p:nvPr/>
        </p:nvSpPr>
        <p:spPr>
          <a:xfrm>
            <a:off x="1403648" y="1844824"/>
            <a:ext cx="7272808" cy="4247317"/>
          </a:xfrm>
          <a:prstGeom prst="rect">
            <a:avLst/>
          </a:prstGeom>
          <a:noFill/>
        </p:spPr>
        <p:txBody>
          <a:bodyPr wrap="square" rtlCol="0">
            <a:spAutoFit/>
          </a:bodyPr>
          <a:lstStyle/>
          <a:p>
            <a:pPr marL="182563" indent="-182563">
              <a:buFont typeface="Wingdings" pitchFamily="2" charset="2"/>
              <a:buChar char="ü"/>
            </a:pPr>
            <a:r>
              <a:rPr lang="en-ID" dirty="0" smtClean="0"/>
              <a:t> Kedaulatan ada di tangan rakyat.</a:t>
            </a:r>
          </a:p>
          <a:p>
            <a:pPr marL="182563" indent="-182563">
              <a:buFont typeface="Wingdings" pitchFamily="2" charset="2"/>
              <a:buChar char="ü"/>
            </a:pPr>
            <a:r>
              <a:rPr lang="en-ID" dirty="0" smtClean="0"/>
              <a:t> Berdasarkan kekeluargaan, musyawarah, dan</a:t>
            </a:r>
          </a:p>
          <a:p>
            <a:pPr marL="182563" indent="-182563"/>
            <a:r>
              <a:rPr lang="en-ID" dirty="0" smtClean="0"/>
              <a:t>     mufakat.</a:t>
            </a:r>
          </a:p>
          <a:p>
            <a:pPr marL="182563" indent="-182563">
              <a:buFont typeface="Wingdings" pitchFamily="2" charset="2"/>
              <a:buChar char="ü"/>
            </a:pPr>
            <a:r>
              <a:rPr lang="en-ID" dirty="0" smtClean="0"/>
              <a:t> Keselarasan antara hak dan kewajiban.</a:t>
            </a:r>
          </a:p>
          <a:p>
            <a:pPr marL="182563" indent="-182563">
              <a:buFont typeface="Wingdings" pitchFamily="2" charset="2"/>
              <a:buChar char="ü"/>
            </a:pPr>
            <a:r>
              <a:rPr lang="en-ID" dirty="0" smtClean="0"/>
              <a:t> Penghargaan HAM.</a:t>
            </a:r>
          </a:p>
          <a:p>
            <a:pPr marL="182563" indent="-182563">
              <a:buFont typeface="Wingdings" pitchFamily="2" charset="2"/>
              <a:buChar char="ü"/>
            </a:pPr>
            <a:r>
              <a:rPr lang="en-ID" dirty="0" smtClean="0"/>
              <a:t> Tidak menganut sistem monopartai.</a:t>
            </a:r>
          </a:p>
          <a:p>
            <a:pPr marL="182563" indent="-182563">
              <a:buFont typeface="Wingdings" pitchFamily="2" charset="2"/>
              <a:buChar char="ü"/>
            </a:pPr>
            <a:r>
              <a:rPr lang="en-ID" dirty="0" smtClean="0"/>
              <a:t> Tidak mengenal diktator mayoritas dan tirani</a:t>
            </a:r>
          </a:p>
          <a:p>
            <a:pPr marL="182563" indent="-182563"/>
            <a:r>
              <a:rPr lang="en-ID" dirty="0" smtClean="0"/>
              <a:t>     minoritas.</a:t>
            </a:r>
          </a:p>
          <a:p>
            <a:pPr marL="182563" indent="-182563">
              <a:buFont typeface="Wingdings" pitchFamily="2" charset="2"/>
              <a:buChar char="ü"/>
            </a:pPr>
            <a:r>
              <a:rPr lang="en-ID" dirty="0" smtClean="0"/>
              <a:t> Mendahulukan kepentingan rakyat.</a:t>
            </a:r>
          </a:p>
          <a:p>
            <a:pPr marL="182563" indent="-182563">
              <a:buFont typeface="Wingdings" pitchFamily="2" charset="2"/>
              <a:buChar char="ü"/>
            </a:pPr>
            <a:r>
              <a:rPr lang="en-ID" dirty="0" smtClean="0"/>
              <a:t> Aspirasi disalurkan melalui wakil rakyat.</a:t>
            </a:r>
          </a:p>
          <a:p>
            <a:pPr marL="182563" indent="-182563">
              <a:buFont typeface="Wingdings" pitchFamily="2" charset="2"/>
              <a:buChar char="ü"/>
            </a:pPr>
            <a:r>
              <a:rPr lang="en-ID" dirty="0" smtClean="0"/>
              <a:t> Tidak mendukung demonstrasi yang berujung kerusuhan.</a:t>
            </a:r>
            <a:endParaRPr lang="id-ID" dirty="0" smtClean="0"/>
          </a:p>
          <a:p>
            <a:pPr marL="182563" indent="-182563">
              <a:buFont typeface="Wingdings" pitchFamily="2" charset="2"/>
              <a:buChar char="ü"/>
            </a:pPr>
            <a:r>
              <a:rPr lang="en-US" dirty="0" smtClean="0"/>
              <a:t>Pemilu dilaksanakan secara terbuka dan jujur serta adil.</a:t>
            </a:r>
            <a:endParaRPr lang="id-ID" dirty="0" smtClean="0"/>
          </a:p>
          <a:p>
            <a:pPr marL="182563" indent="-182563">
              <a:buFont typeface="Wingdings" pitchFamily="2" charset="2"/>
              <a:buChar char="ü"/>
            </a:pPr>
            <a:r>
              <a:rPr lang="en-US" dirty="0" smtClean="0"/>
              <a:t>Tidak mengenal adanya diktator mayoritas dan tirani minoritas.</a:t>
            </a:r>
            <a:endParaRPr lang="id-ID" dirty="0" smtClean="0"/>
          </a:p>
          <a:p>
            <a:pPr marL="182563" indent="-182563">
              <a:buFont typeface="Wingdings" pitchFamily="2" charset="2"/>
              <a:buChar char="ü"/>
            </a:pPr>
            <a:r>
              <a:rPr lang="en-US" dirty="0" smtClean="0"/>
              <a:t>Mendahulukan kepentingan rakyat atau kepentingan umum.</a:t>
            </a:r>
            <a:endParaRPr lang="en-ID" dirty="0" smtClean="0"/>
          </a:p>
          <a:p>
            <a:endParaRPr lang="en-US"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decel="100000"/>
                                        <p:tgtEl>
                                          <p:spTgt spid="11"/>
                                        </p:tgtEl>
                                      </p:cBhvr>
                                    </p:animEffect>
                                    <p:anim calcmode="lin" valueType="num">
                                      <p:cBhvr>
                                        <p:cTn id="8" dur="400" decel="100000" fill="hold"/>
                                        <p:tgtEl>
                                          <p:spTgt spid="11"/>
                                        </p:tgtEl>
                                        <p:attrNameLst>
                                          <p:attrName>style.rotation</p:attrName>
                                        </p:attrNameLst>
                                      </p:cBhvr>
                                      <p:tavLst>
                                        <p:tav tm="0">
                                          <p:val>
                                            <p:fltVal val="-90"/>
                                          </p:val>
                                        </p:tav>
                                        <p:tav tm="100000">
                                          <p:val>
                                            <p:fltVal val="0"/>
                                          </p:val>
                                        </p:tav>
                                      </p:tavLst>
                                    </p:anim>
                                    <p:anim calcmode="lin" valueType="num">
                                      <p:cBhvr>
                                        <p:cTn id="9" dur="400" decel="100000" fill="hold"/>
                                        <p:tgtEl>
                                          <p:spTgt spid="11"/>
                                        </p:tgtEl>
                                        <p:attrNameLst>
                                          <p:attrName>ppt_x</p:attrName>
                                        </p:attrNameLst>
                                      </p:cBhvr>
                                      <p:tavLst>
                                        <p:tav tm="0">
                                          <p:val>
                                            <p:strVal val="#ppt_x+0.4"/>
                                          </p:val>
                                        </p:tav>
                                        <p:tav tm="100000">
                                          <p:val>
                                            <p:strVal val="#ppt_x-0.05"/>
                                          </p:val>
                                        </p:tav>
                                      </p:tavLst>
                                    </p:anim>
                                    <p:anim calcmode="lin" valueType="num">
                                      <p:cBhvr>
                                        <p:cTn id="10" dur="400" decel="100000" fill="hold"/>
                                        <p:tgtEl>
                                          <p:spTgt spid="11"/>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11"/>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11"/>
                                        </p:tgtEl>
                                        <p:attrNameLst>
                                          <p:attrName>ppt_y</p:attrName>
                                        </p:attrNameLst>
                                      </p:cBhvr>
                                      <p:tavLst>
                                        <p:tav tm="0">
                                          <p:val>
                                            <p:strVal val="#ppt_y+0.1"/>
                                          </p:val>
                                        </p:tav>
                                        <p:tav tm="100000">
                                          <p:val>
                                            <p:strVal val="#ppt_y"/>
                                          </p:val>
                                        </p:tav>
                                      </p:tavLst>
                                    </p:anim>
                                  </p:childTnLst>
                                </p:cTn>
                              </p:par>
                              <p:par>
                                <p:cTn id="13" presetID="47"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b="-5000"/>
          </a:stretch>
        </a:blipFill>
        <a:effectLst/>
      </p:bgPr>
    </p:bg>
    <p:spTree>
      <p:nvGrpSpPr>
        <p:cNvPr id="1" name=""/>
        <p:cNvGrpSpPr/>
        <p:nvPr/>
      </p:nvGrpSpPr>
      <p:grpSpPr>
        <a:xfrm>
          <a:off x="0" y="0"/>
          <a:ext cx="0" cy="0"/>
          <a:chOff x="0" y="0"/>
          <a:chExt cx="0" cy="0"/>
        </a:xfrm>
      </p:grpSpPr>
      <p:sp>
        <p:nvSpPr>
          <p:cNvPr id="13" name="Freeform 12"/>
          <p:cNvSpPr/>
          <p:nvPr/>
        </p:nvSpPr>
        <p:spPr>
          <a:xfrm>
            <a:off x="2339752" y="1720283"/>
            <a:ext cx="4390088" cy="844621"/>
          </a:xfrm>
          <a:custGeom>
            <a:avLst/>
            <a:gdLst>
              <a:gd name="connsiteX0" fmla="*/ 0 w 6408712"/>
              <a:gd name="connsiteY0" fmla="*/ 140773 h 844621"/>
              <a:gd name="connsiteX1" fmla="*/ 41232 w 6408712"/>
              <a:gd name="connsiteY1" fmla="*/ 41231 h 844621"/>
              <a:gd name="connsiteX2" fmla="*/ 140774 w 6408712"/>
              <a:gd name="connsiteY2" fmla="*/ 0 h 844621"/>
              <a:gd name="connsiteX3" fmla="*/ 6267939 w 6408712"/>
              <a:gd name="connsiteY3" fmla="*/ 0 h 844621"/>
              <a:gd name="connsiteX4" fmla="*/ 6367481 w 6408712"/>
              <a:gd name="connsiteY4" fmla="*/ 41232 h 844621"/>
              <a:gd name="connsiteX5" fmla="*/ 6408712 w 6408712"/>
              <a:gd name="connsiteY5" fmla="*/ 140774 h 844621"/>
              <a:gd name="connsiteX6" fmla="*/ 6408712 w 6408712"/>
              <a:gd name="connsiteY6" fmla="*/ 703848 h 844621"/>
              <a:gd name="connsiteX7" fmla="*/ 6367481 w 6408712"/>
              <a:gd name="connsiteY7" fmla="*/ 803390 h 844621"/>
              <a:gd name="connsiteX8" fmla="*/ 6267939 w 6408712"/>
              <a:gd name="connsiteY8" fmla="*/ 844621 h 844621"/>
              <a:gd name="connsiteX9" fmla="*/ 140773 w 6408712"/>
              <a:gd name="connsiteY9" fmla="*/ 844621 h 844621"/>
              <a:gd name="connsiteX10" fmla="*/ 41231 w 6408712"/>
              <a:gd name="connsiteY10" fmla="*/ 803389 h 844621"/>
              <a:gd name="connsiteX11" fmla="*/ 0 w 6408712"/>
              <a:gd name="connsiteY11" fmla="*/ 703847 h 844621"/>
              <a:gd name="connsiteX12" fmla="*/ 0 w 6408712"/>
              <a:gd name="connsiteY12" fmla="*/ 140773 h 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8712" h="844621">
                <a:moveTo>
                  <a:pt x="0" y="140773"/>
                </a:moveTo>
                <a:cubicBezTo>
                  <a:pt x="0" y="103438"/>
                  <a:pt x="14831" y="67632"/>
                  <a:pt x="41232" y="41231"/>
                </a:cubicBezTo>
                <a:cubicBezTo>
                  <a:pt x="67632" y="14831"/>
                  <a:pt x="103438" y="0"/>
                  <a:pt x="140774" y="0"/>
                </a:cubicBezTo>
                <a:lnTo>
                  <a:pt x="6267939" y="0"/>
                </a:lnTo>
                <a:cubicBezTo>
                  <a:pt x="6305274" y="0"/>
                  <a:pt x="6341080" y="14831"/>
                  <a:pt x="6367481" y="41232"/>
                </a:cubicBezTo>
                <a:cubicBezTo>
                  <a:pt x="6393881" y="67632"/>
                  <a:pt x="6408712" y="103438"/>
                  <a:pt x="6408712" y="140774"/>
                </a:cubicBezTo>
                <a:lnTo>
                  <a:pt x="6408712" y="703848"/>
                </a:lnTo>
                <a:cubicBezTo>
                  <a:pt x="6408712" y="741183"/>
                  <a:pt x="6393881" y="776990"/>
                  <a:pt x="6367481" y="803390"/>
                </a:cubicBezTo>
                <a:cubicBezTo>
                  <a:pt x="6341081" y="829790"/>
                  <a:pt x="6305275" y="844621"/>
                  <a:pt x="6267939" y="844621"/>
                </a:cubicBezTo>
                <a:lnTo>
                  <a:pt x="140773" y="844621"/>
                </a:lnTo>
                <a:cubicBezTo>
                  <a:pt x="103438" y="844621"/>
                  <a:pt x="67631" y="829790"/>
                  <a:pt x="41231" y="803389"/>
                </a:cubicBezTo>
                <a:cubicBezTo>
                  <a:pt x="14831" y="776989"/>
                  <a:pt x="0" y="741183"/>
                  <a:pt x="0" y="703847"/>
                </a:cubicBezTo>
                <a:lnTo>
                  <a:pt x="0" y="140773"/>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spcFirstLastPara="0" vert="horz" wrap="square" lIns="136481" tIns="136481" rIns="136481" bIns="136481" numCol="1" spcCol="1270" anchor="ctr" anchorCtr="0">
            <a:noAutofit/>
          </a:bodyPr>
          <a:lstStyle/>
          <a:p>
            <a:pPr lvl="0" algn="l" defTabSz="1111250">
              <a:lnSpc>
                <a:spcPct val="90000"/>
              </a:lnSpc>
              <a:spcBef>
                <a:spcPct val="0"/>
              </a:spcBef>
              <a:spcAft>
                <a:spcPct val="35000"/>
              </a:spcAft>
            </a:pPr>
            <a:r>
              <a:rPr lang="en-ID" sz="2500" b="1" dirty="0" smtClean="0"/>
              <a:t>Asas Demokrasi Pancasi</a:t>
            </a:r>
            <a:r>
              <a:rPr lang="en-ID" sz="2500" b="1" kern="1200" dirty="0" smtClean="0"/>
              <a:t>la</a:t>
            </a:r>
            <a:endParaRPr lang="en-US" sz="2500" b="1" kern="1200" dirty="0"/>
          </a:p>
        </p:txBody>
      </p:sp>
      <p:sp>
        <p:nvSpPr>
          <p:cNvPr id="14" name="Freeform 13"/>
          <p:cNvSpPr/>
          <p:nvPr/>
        </p:nvSpPr>
        <p:spPr>
          <a:xfrm>
            <a:off x="2339752" y="2636912"/>
            <a:ext cx="6622336" cy="648072"/>
          </a:xfrm>
          <a:custGeom>
            <a:avLst/>
            <a:gdLst>
              <a:gd name="connsiteX0" fmla="*/ 0 w 6408712"/>
              <a:gd name="connsiteY0" fmla="*/ 0 h 794880"/>
              <a:gd name="connsiteX1" fmla="*/ 6408712 w 6408712"/>
              <a:gd name="connsiteY1" fmla="*/ 0 h 794880"/>
              <a:gd name="connsiteX2" fmla="*/ 6408712 w 6408712"/>
              <a:gd name="connsiteY2" fmla="*/ 794880 h 794880"/>
              <a:gd name="connsiteX3" fmla="*/ 0 w 6408712"/>
              <a:gd name="connsiteY3" fmla="*/ 794880 h 794880"/>
              <a:gd name="connsiteX4" fmla="*/ 0 w 6408712"/>
              <a:gd name="connsiteY4" fmla="*/ 0 h 794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712" h="794880">
                <a:moveTo>
                  <a:pt x="0" y="0"/>
                </a:moveTo>
                <a:lnTo>
                  <a:pt x="6408712" y="0"/>
                </a:lnTo>
                <a:lnTo>
                  <a:pt x="6408712" y="794880"/>
                </a:lnTo>
                <a:lnTo>
                  <a:pt x="0" y="7948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47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dirty="0" smtClean="0"/>
              <a:t>As</a:t>
            </a:r>
            <a:r>
              <a:rPr lang="en-US" sz="1800" kern="1200" dirty="0" smtClean="0"/>
              <a:t>as kerakyatan</a:t>
            </a:r>
          </a:p>
          <a:p>
            <a:pPr marL="171450" lvl="1" indent="-171450" algn="l" defTabSz="800100">
              <a:lnSpc>
                <a:spcPct val="90000"/>
              </a:lnSpc>
              <a:spcBef>
                <a:spcPct val="0"/>
              </a:spcBef>
              <a:spcAft>
                <a:spcPct val="20000"/>
              </a:spcAft>
              <a:buChar char="••"/>
            </a:pPr>
            <a:r>
              <a:rPr lang="en-ID" dirty="0" smtClean="0"/>
              <a:t>Asas musyawarah</a:t>
            </a:r>
            <a:endParaRPr lang="en-US" sz="1800" kern="1200" dirty="0"/>
          </a:p>
        </p:txBody>
      </p:sp>
      <p:sp>
        <p:nvSpPr>
          <p:cNvPr id="15" name="Freeform 14"/>
          <p:cNvSpPr/>
          <p:nvPr/>
        </p:nvSpPr>
        <p:spPr>
          <a:xfrm>
            <a:off x="2339752" y="3212976"/>
            <a:ext cx="6622336" cy="844621"/>
          </a:xfrm>
          <a:custGeom>
            <a:avLst/>
            <a:gdLst>
              <a:gd name="connsiteX0" fmla="*/ 0 w 6408712"/>
              <a:gd name="connsiteY0" fmla="*/ 140773 h 844621"/>
              <a:gd name="connsiteX1" fmla="*/ 41232 w 6408712"/>
              <a:gd name="connsiteY1" fmla="*/ 41231 h 844621"/>
              <a:gd name="connsiteX2" fmla="*/ 140774 w 6408712"/>
              <a:gd name="connsiteY2" fmla="*/ 0 h 844621"/>
              <a:gd name="connsiteX3" fmla="*/ 6267939 w 6408712"/>
              <a:gd name="connsiteY3" fmla="*/ 0 h 844621"/>
              <a:gd name="connsiteX4" fmla="*/ 6367481 w 6408712"/>
              <a:gd name="connsiteY4" fmla="*/ 41232 h 844621"/>
              <a:gd name="connsiteX5" fmla="*/ 6408712 w 6408712"/>
              <a:gd name="connsiteY5" fmla="*/ 140774 h 844621"/>
              <a:gd name="connsiteX6" fmla="*/ 6408712 w 6408712"/>
              <a:gd name="connsiteY6" fmla="*/ 703848 h 844621"/>
              <a:gd name="connsiteX7" fmla="*/ 6367481 w 6408712"/>
              <a:gd name="connsiteY7" fmla="*/ 803390 h 844621"/>
              <a:gd name="connsiteX8" fmla="*/ 6267939 w 6408712"/>
              <a:gd name="connsiteY8" fmla="*/ 844621 h 844621"/>
              <a:gd name="connsiteX9" fmla="*/ 140773 w 6408712"/>
              <a:gd name="connsiteY9" fmla="*/ 844621 h 844621"/>
              <a:gd name="connsiteX10" fmla="*/ 41231 w 6408712"/>
              <a:gd name="connsiteY10" fmla="*/ 803389 h 844621"/>
              <a:gd name="connsiteX11" fmla="*/ 0 w 6408712"/>
              <a:gd name="connsiteY11" fmla="*/ 703847 h 844621"/>
              <a:gd name="connsiteX12" fmla="*/ 0 w 6408712"/>
              <a:gd name="connsiteY12" fmla="*/ 140773 h 84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8712" h="844621">
                <a:moveTo>
                  <a:pt x="0" y="140773"/>
                </a:moveTo>
                <a:cubicBezTo>
                  <a:pt x="0" y="103438"/>
                  <a:pt x="14831" y="67632"/>
                  <a:pt x="41232" y="41231"/>
                </a:cubicBezTo>
                <a:cubicBezTo>
                  <a:pt x="67632" y="14831"/>
                  <a:pt x="103438" y="0"/>
                  <a:pt x="140774" y="0"/>
                </a:cubicBezTo>
                <a:lnTo>
                  <a:pt x="6267939" y="0"/>
                </a:lnTo>
                <a:cubicBezTo>
                  <a:pt x="6305274" y="0"/>
                  <a:pt x="6341080" y="14831"/>
                  <a:pt x="6367481" y="41232"/>
                </a:cubicBezTo>
                <a:cubicBezTo>
                  <a:pt x="6393881" y="67632"/>
                  <a:pt x="6408712" y="103438"/>
                  <a:pt x="6408712" y="140774"/>
                </a:cubicBezTo>
                <a:lnTo>
                  <a:pt x="6408712" y="703848"/>
                </a:lnTo>
                <a:cubicBezTo>
                  <a:pt x="6408712" y="741183"/>
                  <a:pt x="6393881" y="776990"/>
                  <a:pt x="6367481" y="803390"/>
                </a:cubicBezTo>
                <a:cubicBezTo>
                  <a:pt x="6341081" y="829790"/>
                  <a:pt x="6305275" y="844621"/>
                  <a:pt x="6267939" y="844621"/>
                </a:cubicBezTo>
                <a:lnTo>
                  <a:pt x="140773" y="844621"/>
                </a:lnTo>
                <a:cubicBezTo>
                  <a:pt x="103438" y="844621"/>
                  <a:pt x="67631" y="829790"/>
                  <a:pt x="41231" y="803389"/>
                </a:cubicBezTo>
                <a:cubicBezTo>
                  <a:pt x="14831" y="776989"/>
                  <a:pt x="0" y="741183"/>
                  <a:pt x="0" y="703847"/>
                </a:cubicBezTo>
                <a:lnTo>
                  <a:pt x="0" y="140773"/>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txBody>
          <a:bodyPr spcFirstLastPara="0" vert="horz" wrap="square" lIns="136481" tIns="136481" rIns="136481" bIns="136481" numCol="1" spcCol="1270" anchor="ctr" anchorCtr="0">
            <a:noAutofit/>
          </a:bodyPr>
          <a:lstStyle/>
          <a:p>
            <a:pPr lvl="0" algn="l" defTabSz="1111250">
              <a:lnSpc>
                <a:spcPct val="90000"/>
              </a:lnSpc>
              <a:spcBef>
                <a:spcPct val="0"/>
              </a:spcBef>
              <a:spcAft>
                <a:spcPct val="35000"/>
              </a:spcAft>
            </a:pPr>
            <a:r>
              <a:rPr lang="en-US" sz="2500" b="1" kern="1200" dirty="0" smtClean="0"/>
              <a:t>Fungsi Demokrasi Pancasila</a:t>
            </a:r>
            <a:endParaRPr lang="en-US" sz="2500" b="1" kern="1200" dirty="0"/>
          </a:p>
        </p:txBody>
      </p:sp>
      <p:sp>
        <p:nvSpPr>
          <p:cNvPr id="16" name="Freeform 15"/>
          <p:cNvSpPr/>
          <p:nvPr/>
        </p:nvSpPr>
        <p:spPr>
          <a:xfrm>
            <a:off x="2411760" y="4149080"/>
            <a:ext cx="6696744" cy="2091845"/>
          </a:xfrm>
          <a:custGeom>
            <a:avLst/>
            <a:gdLst>
              <a:gd name="connsiteX0" fmla="*/ 0 w 6408712"/>
              <a:gd name="connsiteY0" fmla="*/ 0 h 919080"/>
              <a:gd name="connsiteX1" fmla="*/ 6408712 w 6408712"/>
              <a:gd name="connsiteY1" fmla="*/ 0 h 919080"/>
              <a:gd name="connsiteX2" fmla="*/ 6408712 w 6408712"/>
              <a:gd name="connsiteY2" fmla="*/ 919080 h 919080"/>
              <a:gd name="connsiteX3" fmla="*/ 0 w 6408712"/>
              <a:gd name="connsiteY3" fmla="*/ 919080 h 919080"/>
              <a:gd name="connsiteX4" fmla="*/ 0 w 6408712"/>
              <a:gd name="connsiteY4" fmla="*/ 0 h 919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712" h="919080">
                <a:moveTo>
                  <a:pt x="0" y="0"/>
                </a:moveTo>
                <a:lnTo>
                  <a:pt x="6408712" y="0"/>
                </a:lnTo>
                <a:lnTo>
                  <a:pt x="6408712" y="919080"/>
                </a:lnTo>
                <a:lnTo>
                  <a:pt x="0" y="9190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347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ID" dirty="0" smtClean="0"/>
              <a:t>Menjamin keikutsertaan rakyat dalam kehidupan bernegara.</a:t>
            </a:r>
            <a:endParaRPr lang="en-US" sz="1800" kern="1200" dirty="0"/>
          </a:p>
          <a:p>
            <a:pPr marL="171450" lvl="1" indent="-171450" algn="l" defTabSz="800100">
              <a:lnSpc>
                <a:spcPct val="90000"/>
              </a:lnSpc>
              <a:spcBef>
                <a:spcPct val="0"/>
              </a:spcBef>
              <a:spcAft>
                <a:spcPct val="20000"/>
              </a:spcAft>
              <a:buChar char="••"/>
            </a:pPr>
            <a:r>
              <a:rPr lang="en-ID" dirty="0" smtClean="0"/>
              <a:t>Menjamin berdirinya negara Republik Indonesia.</a:t>
            </a:r>
            <a:endParaRPr lang="en-US" sz="1800" kern="1200" dirty="0"/>
          </a:p>
          <a:p>
            <a:pPr marL="171450" lvl="1" indent="-171450" algn="l" defTabSz="800100">
              <a:lnSpc>
                <a:spcPct val="90000"/>
              </a:lnSpc>
              <a:spcBef>
                <a:spcPct val="0"/>
              </a:spcBef>
              <a:spcAft>
                <a:spcPct val="20000"/>
              </a:spcAft>
              <a:buChar char="••"/>
            </a:pPr>
            <a:r>
              <a:rPr lang="en-ID" dirty="0" smtClean="0"/>
              <a:t>Menjamin tetap tegaknya NKRI berdasarkan sistem konstitusional.</a:t>
            </a:r>
          </a:p>
          <a:p>
            <a:pPr marL="171450" lvl="1" indent="-171450" algn="l" defTabSz="800100">
              <a:lnSpc>
                <a:spcPct val="90000"/>
              </a:lnSpc>
              <a:spcBef>
                <a:spcPct val="0"/>
              </a:spcBef>
              <a:spcAft>
                <a:spcPct val="20000"/>
              </a:spcAft>
              <a:buChar char="••"/>
            </a:pPr>
            <a:r>
              <a:rPr lang="en-ID" sz="1800" kern="1200" dirty="0" smtClean="0"/>
              <a:t>Menjamin tegaknya hukum yang berasal dari Pancasila.</a:t>
            </a:r>
          </a:p>
          <a:p>
            <a:pPr marL="171450" lvl="1" indent="-171450" algn="l" defTabSz="800100">
              <a:lnSpc>
                <a:spcPct val="90000"/>
              </a:lnSpc>
              <a:spcBef>
                <a:spcPct val="0"/>
              </a:spcBef>
              <a:spcAft>
                <a:spcPct val="20000"/>
              </a:spcAft>
              <a:buChar char="••"/>
            </a:pPr>
            <a:r>
              <a:rPr lang="en-ID" dirty="0" smtClean="0"/>
              <a:t>Menjamin adanya hubungan yang sama, serasi, dan seimbang antarlembaga negara.</a:t>
            </a:r>
          </a:p>
          <a:p>
            <a:pPr marL="171450" lvl="1" indent="-171450" algn="l" defTabSz="800100">
              <a:lnSpc>
                <a:spcPct val="90000"/>
              </a:lnSpc>
              <a:spcBef>
                <a:spcPct val="0"/>
              </a:spcBef>
              <a:spcAft>
                <a:spcPct val="20000"/>
              </a:spcAft>
              <a:buChar char="••"/>
            </a:pPr>
            <a:r>
              <a:rPr lang="en-ID" sz="1800" kern="1200" dirty="0" smtClean="0"/>
              <a:t>Menjamin pemerintahan yang bertanggung jawab. </a:t>
            </a:r>
            <a:endParaRPr lang="en-US" sz="1800" kern="1200" dirty="0"/>
          </a:p>
        </p:txBody>
      </p:sp>
      <p:sp>
        <p:nvSpPr>
          <p:cNvPr id="6" name="Bent Arrow 5"/>
          <p:cNvSpPr/>
          <p:nvPr/>
        </p:nvSpPr>
        <p:spPr>
          <a:xfrm>
            <a:off x="467544" y="188640"/>
            <a:ext cx="1368152" cy="4392488"/>
          </a:xfrm>
          <a:prstGeom prst="bentArrow">
            <a:avLst/>
          </a:prstGeom>
          <a:solidFill>
            <a:srgbClr val="C00000"/>
          </a:solid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lowchart: Document 8"/>
          <p:cNvSpPr/>
          <p:nvPr/>
        </p:nvSpPr>
        <p:spPr>
          <a:xfrm>
            <a:off x="2483768" y="260648"/>
            <a:ext cx="4752528" cy="1368152"/>
          </a:xfrm>
          <a:prstGeom prst="flowChart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D" sz="2800" b="1" dirty="0" smtClean="0">
                <a:solidFill>
                  <a:srgbClr val="C00000"/>
                </a:solidFill>
              </a:rPr>
              <a:t>Asas dan Fungsi Demokrasi Pancasila</a:t>
            </a:r>
            <a:endParaRPr lang="en-US" sz="2800" dirty="0"/>
          </a:p>
        </p:txBody>
      </p:sp>
      <p:sp>
        <p:nvSpPr>
          <p:cNvPr id="10" name="Equal 9"/>
          <p:cNvSpPr/>
          <p:nvPr/>
        </p:nvSpPr>
        <p:spPr>
          <a:xfrm rot="20061499">
            <a:off x="2057310" y="188640"/>
            <a:ext cx="1152128" cy="288032"/>
          </a:xfrm>
          <a:prstGeom prst="mathEqua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Equal 10"/>
          <p:cNvSpPr/>
          <p:nvPr/>
        </p:nvSpPr>
        <p:spPr>
          <a:xfrm rot="1093155">
            <a:off x="6500068" y="188640"/>
            <a:ext cx="1152128" cy="288032"/>
          </a:xfrm>
          <a:prstGeom prst="mathEqua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29"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ppt_x</p:attrName>
                                        </p:attrNameLst>
                                      </p:cBhvr>
                                      <p:tavLst>
                                        <p:tav tm="0">
                                          <p:val>
                                            <p:strVal val="#ppt_x-.2"/>
                                          </p:val>
                                        </p:tav>
                                        <p:tav tm="100000">
                                          <p:val>
                                            <p:strVal val="#ppt_x"/>
                                          </p:val>
                                        </p:tav>
                                      </p:tavLst>
                                    </p:anim>
                                    <p:anim calcmode="lin" valueType="num">
                                      <p:cBhvr>
                                        <p:cTn id="15" dur="1000" fill="hold"/>
                                        <p:tgtEl>
                                          <p:spTgt spid="1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3"/>
                                        </p:tgtEl>
                                      </p:cBhvr>
                                    </p:animEffect>
                                  </p:childTnLst>
                                </p:cTn>
                              </p:par>
                            </p:childTnLst>
                          </p:cTn>
                        </p:par>
                        <p:par>
                          <p:cTn id="17" fill="hold">
                            <p:stCondLst>
                              <p:cond delay="1500"/>
                            </p:stCondLst>
                            <p:childTnLst>
                              <p:par>
                                <p:cTn id="18" presetID="29"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ppt_x</p:attrName>
                                        </p:attrNameLst>
                                      </p:cBhvr>
                                      <p:tavLst>
                                        <p:tav tm="0">
                                          <p:val>
                                            <p:strVal val="#ppt_x-.2"/>
                                          </p:val>
                                        </p:tav>
                                        <p:tav tm="100000">
                                          <p:val>
                                            <p:strVal val="#ppt_x"/>
                                          </p:val>
                                        </p:tav>
                                      </p:tavLst>
                                    </p:anim>
                                    <p:anim calcmode="lin" valueType="num">
                                      <p:cBhvr>
                                        <p:cTn id="21" dur="1000" fill="hold"/>
                                        <p:tgtEl>
                                          <p:spTgt spid="14"/>
                                        </p:tgtEl>
                                        <p:attrNameLst>
                                          <p:attrName>ppt_y</p:attrName>
                                        </p:attrNameLst>
                                      </p:cBhvr>
                                      <p:tavLst>
                                        <p:tav tm="0">
                                          <p:val>
                                            <p:strVal val="#ppt_y"/>
                                          </p:val>
                                        </p:tav>
                                        <p:tav tm="100000">
                                          <p:val>
                                            <p:strVal val="#ppt_y"/>
                                          </p:val>
                                        </p:tav>
                                      </p:tavLst>
                                    </p:anim>
                                    <p:animEffect transition="in" filter="wipe(right)" prLst="gradientSize: 0.1">
                                      <p:cBhvr>
                                        <p:cTn id="22" dur="1000"/>
                                        <p:tgtEl>
                                          <p:spTgt spid="14"/>
                                        </p:tgtEl>
                                      </p:cBhvr>
                                    </p:animEffect>
                                  </p:childTnLst>
                                </p:cTn>
                              </p:par>
                            </p:childTnLst>
                          </p:cTn>
                        </p:par>
                        <p:par>
                          <p:cTn id="23" fill="hold">
                            <p:stCondLst>
                              <p:cond delay="2500"/>
                            </p:stCondLst>
                            <p:childTnLst>
                              <p:par>
                                <p:cTn id="24" presetID="29"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ppt_x</p:attrName>
                                        </p:attrNameLst>
                                      </p:cBhvr>
                                      <p:tavLst>
                                        <p:tav tm="0">
                                          <p:val>
                                            <p:strVal val="#ppt_x-.2"/>
                                          </p:val>
                                        </p:tav>
                                        <p:tav tm="100000">
                                          <p:val>
                                            <p:strVal val="#ppt_x"/>
                                          </p:val>
                                        </p:tav>
                                      </p:tavLst>
                                    </p:anim>
                                    <p:anim calcmode="lin" valueType="num">
                                      <p:cBhvr>
                                        <p:cTn id="27"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5"/>
                                        </p:tgtEl>
                                      </p:cBhvr>
                                    </p:animEffect>
                                  </p:childTnLst>
                                </p:cTn>
                              </p:par>
                            </p:childTnLst>
                          </p:cTn>
                        </p:par>
                        <p:par>
                          <p:cTn id="29" fill="hold">
                            <p:stCondLst>
                              <p:cond delay="3500"/>
                            </p:stCondLst>
                            <p:childTnLst>
                              <p:par>
                                <p:cTn id="30" presetID="29"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1000" fill="hold"/>
                                        <p:tgtEl>
                                          <p:spTgt spid="16"/>
                                        </p:tgtEl>
                                        <p:attrNameLst>
                                          <p:attrName>ppt_x</p:attrName>
                                        </p:attrNameLst>
                                      </p:cBhvr>
                                      <p:tavLst>
                                        <p:tav tm="0">
                                          <p:val>
                                            <p:strVal val="#ppt_x-.2"/>
                                          </p:val>
                                        </p:tav>
                                        <p:tav tm="100000">
                                          <p:val>
                                            <p:strVal val="#ppt_x"/>
                                          </p:val>
                                        </p:tav>
                                      </p:tavLst>
                                    </p:anim>
                                    <p:anim calcmode="lin" valueType="num">
                                      <p:cBhvr>
                                        <p:cTn id="33" dur="1000" fill="hold"/>
                                        <p:tgtEl>
                                          <p:spTgt spid="16"/>
                                        </p:tgtEl>
                                        <p:attrNameLst>
                                          <p:attrName>ppt_y</p:attrName>
                                        </p:attrNameLst>
                                      </p:cBhvr>
                                      <p:tavLst>
                                        <p:tav tm="0">
                                          <p:val>
                                            <p:strVal val="#ppt_y"/>
                                          </p:val>
                                        </p:tav>
                                        <p:tav tm="100000">
                                          <p:val>
                                            <p:strVal val="#ppt_y"/>
                                          </p:val>
                                        </p:tav>
                                      </p:tavLst>
                                    </p:anim>
                                    <p:animEffect transition="in" filter="wipe(right)" prLst="gradientSize: 0.1">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1230838</TotalTime>
  <Words>766</Words>
  <Application>Microsoft Office PowerPoint</Application>
  <PresentationFormat>On-screen Show (4:3)</PresentationFormat>
  <Paragraphs>106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Prinsip-Prinsip Demokrasi Pancasila</vt:lpstr>
      <vt:lpstr> </vt:lpstr>
      <vt:lpstr>Slide 9</vt:lpstr>
      <vt:lpstr>Slide 10</vt:lpstr>
      <vt:lpstr>Slide 11</vt:lpstr>
      <vt:lpstr>Slide 12</vt:lpstr>
      <vt:lpstr>Sekian dan 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USER</cp:lastModifiedBy>
  <cp:revision>353</cp:revision>
  <dcterms:created xsi:type="dcterms:W3CDTF">2019-05-20T01:51:34Z</dcterms:created>
  <dcterms:modified xsi:type="dcterms:W3CDTF">2020-10-19T10:49:28Z</dcterms:modified>
</cp:coreProperties>
</file>