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57" r:id="rId4"/>
    <p:sldId id="278" r:id="rId5"/>
    <p:sldId id="266" r:id="rId6"/>
    <p:sldId id="279" r:id="rId7"/>
    <p:sldId id="267" r:id="rId8"/>
    <p:sldId id="280" r:id="rId9"/>
    <p:sldId id="275" r:id="rId10"/>
    <p:sldId id="269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78B9AC7-2D79-44C3-A214-A71A8BBC402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78B9AC7-2D79-44C3-A214-A71A8BBC402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209800"/>
            <a:ext cx="3657600" cy="1828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HIKMAH </a:t>
            </a:r>
            <a:r>
              <a:rPr lang="en-US" sz="2800" b="1" dirty="0" smtClean="0"/>
              <a:t>BERIMAN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KEPADA MALAIKAT ALLAH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724400"/>
            <a:ext cx="3352801" cy="126210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>
                <a:latin typeface="+mj-lt"/>
              </a:rPr>
              <a:t>Oleh</a:t>
            </a:r>
            <a:r>
              <a:rPr lang="en-US" sz="1600" b="1" dirty="0" smtClean="0">
                <a:latin typeface="+mj-lt"/>
              </a:rPr>
              <a:t>: </a:t>
            </a:r>
            <a:r>
              <a:rPr lang="en-US" sz="1600" b="1" dirty="0" err="1" smtClean="0">
                <a:latin typeface="+mj-lt"/>
              </a:rPr>
              <a:t>M.Imanulloh</a:t>
            </a:r>
            <a:r>
              <a:rPr lang="en-US" sz="1600" b="1" dirty="0" smtClean="0">
                <a:latin typeface="+mj-lt"/>
              </a:rPr>
              <a:t>. </a:t>
            </a:r>
            <a:r>
              <a:rPr lang="en-US" sz="1600" b="1" dirty="0" err="1" smtClean="0">
                <a:latin typeface="+mj-lt"/>
              </a:rPr>
              <a:t>S.sos</a:t>
            </a:r>
            <a:endParaRPr lang="en-US" sz="16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+mj-lt"/>
              </a:rPr>
              <a:t>PAI </a:t>
            </a:r>
            <a:r>
              <a:rPr lang="en-US" sz="1600" b="1" dirty="0" err="1" smtClean="0">
                <a:latin typeface="+mj-lt"/>
              </a:rPr>
              <a:t>Kelas</a:t>
            </a:r>
            <a:r>
              <a:rPr lang="en-US" sz="1600" b="1" dirty="0" smtClean="0">
                <a:latin typeface="+mj-lt"/>
              </a:rPr>
              <a:t> X</a:t>
            </a: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latin typeface="+mj-lt"/>
              </a:rPr>
              <a:t>Smks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Yabhinka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Cilegon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6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495800"/>
            <a:ext cx="7024744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Forte" pitchFamily="66" charset="0"/>
              </a:rPr>
              <a:t>WASSALAMU’ALAIKUM. WR. WB</a:t>
            </a:r>
            <a:endParaRPr lang="en-US" b="1" dirty="0">
              <a:latin typeface="Forte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6400800" cy="3581400"/>
          </a:xfrm>
        </p:spPr>
      </p:pic>
    </p:spTree>
    <p:extLst>
      <p:ext uri="{BB962C8B-B14F-4D97-AF65-F5344CB8AC3E}">
        <p14:creationId xmlns:p14="http://schemas.microsoft.com/office/powerpoint/2010/main" val="35776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019748"/>
          </a:xfrm>
        </p:spPr>
        <p:txBody>
          <a:bodyPr/>
          <a:lstStyle/>
          <a:p>
            <a:pPr algn="just"/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Ajar :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Agama </a:t>
            </a:r>
            <a:r>
              <a:rPr lang="en-US" dirty="0" err="1" smtClean="0"/>
              <a:t>islam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Budi </a:t>
            </a:r>
            <a:r>
              <a:rPr lang="en-US" dirty="0" err="1" smtClean="0"/>
              <a:t>Pekerti</a:t>
            </a:r>
            <a:r>
              <a:rPr lang="en-US" dirty="0" smtClean="0"/>
              <a:t>,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Hasaniyah</a:t>
            </a:r>
            <a:r>
              <a:rPr lang="en-US" dirty="0" smtClean="0"/>
              <a:t>, S.Ag,.</a:t>
            </a:r>
            <a:r>
              <a:rPr lang="en-US" dirty="0" err="1" smtClean="0"/>
              <a:t>M.a</a:t>
            </a:r>
            <a:r>
              <a:rPr lang="en-US" dirty="0" smtClean="0"/>
              <a:t>, &amp; </a:t>
            </a:r>
            <a:r>
              <a:rPr lang="en-US" dirty="0" err="1" smtClean="0"/>
              <a:t>Choirul</a:t>
            </a:r>
            <a:r>
              <a:rPr lang="en-US" dirty="0" smtClean="0"/>
              <a:t> </a:t>
            </a:r>
            <a:r>
              <a:rPr lang="en-US" dirty="0" err="1" smtClean="0"/>
              <a:t>Ansori</a:t>
            </a:r>
            <a:r>
              <a:rPr lang="en-US" dirty="0" smtClean="0"/>
              <a:t>. </a:t>
            </a:r>
            <a:r>
              <a:rPr lang="en-US" dirty="0" err="1" smtClean="0"/>
              <a:t>S.Ag</a:t>
            </a:r>
            <a:r>
              <a:rPr lang="en-US" dirty="0" smtClean="0"/>
              <a:t>., </a:t>
            </a:r>
            <a:r>
              <a:rPr lang="en-US" dirty="0" err="1" smtClean="0"/>
              <a:t>M.pdi</a:t>
            </a:r>
            <a:r>
              <a:rPr lang="en-US" dirty="0" smtClean="0"/>
              <a:t>. </a:t>
            </a:r>
            <a:r>
              <a:rPr lang="en-US" dirty="0" err="1" smtClean="0"/>
              <a:t>Yudhistira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8200"/>
            <a:ext cx="7024744" cy="12192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Forte" pitchFamily="66" charset="0"/>
              </a:rPr>
              <a:t>Assalamu’alaikum.Wr.Wb</a:t>
            </a:r>
            <a:endParaRPr lang="en-US" dirty="0">
              <a:latin typeface="Forte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90" y="2324100"/>
            <a:ext cx="4275832" cy="3508375"/>
          </a:xfrm>
        </p:spPr>
      </p:pic>
    </p:spTree>
    <p:extLst>
      <p:ext uri="{BB962C8B-B14F-4D97-AF65-F5344CB8AC3E}">
        <p14:creationId xmlns:p14="http://schemas.microsoft.com/office/powerpoint/2010/main" val="35838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029736"/>
          </a:xfrm>
        </p:spPr>
        <p:txBody>
          <a:bodyPr/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Pembelajaran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malaikat-malaikat</a:t>
            </a:r>
            <a:r>
              <a:rPr lang="en-US" dirty="0" smtClean="0"/>
              <a:t> </a:t>
            </a:r>
            <a:r>
              <a:rPr lang="en-US" dirty="0" err="1" smtClean="0"/>
              <a:t>allah</a:t>
            </a:r>
            <a:r>
              <a:rPr lang="en-US" dirty="0" smtClean="0"/>
              <a:t> SWT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meneladani</a:t>
            </a:r>
            <a:r>
              <a:rPr lang="en-US" dirty="0" smtClean="0"/>
              <a:t> </a:t>
            </a:r>
            <a:r>
              <a:rPr lang="en-US" dirty="0" err="1" smtClean="0"/>
              <a:t>prilaku</a:t>
            </a:r>
            <a:r>
              <a:rPr lang="en-US" dirty="0" smtClean="0"/>
              <a:t> yang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malaikat-malaikat</a:t>
            </a:r>
            <a:r>
              <a:rPr lang="en-US" dirty="0" smtClean="0"/>
              <a:t> Allah </a:t>
            </a:r>
            <a:r>
              <a:rPr lang="en-US" dirty="0" err="1" smtClean="0"/>
              <a:t>Swt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US" b="1" dirty="0" smtClean="0"/>
              <a:t>Target </a:t>
            </a:r>
            <a:r>
              <a:rPr lang="en-US" b="1" dirty="0" err="1" smtClean="0"/>
              <a:t>Pembahasan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prilaku</a:t>
            </a:r>
            <a:r>
              <a:rPr lang="en-US" dirty="0" smtClean="0"/>
              <a:t> </a:t>
            </a:r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malaikat</a:t>
            </a:r>
            <a:r>
              <a:rPr lang="en-US" dirty="0" smtClean="0"/>
              <a:t> </a:t>
            </a:r>
            <a:r>
              <a:rPr lang="en-US" dirty="0" err="1" smtClean="0"/>
              <a:t>allah</a:t>
            </a:r>
            <a:r>
              <a:rPr lang="en-US" dirty="0" smtClean="0"/>
              <a:t> </a:t>
            </a:r>
            <a:r>
              <a:rPr lang="en-US" dirty="0" err="1" smtClean="0"/>
              <a:t>swt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hikmah</a:t>
            </a:r>
            <a:r>
              <a:rPr lang="en-US" dirty="0" smtClean="0"/>
              <a:t> </a:t>
            </a:r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malaikat</a:t>
            </a:r>
            <a:r>
              <a:rPr lang="en-US" dirty="0" smtClean="0"/>
              <a:t> </a:t>
            </a:r>
            <a:r>
              <a:rPr lang="en-US" dirty="0" err="1" smtClean="0"/>
              <a:t>allah</a:t>
            </a:r>
            <a:r>
              <a:rPr lang="en-US" dirty="0" smtClean="0"/>
              <a:t> </a:t>
            </a:r>
            <a:r>
              <a:rPr lang="en-US" dirty="0" err="1" smtClean="0"/>
              <a:t>swt</a:t>
            </a:r>
            <a:endParaRPr lang="en-US" dirty="0" smtClean="0"/>
          </a:p>
          <a:p>
            <a:pPr marL="68580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Prilaku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mencerminkan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beriman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malaikat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62282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taat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allah</a:t>
            </a:r>
            <a:r>
              <a:rPr lang="en-US" dirty="0" smtClean="0"/>
              <a:t> </a:t>
            </a:r>
            <a:r>
              <a:rPr lang="en-US" dirty="0" err="1" smtClean="0"/>
              <a:t>Swt</a:t>
            </a:r>
            <a:r>
              <a:rPr lang="en-US" dirty="0" smtClean="0"/>
              <a:t>. Dan </a:t>
            </a:r>
            <a:r>
              <a:rPr lang="en-US" dirty="0" err="1" smtClean="0"/>
              <a:t>menjauhi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maksiat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err="1" smtClean="0"/>
              <a:t>Istiqamah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sabar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menjalankannya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1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7800"/>
            <a:ext cx="6805108" cy="4384829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optimis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menjalani</a:t>
            </a:r>
            <a:r>
              <a:rPr lang="en-US" dirty="0"/>
              <a:t> </a:t>
            </a:r>
            <a:r>
              <a:rPr lang="en-US" dirty="0" err="1"/>
              <a:t>kehidupan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ujub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sombong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nikmat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tawadhu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orang lain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Hikmah</a:t>
            </a:r>
            <a:r>
              <a:rPr lang="en-US" b="1" dirty="0" smtClean="0"/>
              <a:t> </a:t>
            </a:r>
            <a:r>
              <a:rPr lang="en-US" b="1" dirty="0" err="1" smtClean="0"/>
              <a:t>Beriman</a:t>
            </a:r>
            <a:r>
              <a:rPr lang="en-US" b="1" dirty="0" smtClean="0"/>
              <a:t> </a:t>
            </a:r>
            <a:r>
              <a:rPr lang="en-US" b="1" dirty="0" err="1" smtClean="0"/>
              <a:t>kepada</a:t>
            </a:r>
            <a:r>
              <a:rPr lang="en-US" b="1" dirty="0" smtClean="0"/>
              <a:t> </a:t>
            </a:r>
            <a:r>
              <a:rPr lang="en-US" b="1" dirty="0" err="1" smtClean="0"/>
              <a:t>Malaikat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yakin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keagungan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allah</a:t>
            </a:r>
            <a:r>
              <a:rPr lang="en-US" dirty="0" smtClean="0"/>
              <a:t> </a:t>
            </a:r>
            <a:r>
              <a:rPr lang="en-US" dirty="0" err="1" smtClean="0"/>
              <a:t>Swt</a:t>
            </a:r>
            <a:r>
              <a:rPr lang="en-US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mencontoh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malaikat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ketaatan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allah</a:t>
            </a:r>
            <a:r>
              <a:rPr lang="en-US" dirty="0" smtClean="0"/>
              <a:t> </a:t>
            </a:r>
            <a:r>
              <a:rPr lang="en-US" dirty="0" err="1" smtClean="0"/>
              <a:t>Swt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0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315200" cy="4537229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ujub</a:t>
            </a:r>
            <a:r>
              <a:rPr lang="en-US" dirty="0"/>
              <a:t> (</a:t>
            </a:r>
            <a:r>
              <a:rPr lang="en-US" dirty="0" err="1"/>
              <a:t>bangga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)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malaikat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mengajak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kebaikan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kemungkaran</a:t>
            </a:r>
            <a:endParaRPr lang="en-US" dirty="0"/>
          </a:p>
          <a:p>
            <a:pPr algn="just"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7467600" cy="4994275"/>
          </a:xfrm>
        </p:spPr>
      </p:pic>
    </p:spTree>
    <p:extLst>
      <p:ext uri="{BB962C8B-B14F-4D97-AF65-F5344CB8AC3E}">
        <p14:creationId xmlns:p14="http://schemas.microsoft.com/office/powerpoint/2010/main" val="30350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621</TotalTime>
  <Words>188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HIKMAH BERIMAN  KEPADA MALAIKAT ALLAH</vt:lpstr>
      <vt:lpstr>Assalamu’alaikum.Wr.Wb</vt:lpstr>
      <vt:lpstr>Tujuan Pembelajaran</vt:lpstr>
      <vt:lpstr>Target Pembahasan</vt:lpstr>
      <vt:lpstr>Prilaku yang mencerminkan beriman kepada malaikat </vt:lpstr>
      <vt:lpstr>PowerPoint Presentation</vt:lpstr>
      <vt:lpstr>Hikmah Beriman kepada Malaikat</vt:lpstr>
      <vt:lpstr>PowerPoint Presentation</vt:lpstr>
      <vt:lpstr>PowerPoint Presentation</vt:lpstr>
      <vt:lpstr>WASSALAMU’ALAIKUM. WR. WB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BERIMAN KEPADA MALAIKAT ALLAH</dc:title>
  <dc:creator>ismail - [2010]</dc:creator>
  <cp:lastModifiedBy>ismail - [2010]</cp:lastModifiedBy>
  <cp:revision>42</cp:revision>
  <dcterms:created xsi:type="dcterms:W3CDTF">2020-10-03T04:14:05Z</dcterms:created>
  <dcterms:modified xsi:type="dcterms:W3CDTF">2020-10-16T15:30:52Z</dcterms:modified>
</cp:coreProperties>
</file>