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7" r:id="rId3"/>
    <p:sldId id="262" r:id="rId4"/>
    <p:sldId id="282" r:id="rId5"/>
    <p:sldId id="279" r:id="rId6"/>
    <p:sldId id="280" r:id="rId7"/>
    <p:sldId id="270" r:id="rId8"/>
    <p:sldId id="273" r:id="rId9"/>
    <p:sldId id="274" r:id="rId10"/>
    <p:sldId id="275" r:id="rId11"/>
    <p:sldId id="276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1410-A67C-48E5-ACF0-277ECE8DB0F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B80-C1A2-477D-B337-29636A73C9C1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1410-A67C-48E5-ACF0-277ECE8DB0F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B80-C1A2-477D-B337-29636A73C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1410-A67C-48E5-ACF0-277ECE8DB0F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B80-C1A2-477D-B337-29636A73C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1410-A67C-48E5-ACF0-277ECE8DB0F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B80-C1A2-477D-B337-29636A73C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1410-A67C-48E5-ACF0-277ECE8DB0F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B80-C1A2-477D-B337-29636A73C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1410-A67C-48E5-ACF0-277ECE8DB0F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B80-C1A2-477D-B337-29636A73C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1410-A67C-48E5-ACF0-277ECE8DB0F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B80-C1A2-477D-B337-29636A73C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1410-A67C-48E5-ACF0-277ECE8DB0F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B80-C1A2-477D-B337-29636A73C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1410-A67C-48E5-ACF0-277ECE8DB0F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B80-C1A2-477D-B337-29636A73C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1410-A67C-48E5-ACF0-277ECE8DB0F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B80-C1A2-477D-B337-29636A73C9C1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1410-A67C-48E5-ACF0-277ECE8DB0F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9B80-C1A2-477D-B337-29636A73C9C1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30E1410-A67C-48E5-ACF0-277ECE8DB0F5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0E19B80-C1A2-477D-B337-29636A73C9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09799"/>
            <a:ext cx="4419600" cy="1143001"/>
          </a:xfrm>
        </p:spPr>
        <p:txBody>
          <a:bodyPr>
            <a:noAutofit/>
          </a:bodyPr>
          <a:lstStyle/>
          <a:p>
            <a:r>
              <a:rPr lang="en-US" sz="3200" dirty="0" smtClean="0"/>
              <a:t>PRILAKU</a:t>
            </a:r>
            <a:br>
              <a:rPr lang="en-US" sz="3200" dirty="0" smtClean="0"/>
            </a:br>
            <a:r>
              <a:rPr lang="en-US" sz="3200" dirty="0" smtClean="0"/>
              <a:t>ETOS KERJA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0"/>
            <a:ext cx="4419600" cy="990600"/>
          </a:xfrm>
        </p:spPr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: M. </a:t>
            </a:r>
            <a:r>
              <a:rPr lang="en-US" dirty="0" err="1" smtClean="0"/>
              <a:t>Imanulloh</a:t>
            </a:r>
            <a:r>
              <a:rPr lang="en-US" dirty="0" smtClean="0"/>
              <a:t> </a:t>
            </a:r>
            <a:r>
              <a:rPr lang="en-US" dirty="0" err="1" smtClean="0"/>
              <a:t>S.Sos</a:t>
            </a:r>
            <a:endParaRPr lang="en-US" dirty="0" smtClean="0"/>
          </a:p>
          <a:p>
            <a:r>
              <a:rPr lang="en-US" dirty="0" smtClean="0"/>
              <a:t>PAI </a:t>
            </a:r>
            <a:r>
              <a:rPr lang="en-US" dirty="0" err="1" smtClean="0"/>
              <a:t>Kelas</a:t>
            </a:r>
            <a:r>
              <a:rPr lang="en-US" dirty="0" smtClean="0"/>
              <a:t> XI </a:t>
            </a:r>
            <a:r>
              <a:rPr lang="en-US" dirty="0" err="1" smtClean="0"/>
              <a:t>Smks</a:t>
            </a:r>
            <a:r>
              <a:rPr lang="en-US" dirty="0" smtClean="0"/>
              <a:t> </a:t>
            </a:r>
            <a:r>
              <a:rPr lang="en-US" dirty="0" err="1" smtClean="0"/>
              <a:t>Yabhinka</a:t>
            </a:r>
            <a:r>
              <a:rPr lang="en-US" dirty="0" smtClean="0"/>
              <a:t> </a:t>
            </a:r>
            <a:r>
              <a:rPr lang="en-US" dirty="0" err="1" smtClean="0"/>
              <a:t>Cilegon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7" b="12246"/>
          <a:stretch/>
        </p:blipFill>
        <p:spPr>
          <a:xfrm>
            <a:off x="4953000" y="76200"/>
            <a:ext cx="4038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Prilaku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etos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dirty="0" err="1" smtClean="0"/>
              <a:t>Mengulang-ulang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r>
              <a:rPr lang="en-US" dirty="0" smtClean="0"/>
              <a:t> </a:t>
            </a:r>
            <a:r>
              <a:rPr lang="en-US" dirty="0" err="1" smtClean="0"/>
              <a:t>disekolah</a:t>
            </a:r>
            <a:endParaRPr lang="en-US" dirty="0" smtClean="0"/>
          </a:p>
          <a:p>
            <a:pPr>
              <a:lnSpc>
                <a:spcPct val="150000"/>
              </a:lnSpc>
              <a:buClrTx/>
            </a:pP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tugas-tugas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sungguh-sungguh</a:t>
            </a:r>
            <a:endParaRPr lang="en-US" dirty="0" smtClean="0"/>
          </a:p>
          <a:p>
            <a:pPr>
              <a:lnSpc>
                <a:spcPct val="150000"/>
              </a:lnSpc>
              <a:buClrTx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menunda-nunda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rasa </a:t>
            </a:r>
            <a:r>
              <a:rPr lang="en-US" dirty="0" err="1" smtClean="0"/>
              <a:t>malas</a:t>
            </a:r>
            <a:endParaRPr lang="en-US" dirty="0" smtClean="0"/>
          </a:p>
          <a:p>
            <a:pPr>
              <a:lnSpc>
                <a:spcPct val="150000"/>
              </a:lnSpc>
              <a:buClrTx/>
            </a:pP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rezeki</a:t>
            </a:r>
            <a:r>
              <a:rPr lang="en-US" dirty="0" smtClean="0"/>
              <a:t> yang halal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 smtClean="0"/>
          </a:p>
          <a:p>
            <a:pPr>
              <a:lnSpc>
                <a:spcPct val="150000"/>
              </a:lnSpc>
              <a:buClrTx/>
            </a:pPr>
            <a:r>
              <a:rPr lang="en-US" dirty="0" err="1" smtClean="0"/>
              <a:t>Pantang</a:t>
            </a:r>
            <a:r>
              <a:rPr lang="en-US" dirty="0" smtClean="0"/>
              <a:t> </a:t>
            </a:r>
            <a:r>
              <a:rPr lang="en-US" dirty="0" err="1" smtClean="0"/>
              <a:t>menyerah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meraih</a:t>
            </a:r>
            <a:r>
              <a:rPr lang="en-US" dirty="0" smtClean="0"/>
              <a:t> </a:t>
            </a:r>
            <a:r>
              <a:rPr lang="en-US" dirty="0" err="1" smtClean="0"/>
              <a:t>cita-cita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WASSALAMUALIKUM.WR.WB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6781800" cy="3101181"/>
          </a:xfrm>
        </p:spPr>
      </p:pic>
    </p:spTree>
    <p:extLst>
      <p:ext uri="{BB962C8B-B14F-4D97-AF65-F5344CB8AC3E}">
        <p14:creationId xmlns:p14="http://schemas.microsoft.com/office/powerpoint/2010/main" val="35495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Tx/>
            </a:pP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Ajar :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Agama </a:t>
            </a:r>
            <a:r>
              <a:rPr lang="en-US" dirty="0" err="1"/>
              <a:t>islam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Budi </a:t>
            </a:r>
            <a:r>
              <a:rPr lang="en-US" dirty="0" err="1"/>
              <a:t>Pekerti</a:t>
            </a:r>
            <a:r>
              <a:rPr lang="en-US" dirty="0"/>
              <a:t>,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Hasaniyah</a:t>
            </a:r>
            <a:r>
              <a:rPr lang="en-US" dirty="0"/>
              <a:t>, S.Ag,.</a:t>
            </a:r>
            <a:r>
              <a:rPr lang="en-US" dirty="0" err="1"/>
              <a:t>M.a</a:t>
            </a:r>
            <a:r>
              <a:rPr lang="en-US" dirty="0"/>
              <a:t>, &amp; </a:t>
            </a:r>
            <a:r>
              <a:rPr lang="en-US" dirty="0" err="1"/>
              <a:t>Choirul</a:t>
            </a:r>
            <a:r>
              <a:rPr lang="en-US" dirty="0"/>
              <a:t> </a:t>
            </a:r>
            <a:r>
              <a:rPr lang="en-US" dirty="0" err="1"/>
              <a:t>Ansori</a:t>
            </a:r>
            <a:r>
              <a:rPr lang="en-US" dirty="0"/>
              <a:t>. </a:t>
            </a:r>
            <a:r>
              <a:rPr lang="en-US" dirty="0" err="1"/>
              <a:t>S.Ag</a:t>
            </a:r>
            <a:r>
              <a:rPr lang="en-US" dirty="0"/>
              <a:t>., </a:t>
            </a:r>
            <a:r>
              <a:rPr lang="en-US" dirty="0" err="1"/>
              <a:t>M.pdi</a:t>
            </a:r>
            <a:r>
              <a:rPr lang="en-US" dirty="0"/>
              <a:t>. </a:t>
            </a:r>
            <a:r>
              <a:rPr lang="en-US" dirty="0" err="1"/>
              <a:t>Yudhistira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dirty="0" err="1" smtClean="0"/>
              <a:t>Jurnal</a:t>
            </a:r>
            <a:r>
              <a:rPr lang="en-US" dirty="0" smtClean="0"/>
              <a:t>,</a:t>
            </a:r>
            <a:r>
              <a:rPr lang="pt-BR" dirty="0"/>
              <a:t> Jurnal Substantia, Vol. 14, No. 1, April 2012, etos kerja dalam perspektif islam, </a:t>
            </a:r>
            <a:r>
              <a:rPr lang="pt-BR" dirty="0" smtClean="0"/>
              <a:t>oleh </a:t>
            </a:r>
            <a:r>
              <a:rPr lang="en-US" dirty="0"/>
              <a:t>Mohammad </a:t>
            </a:r>
            <a:r>
              <a:rPr lang="en-US" dirty="0" err="1"/>
              <a:t>Irham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Ushuluddin</a:t>
            </a:r>
            <a:r>
              <a:rPr lang="en-US" dirty="0"/>
              <a:t> IAIN </a:t>
            </a:r>
            <a:r>
              <a:rPr lang="en-US" dirty="0" err="1"/>
              <a:t>Ar-Raniry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43000"/>
            <a:ext cx="7391400" cy="4953000"/>
          </a:xfrm>
        </p:spPr>
      </p:pic>
    </p:spTree>
    <p:extLst>
      <p:ext uri="{BB962C8B-B14F-4D97-AF65-F5344CB8AC3E}">
        <p14:creationId xmlns:p14="http://schemas.microsoft.com/office/powerpoint/2010/main" val="14581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Menganalisis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QS, Al-Maidah:48, Q.S </a:t>
            </a:r>
            <a:r>
              <a:rPr lang="en-US" dirty="0" err="1">
                <a:solidFill>
                  <a:schemeClr val="tx1"/>
                </a:solidFill>
              </a:rPr>
              <a:t>Az-zumar</a:t>
            </a:r>
            <a:r>
              <a:rPr lang="en-US" dirty="0">
                <a:solidFill>
                  <a:schemeClr val="tx1"/>
                </a:solidFill>
              </a:rPr>
              <a:t>: 39, Q.S At-taubah:105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hadis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tentang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aturan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kompetisi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kebaikan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keras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Membaca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QS, Al-Maidah:48, Q.S </a:t>
            </a:r>
            <a:r>
              <a:rPr lang="en-US" dirty="0" err="1">
                <a:solidFill>
                  <a:schemeClr val="tx1"/>
                </a:solidFill>
              </a:rPr>
              <a:t>Az-zumar</a:t>
            </a:r>
            <a:r>
              <a:rPr lang="en-US" dirty="0">
                <a:solidFill>
                  <a:schemeClr val="tx1"/>
                </a:solidFill>
              </a:rPr>
              <a:t>: 39, Q.S At-taubah:105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kaidah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tajwid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makhrajul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huruf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Mendemonstrasikan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hafalan</a:t>
            </a:r>
            <a:r>
              <a:rPr lang="en-US" dirty="0">
                <a:solidFill>
                  <a:schemeClr val="tx1"/>
                </a:solidFill>
              </a:rPr>
              <a:t> QS, Al-Maidah:48, Q.S </a:t>
            </a:r>
            <a:r>
              <a:rPr lang="en-US" dirty="0" err="1">
                <a:solidFill>
                  <a:schemeClr val="tx1"/>
                </a:solidFill>
              </a:rPr>
              <a:t>Az-zumar</a:t>
            </a:r>
            <a:r>
              <a:rPr lang="en-US" dirty="0">
                <a:solidFill>
                  <a:schemeClr val="tx1"/>
                </a:solidFill>
              </a:rPr>
              <a:t>: 39, Q.S At-taubah:105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Lancar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Menunjukkan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prilaku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aturan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kompetitif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kebaikan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implementasi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pemahaman</a:t>
            </a:r>
            <a:r>
              <a:rPr lang="en-US" dirty="0">
                <a:solidFill>
                  <a:schemeClr val="tx1"/>
                </a:solidFill>
              </a:rPr>
              <a:t> QS, Al-Maidah:48, Q.S </a:t>
            </a:r>
            <a:r>
              <a:rPr lang="en-US" dirty="0" err="1">
                <a:solidFill>
                  <a:schemeClr val="tx1"/>
                </a:solidFill>
              </a:rPr>
              <a:t>Az-zumar</a:t>
            </a:r>
            <a:r>
              <a:rPr lang="en-US" dirty="0">
                <a:solidFill>
                  <a:schemeClr val="tx1"/>
                </a:solidFill>
              </a:rPr>
              <a:t>: 39, Q.S At-taubah:105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hadis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terkait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</a:t>
            </a:r>
            <a:r>
              <a:rPr lang="en-US" dirty="0" err="1" smtClean="0"/>
              <a:t>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90999"/>
          </a:xfrm>
        </p:spPr>
        <p:txBody>
          <a:bodyPr/>
          <a:lstStyle/>
          <a:p>
            <a:pPr algn="just">
              <a:lnSpc>
                <a:spcPct val="150000"/>
              </a:lnSpc>
              <a:buClrTx/>
            </a:pP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etos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 smtClean="0"/>
          </a:p>
          <a:p>
            <a:pPr algn="just">
              <a:lnSpc>
                <a:spcPct val="150000"/>
              </a:lnSpc>
              <a:buClrTx/>
            </a:pP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Kandungan</a:t>
            </a:r>
            <a:r>
              <a:rPr lang="en-US" dirty="0" smtClean="0"/>
              <a:t> QS: At-Taubah:105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etos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 smtClean="0"/>
          </a:p>
          <a:p>
            <a:pPr algn="just">
              <a:lnSpc>
                <a:spcPct val="150000"/>
              </a:lnSpc>
              <a:buClrTx/>
            </a:pP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prilaku</a:t>
            </a:r>
            <a:r>
              <a:rPr lang="en-US" dirty="0" smtClean="0"/>
              <a:t> </a:t>
            </a:r>
            <a:r>
              <a:rPr lang="en-US" dirty="0" err="1" smtClean="0"/>
              <a:t>etos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 smtClean="0"/>
          </a:p>
          <a:p>
            <a:pPr algn="just">
              <a:lnSpc>
                <a:spcPct val="150000"/>
              </a:lnSpc>
              <a:buClrTx/>
            </a:pP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prilaku</a:t>
            </a:r>
            <a:r>
              <a:rPr lang="en-US" dirty="0" smtClean="0"/>
              <a:t> </a:t>
            </a:r>
            <a:r>
              <a:rPr lang="en-US" dirty="0" err="1" smtClean="0"/>
              <a:t>etos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458200" cy="4724400"/>
          </a:xfrm>
        </p:spPr>
      </p:pic>
    </p:spTree>
    <p:extLst>
      <p:ext uri="{BB962C8B-B14F-4D97-AF65-F5344CB8AC3E}">
        <p14:creationId xmlns:p14="http://schemas.microsoft.com/office/powerpoint/2010/main" val="255665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H.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Etos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924799" cy="4525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52401"/>
            <a:ext cx="2057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I. </a:t>
            </a:r>
            <a:r>
              <a:rPr lang="en-US" dirty="0" err="1" smtClean="0"/>
              <a:t>Ayat</a:t>
            </a:r>
            <a:r>
              <a:rPr lang="en-US" dirty="0" smtClean="0"/>
              <a:t> Al-Qur’an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Etos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, Q.S. At-Taubah:105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1" t="35317" r="23141" b="32738"/>
          <a:stretch/>
        </p:blipFill>
        <p:spPr bwMode="auto">
          <a:xfrm>
            <a:off x="533400" y="16764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7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J. </a:t>
            </a:r>
            <a:r>
              <a:rPr lang="en-US" dirty="0" err="1" smtClean="0"/>
              <a:t>Kandungan</a:t>
            </a:r>
            <a:r>
              <a:rPr lang="en-US" dirty="0" smtClean="0"/>
              <a:t> Q.S. At-Taubah:105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  <a:buClrTx/>
            </a:pPr>
            <a:r>
              <a:rPr lang="en-US" dirty="0" err="1" smtClean="0"/>
              <a:t>Perintah</a:t>
            </a:r>
            <a:r>
              <a:rPr lang="en-US" dirty="0" smtClean="0"/>
              <a:t> agar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endParaRPr lang="en-US" dirty="0" smtClean="0"/>
          </a:p>
          <a:p>
            <a:pPr algn="just">
              <a:lnSpc>
                <a:spcPct val="200000"/>
              </a:lnSpc>
              <a:buClrTx/>
            </a:pPr>
            <a:r>
              <a:rPr lang="en-US" dirty="0" err="1" smtClean="0"/>
              <a:t>Perintah</a:t>
            </a:r>
            <a:r>
              <a:rPr lang="en-US" dirty="0" smtClean="0"/>
              <a:t> agar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batasan-batasan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diajarkan</a:t>
            </a:r>
            <a:r>
              <a:rPr lang="en-US" dirty="0" smtClean="0"/>
              <a:t> </a:t>
            </a:r>
            <a:r>
              <a:rPr lang="en-US" dirty="0" err="1" smtClean="0"/>
              <a:t>allah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rasul-Nya</a:t>
            </a:r>
            <a:endParaRPr lang="en-US" dirty="0" smtClean="0"/>
          </a:p>
          <a:p>
            <a:pPr algn="just">
              <a:lnSpc>
                <a:spcPct val="200000"/>
              </a:lnSpc>
              <a:buClrTx/>
            </a:pPr>
            <a:r>
              <a:rPr lang="en-US" dirty="0" smtClean="0"/>
              <a:t>Allah </a:t>
            </a:r>
            <a:r>
              <a:rPr lang="en-US" dirty="0" err="1" smtClean="0"/>
              <a:t>swt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amal</a:t>
            </a:r>
            <a:r>
              <a:rPr lang="en-US" dirty="0" smtClean="0"/>
              <a:t> yang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kerjakan</a:t>
            </a:r>
            <a:endParaRPr lang="en-US" dirty="0" smtClean="0"/>
          </a:p>
          <a:p>
            <a:pPr algn="just">
              <a:lnSpc>
                <a:spcPct val="200000"/>
              </a:lnSpc>
              <a:buClrTx/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amalan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dipertanggungjawabkan</a:t>
            </a:r>
            <a:r>
              <a:rPr lang="en-US" dirty="0" smtClean="0"/>
              <a:t> </a:t>
            </a:r>
            <a:r>
              <a:rPr lang="en-US" dirty="0" err="1" smtClean="0"/>
              <a:t>diakhirat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52400"/>
            <a:ext cx="1600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K. </a:t>
            </a:r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Hikmah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Etos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kerasmerupakan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keutamaan</a:t>
            </a:r>
            <a:r>
              <a:rPr lang="en-US" dirty="0" smtClean="0"/>
              <a:t> yang </a:t>
            </a:r>
            <a:r>
              <a:rPr lang="en-US" dirty="0" err="1" smtClean="0"/>
              <a:t>diajarkan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rasulullah</a:t>
            </a:r>
            <a:r>
              <a:rPr lang="en-US" dirty="0" smtClean="0"/>
              <a:t> saw.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orang lain</a:t>
            </a:r>
          </a:p>
          <a:p>
            <a:r>
              <a:rPr lang="en-US" dirty="0" smtClean="0"/>
              <a:t>Hal </a:t>
            </a:r>
            <a:r>
              <a:rPr lang="en-US" dirty="0" err="1" smtClean="0"/>
              <a:t>kecil</a:t>
            </a:r>
            <a:r>
              <a:rPr lang="en-US" dirty="0" smtClean="0"/>
              <a:t> yang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keringat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yang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meminta-minta</a:t>
            </a:r>
            <a:endParaRPr lang="en-US" dirty="0" smtClean="0"/>
          </a:p>
          <a:p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yang </a:t>
            </a:r>
            <a:r>
              <a:rPr lang="en-US" dirty="0" err="1" smtClean="0"/>
              <a:t>kuat</a:t>
            </a:r>
            <a:endParaRPr lang="en-US" dirty="0" smtClean="0"/>
          </a:p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kesuksesan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82" y="4724400"/>
            <a:ext cx="2057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424</TotalTime>
  <Words>351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Thatch</vt:lpstr>
      <vt:lpstr>PRILAKU ETOS KERJA</vt:lpstr>
      <vt:lpstr>PowerPoint Presentation</vt:lpstr>
      <vt:lpstr>Tujuan Pembelajaran</vt:lpstr>
      <vt:lpstr>Target Pembahasan</vt:lpstr>
      <vt:lpstr>PowerPoint Presentation</vt:lpstr>
      <vt:lpstr>H. Pengertian Etos kerja</vt:lpstr>
      <vt:lpstr>I. Ayat Al-Qur’an Tentang Etos Kerja, Q.S. At-Taubah:105</vt:lpstr>
      <vt:lpstr>J. Kandungan Q.S. At-Taubah:105</vt:lpstr>
      <vt:lpstr>K. Manfaat dan Hikmah memiliki Etos kerja</vt:lpstr>
      <vt:lpstr>L. Contoh Prilaku seseorang yang memiliki etos kerja dalam kehidupan sehari-hari</vt:lpstr>
      <vt:lpstr>WASSALAMUALIKUM.WR.WB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PRILAKU TAAT KEPADA ATURAN, KOMPETITIF DALAM KEBAIKAN &amp; ETOS KERJA</dc:title>
  <dc:creator>ismail - [2010]</dc:creator>
  <cp:lastModifiedBy>ismail - [2010]</cp:lastModifiedBy>
  <cp:revision>38</cp:revision>
  <dcterms:created xsi:type="dcterms:W3CDTF">2020-10-04T09:45:17Z</dcterms:created>
  <dcterms:modified xsi:type="dcterms:W3CDTF">2020-10-16T15:48:56Z</dcterms:modified>
</cp:coreProperties>
</file>