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57" r:id="rId4"/>
    <p:sldId id="278" r:id="rId5"/>
    <p:sldId id="264" r:id="rId6"/>
    <p:sldId id="279" r:id="rId7"/>
    <p:sldId id="268" r:id="rId8"/>
    <p:sldId id="280" r:id="rId9"/>
    <p:sldId id="281" r:id="rId10"/>
    <p:sldId id="275" r:id="rId11"/>
    <p:sldId id="269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78B9AC7-2D79-44C3-A214-A71A8BBC402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9AC7-2D79-44C3-A214-A71A8BBC402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9AC7-2D79-44C3-A214-A71A8BBC402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9AC7-2D79-44C3-A214-A71A8BBC402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9AC7-2D79-44C3-A214-A71A8BBC402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9AC7-2D79-44C3-A214-A71A8BBC402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9AC7-2D79-44C3-A214-A71A8BBC402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9AC7-2D79-44C3-A214-A71A8BBC402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9AC7-2D79-44C3-A214-A71A8BBC402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9AC7-2D79-44C3-A214-A71A8BBC402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9AC7-2D79-44C3-A214-A71A8BBC402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78B9AC7-2D79-44C3-A214-A71A8BBC402A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142E3F8-F1BB-4E65-8E54-AF44E162E6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2209800"/>
            <a:ext cx="3657600" cy="18288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NAMA-NAMA MALAIKAT &amp; TUGASNYA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724400"/>
            <a:ext cx="3352801" cy="126210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 smtClean="0">
                <a:latin typeface="+mj-lt"/>
              </a:rPr>
              <a:t>Oleh</a:t>
            </a:r>
            <a:r>
              <a:rPr lang="en-US" sz="1600" b="1" dirty="0" smtClean="0">
                <a:latin typeface="+mj-lt"/>
              </a:rPr>
              <a:t>: </a:t>
            </a:r>
            <a:r>
              <a:rPr lang="en-US" sz="1600" b="1" dirty="0" err="1" smtClean="0">
                <a:latin typeface="+mj-lt"/>
              </a:rPr>
              <a:t>M.Imanulloh</a:t>
            </a:r>
            <a:r>
              <a:rPr lang="en-US" sz="1600" b="1" dirty="0" smtClean="0">
                <a:latin typeface="+mj-lt"/>
              </a:rPr>
              <a:t>. </a:t>
            </a:r>
            <a:r>
              <a:rPr lang="en-US" sz="1600" b="1" dirty="0" err="1" smtClean="0">
                <a:latin typeface="+mj-lt"/>
              </a:rPr>
              <a:t>S.sos</a:t>
            </a:r>
            <a:endParaRPr lang="en-US" sz="1600" b="1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+mj-lt"/>
              </a:rPr>
              <a:t>PAI </a:t>
            </a:r>
            <a:r>
              <a:rPr lang="en-US" sz="1600" b="1" dirty="0" err="1" smtClean="0">
                <a:latin typeface="+mj-lt"/>
              </a:rPr>
              <a:t>Kelas</a:t>
            </a:r>
            <a:r>
              <a:rPr lang="en-US" sz="1600" b="1" dirty="0" smtClean="0">
                <a:latin typeface="+mj-lt"/>
              </a:rPr>
              <a:t> X</a:t>
            </a:r>
          </a:p>
          <a:p>
            <a:pPr>
              <a:lnSpc>
                <a:spcPct val="150000"/>
              </a:lnSpc>
            </a:pPr>
            <a:r>
              <a:rPr lang="en-US" sz="1600" b="1" dirty="0" err="1" smtClean="0">
                <a:latin typeface="+mj-lt"/>
              </a:rPr>
              <a:t>Smks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Yabhinka</a:t>
            </a:r>
            <a:r>
              <a:rPr lang="en-US" sz="1600" b="1" dirty="0" smtClean="0">
                <a:latin typeface="+mj-lt"/>
              </a:rPr>
              <a:t> </a:t>
            </a:r>
            <a:r>
              <a:rPr lang="en-US" sz="1600" b="1" dirty="0" err="1" smtClean="0">
                <a:latin typeface="+mj-lt"/>
              </a:rPr>
              <a:t>Cilegon</a:t>
            </a: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65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7467600" cy="4994275"/>
          </a:xfrm>
        </p:spPr>
      </p:pic>
    </p:spTree>
    <p:extLst>
      <p:ext uri="{BB962C8B-B14F-4D97-AF65-F5344CB8AC3E}">
        <p14:creationId xmlns:p14="http://schemas.microsoft.com/office/powerpoint/2010/main" val="303504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495800"/>
            <a:ext cx="7024744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Forte" pitchFamily="66" charset="0"/>
              </a:rPr>
              <a:t>WASSALAMU’ALAIKUM. WR. WB</a:t>
            </a:r>
            <a:endParaRPr lang="en-US" b="1" dirty="0">
              <a:latin typeface="Forte" pitchFamily="66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1600"/>
            <a:ext cx="6400800" cy="3581400"/>
          </a:xfrm>
        </p:spPr>
      </p:pic>
    </p:spTree>
    <p:extLst>
      <p:ext uri="{BB962C8B-B14F-4D97-AF65-F5344CB8AC3E}">
        <p14:creationId xmlns:p14="http://schemas.microsoft.com/office/powerpoint/2010/main" val="357763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3"/>
            <a:ext cx="6777317" cy="2019748"/>
          </a:xfrm>
        </p:spPr>
        <p:txBody>
          <a:bodyPr/>
          <a:lstStyle/>
          <a:p>
            <a:pPr algn="just"/>
            <a:r>
              <a:rPr lang="en-US" dirty="0" err="1" smtClean="0"/>
              <a:t>Referensi</a:t>
            </a:r>
            <a:r>
              <a:rPr lang="en-US" dirty="0" smtClean="0"/>
              <a:t> </a:t>
            </a:r>
            <a:r>
              <a:rPr lang="en-US" dirty="0" err="1" smtClean="0"/>
              <a:t>Bahan</a:t>
            </a:r>
            <a:r>
              <a:rPr lang="en-US" dirty="0" smtClean="0"/>
              <a:t> Ajar : </a:t>
            </a:r>
            <a:r>
              <a:rPr lang="en-US" dirty="0" err="1" smtClean="0"/>
              <a:t>Buku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Agama </a:t>
            </a:r>
            <a:r>
              <a:rPr lang="en-US" dirty="0" err="1" smtClean="0"/>
              <a:t>islam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Budi </a:t>
            </a:r>
            <a:r>
              <a:rPr lang="en-US" dirty="0" err="1" smtClean="0"/>
              <a:t>Pekerti</a:t>
            </a:r>
            <a:r>
              <a:rPr lang="en-US" dirty="0" smtClean="0"/>
              <a:t>,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Hasaniyah</a:t>
            </a:r>
            <a:r>
              <a:rPr lang="en-US" dirty="0" smtClean="0"/>
              <a:t>, S.Ag,.</a:t>
            </a:r>
            <a:r>
              <a:rPr lang="en-US" dirty="0" err="1" smtClean="0"/>
              <a:t>M.a</a:t>
            </a:r>
            <a:r>
              <a:rPr lang="en-US" dirty="0" smtClean="0"/>
              <a:t>, &amp; </a:t>
            </a:r>
            <a:r>
              <a:rPr lang="en-US" dirty="0" err="1" smtClean="0"/>
              <a:t>Choirul</a:t>
            </a:r>
            <a:r>
              <a:rPr lang="en-US" dirty="0" smtClean="0"/>
              <a:t> </a:t>
            </a:r>
            <a:r>
              <a:rPr lang="en-US" dirty="0" err="1" smtClean="0"/>
              <a:t>Ansori</a:t>
            </a:r>
            <a:r>
              <a:rPr lang="en-US" dirty="0" smtClean="0"/>
              <a:t>. </a:t>
            </a:r>
            <a:r>
              <a:rPr lang="en-US" dirty="0" err="1" smtClean="0"/>
              <a:t>S.Ag</a:t>
            </a:r>
            <a:r>
              <a:rPr lang="en-US" dirty="0" smtClean="0"/>
              <a:t>., </a:t>
            </a:r>
            <a:r>
              <a:rPr lang="en-US" dirty="0" err="1" smtClean="0"/>
              <a:t>M.pdi</a:t>
            </a:r>
            <a:r>
              <a:rPr lang="en-US" dirty="0" smtClean="0"/>
              <a:t>. </a:t>
            </a:r>
            <a:r>
              <a:rPr lang="en-US" dirty="0" err="1" smtClean="0"/>
              <a:t>Yudhistira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38200"/>
            <a:ext cx="7024744" cy="1219200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Forte" pitchFamily="66" charset="0"/>
              </a:rPr>
              <a:t>Assalamu’alaikum.Wr.Wb</a:t>
            </a:r>
            <a:endParaRPr lang="en-US" dirty="0">
              <a:latin typeface="Forte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590" y="2324100"/>
            <a:ext cx="4275832" cy="3508375"/>
          </a:xfrm>
        </p:spPr>
      </p:pic>
    </p:spTree>
    <p:extLst>
      <p:ext uri="{BB962C8B-B14F-4D97-AF65-F5344CB8AC3E}">
        <p14:creationId xmlns:p14="http://schemas.microsoft.com/office/powerpoint/2010/main" val="358384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Tujuan</a:t>
            </a:r>
            <a:r>
              <a:rPr lang="en-US" b="1" dirty="0" smtClean="0"/>
              <a:t> </a:t>
            </a:r>
            <a:r>
              <a:rPr lang="en-US" b="1" dirty="0" err="1" smtClean="0"/>
              <a:t>Pembelajaran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makna</a:t>
            </a:r>
            <a:r>
              <a:rPr lang="en-US" dirty="0" smtClean="0"/>
              <a:t> </a:t>
            </a:r>
            <a:r>
              <a:rPr lang="en-US" dirty="0" err="1" smtClean="0"/>
              <a:t>beriman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malaikat-malaikat</a:t>
            </a:r>
            <a:r>
              <a:rPr lang="en-US" dirty="0" smtClean="0"/>
              <a:t> </a:t>
            </a:r>
            <a:r>
              <a:rPr lang="en-US" dirty="0" err="1" smtClean="0"/>
              <a:t>allah</a:t>
            </a:r>
            <a:r>
              <a:rPr lang="en-US" dirty="0" smtClean="0"/>
              <a:t> SWT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meneladani</a:t>
            </a:r>
            <a:r>
              <a:rPr lang="en-US" dirty="0" smtClean="0"/>
              <a:t> </a:t>
            </a:r>
            <a:r>
              <a:rPr lang="en-US" dirty="0" err="1" smtClean="0"/>
              <a:t>prilaku</a:t>
            </a:r>
            <a:r>
              <a:rPr lang="en-US" dirty="0" smtClean="0"/>
              <a:t> yang </a:t>
            </a:r>
            <a:r>
              <a:rPr lang="en-US" dirty="0" err="1" smtClean="0"/>
              <a:t>mencerminkan</a:t>
            </a:r>
            <a:r>
              <a:rPr lang="en-US" dirty="0" smtClean="0"/>
              <a:t> </a:t>
            </a:r>
            <a:r>
              <a:rPr lang="en-US" dirty="0" err="1" smtClean="0"/>
              <a:t>kesadaran</a:t>
            </a:r>
            <a:r>
              <a:rPr lang="en-US" dirty="0" smtClean="0"/>
              <a:t> </a:t>
            </a:r>
            <a:r>
              <a:rPr lang="en-US" dirty="0" err="1" smtClean="0"/>
              <a:t>beriman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malaikat-malaikat</a:t>
            </a:r>
            <a:r>
              <a:rPr lang="en-US" dirty="0" smtClean="0"/>
              <a:t> Allah </a:t>
            </a:r>
            <a:r>
              <a:rPr lang="en-US" dirty="0" err="1" smtClean="0"/>
              <a:t>Swt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914400"/>
            <a:ext cx="7024744" cy="801136"/>
          </a:xfrm>
        </p:spPr>
        <p:txBody>
          <a:bodyPr/>
          <a:lstStyle/>
          <a:p>
            <a:r>
              <a:rPr lang="en-US" dirty="0" smtClean="0"/>
              <a:t>Target </a:t>
            </a:r>
            <a:r>
              <a:rPr lang="en-US" dirty="0" err="1" smtClean="0"/>
              <a:t>Pembahasan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emahami</a:t>
            </a:r>
            <a:r>
              <a:rPr lang="en-US" dirty="0" smtClean="0"/>
              <a:t> </a:t>
            </a:r>
            <a:r>
              <a:rPr lang="en-US" dirty="0" err="1" smtClean="0"/>
              <a:t>Nama-nama</a:t>
            </a:r>
            <a:r>
              <a:rPr lang="en-US" dirty="0" smtClean="0"/>
              <a:t> </a:t>
            </a:r>
            <a:r>
              <a:rPr lang="en-US" dirty="0" err="1" smtClean="0"/>
              <a:t>malaikat</a:t>
            </a:r>
            <a:r>
              <a:rPr lang="en-US" dirty="0" smtClean="0"/>
              <a:t> </a:t>
            </a:r>
            <a:r>
              <a:rPr lang="en-US" dirty="0" err="1" smtClean="0"/>
              <a:t>allah</a:t>
            </a:r>
            <a:r>
              <a:rPr lang="en-US" dirty="0" smtClean="0"/>
              <a:t> </a:t>
            </a:r>
            <a:r>
              <a:rPr lang="en-US" dirty="0" err="1" smtClean="0"/>
              <a:t>swt</a:t>
            </a:r>
            <a:endParaRPr lang="en-US" dirty="0" smtClean="0"/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Tugas-Tugas</a:t>
            </a:r>
            <a:r>
              <a:rPr lang="en-US" dirty="0" smtClean="0"/>
              <a:t> </a:t>
            </a:r>
            <a:r>
              <a:rPr lang="en-US" dirty="0" err="1" smtClean="0"/>
              <a:t>Malaikat</a:t>
            </a:r>
            <a:r>
              <a:rPr lang="en-US" dirty="0" smtClean="0"/>
              <a:t> </a:t>
            </a:r>
            <a:r>
              <a:rPr lang="en-US" dirty="0" err="1" smtClean="0"/>
              <a:t>allah</a:t>
            </a:r>
            <a:r>
              <a:rPr lang="en-US" dirty="0" smtClean="0"/>
              <a:t> </a:t>
            </a:r>
            <a:r>
              <a:rPr lang="en-US" dirty="0" err="1" smtClean="0"/>
              <a:t>swt</a:t>
            </a:r>
            <a:endParaRPr lang="en-US" dirty="0" smtClean="0"/>
          </a:p>
          <a:p>
            <a:pPr marL="68580" indent="0" algn="just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0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838200"/>
            <a:ext cx="741471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5. </a:t>
            </a:r>
            <a:r>
              <a:rPr lang="en-US" b="1" dirty="0" err="1" smtClean="0"/>
              <a:t>Nama</a:t>
            </a:r>
            <a:r>
              <a:rPr lang="en-US" b="1" dirty="0" smtClean="0"/>
              <a:t> &amp; </a:t>
            </a:r>
            <a:r>
              <a:rPr lang="en-US" b="1" dirty="0" err="1" smtClean="0"/>
              <a:t>Tugas</a:t>
            </a:r>
            <a:r>
              <a:rPr lang="en-US" b="1" dirty="0" smtClean="0"/>
              <a:t> Para </a:t>
            </a:r>
            <a:r>
              <a:rPr lang="en-US" b="1" dirty="0" err="1" smtClean="0"/>
              <a:t>Malaikat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001000" cy="43434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 err="1" smtClean="0"/>
              <a:t>Syeh</a:t>
            </a:r>
            <a:r>
              <a:rPr lang="en-US" dirty="0" smtClean="0"/>
              <a:t> </a:t>
            </a:r>
            <a:r>
              <a:rPr lang="en-US" dirty="0" err="1" smtClean="0"/>
              <a:t>ahmad</a:t>
            </a:r>
            <a:r>
              <a:rPr lang="en-US" dirty="0" smtClean="0"/>
              <a:t> </a:t>
            </a:r>
            <a:r>
              <a:rPr lang="en-US" dirty="0" err="1" smtClean="0"/>
              <a:t>marjuki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aqidatul</a:t>
            </a:r>
            <a:r>
              <a:rPr lang="en-US" dirty="0" smtClean="0"/>
              <a:t> </a:t>
            </a:r>
            <a:r>
              <a:rPr lang="en-US" dirty="0" err="1" smtClean="0"/>
              <a:t>awam</a:t>
            </a:r>
            <a:r>
              <a:rPr lang="en-US" dirty="0" smtClean="0"/>
              <a:t> </a:t>
            </a:r>
            <a:r>
              <a:rPr lang="en-US" dirty="0" err="1" smtClean="0"/>
              <a:t>menyebutkan</a:t>
            </a:r>
            <a:r>
              <a:rPr lang="en-US" dirty="0" smtClean="0"/>
              <a:t> </a:t>
            </a:r>
            <a:r>
              <a:rPr lang="en-US" dirty="0" err="1" smtClean="0"/>
              <a:t>nama-nama</a:t>
            </a:r>
            <a:r>
              <a:rPr lang="en-US" dirty="0" smtClean="0"/>
              <a:t> </a:t>
            </a:r>
            <a:r>
              <a:rPr lang="en-US" dirty="0" err="1" smtClean="0"/>
              <a:t>malaikat</a:t>
            </a:r>
            <a:r>
              <a:rPr lang="en-US" dirty="0" smtClean="0"/>
              <a:t> </a:t>
            </a:r>
            <a:r>
              <a:rPr lang="en-US" dirty="0" err="1" smtClean="0"/>
              <a:t>sebagaimana</a:t>
            </a:r>
            <a:r>
              <a:rPr lang="en-US" dirty="0" smtClean="0"/>
              <a:t> </a:t>
            </a:r>
            <a:r>
              <a:rPr lang="en-US" dirty="0" err="1" smtClean="0"/>
              <a:t>disebutkan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Al-Quran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hadis-hadis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algn="just">
              <a:lnSpc>
                <a:spcPct val="160000"/>
              </a:lnSpc>
            </a:pPr>
            <a:r>
              <a:rPr lang="en-US" b="1" dirty="0" err="1" smtClean="0"/>
              <a:t>Malaikat</a:t>
            </a:r>
            <a:r>
              <a:rPr lang="en-US" b="1" dirty="0" smtClean="0"/>
              <a:t> </a:t>
            </a:r>
            <a:r>
              <a:rPr lang="en-US" b="1" dirty="0" err="1" smtClean="0"/>
              <a:t>jibril</a:t>
            </a:r>
            <a:r>
              <a:rPr lang="en-US" dirty="0"/>
              <a:t>	</a:t>
            </a:r>
            <a:r>
              <a:rPr lang="en-US" dirty="0" smtClean="0"/>
              <a:t>	: 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malaikat</a:t>
            </a:r>
            <a:r>
              <a:rPr lang="en-US" dirty="0" smtClean="0"/>
              <a:t>,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menyampaikan</a:t>
            </a:r>
            <a:r>
              <a:rPr lang="en-US" dirty="0" smtClean="0"/>
              <a:t> </a:t>
            </a:r>
            <a:r>
              <a:rPr lang="en-US" dirty="0" err="1" smtClean="0"/>
              <a:t>wahyu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mengajarkannya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nabi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rasul</a:t>
            </a:r>
            <a:r>
              <a:rPr lang="en-US" dirty="0" smtClean="0"/>
              <a:t>. </a:t>
            </a:r>
            <a:r>
              <a:rPr lang="en-US" dirty="0" err="1" smtClean="0"/>
              <a:t>Malaikat</a:t>
            </a:r>
            <a:r>
              <a:rPr lang="en-US" dirty="0" smtClean="0"/>
              <a:t> </a:t>
            </a:r>
            <a:r>
              <a:rPr lang="en-US" dirty="0" err="1" smtClean="0"/>
              <a:t>jibril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menyampaikan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allah</a:t>
            </a:r>
            <a:r>
              <a:rPr lang="en-US" dirty="0" smtClean="0"/>
              <a:t> </a:t>
            </a:r>
            <a:r>
              <a:rPr lang="en-US" dirty="0" err="1" smtClean="0"/>
              <a:t>swt</a:t>
            </a:r>
            <a:r>
              <a:rPr lang="en-US" dirty="0" smtClean="0"/>
              <a:t>.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malaikat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 smtClean="0"/>
              <a:t>.</a:t>
            </a:r>
          </a:p>
          <a:p>
            <a:pPr marL="68580" indent="0" algn="just">
              <a:lnSpc>
                <a:spcPct val="16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8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01000" cy="487680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b="1" dirty="0" err="1"/>
              <a:t>Malaikat</a:t>
            </a:r>
            <a:r>
              <a:rPr lang="en-US" b="1" dirty="0"/>
              <a:t> </a:t>
            </a:r>
            <a:r>
              <a:rPr lang="en-US" b="1" dirty="0" err="1"/>
              <a:t>Mikail</a:t>
            </a:r>
            <a:r>
              <a:rPr lang="en-US" dirty="0"/>
              <a:t>	: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rezeki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,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hujan</a:t>
            </a:r>
            <a:r>
              <a:rPr lang="en-US" dirty="0"/>
              <a:t>, </a:t>
            </a:r>
            <a:r>
              <a:rPr lang="en-US" dirty="0" err="1"/>
              <a:t>menumbuhkan</a:t>
            </a:r>
            <a:r>
              <a:rPr lang="en-US" dirty="0"/>
              <a:t> </a:t>
            </a:r>
            <a:r>
              <a:rPr lang="en-US" dirty="0" err="1"/>
              <a:t>tumbuhan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malaikat</a:t>
            </a:r>
            <a:r>
              <a:rPr lang="en-US" dirty="0"/>
              <a:t> </a:t>
            </a:r>
            <a:r>
              <a:rPr lang="en-US" dirty="0" err="1"/>
              <a:t>jibril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kiamat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menimbang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 </a:t>
            </a:r>
            <a:r>
              <a:rPr lang="en-US" dirty="0" err="1"/>
              <a:t>hambanya</a:t>
            </a:r>
            <a:endParaRPr lang="en-US" dirty="0"/>
          </a:p>
          <a:p>
            <a:pPr algn="just">
              <a:lnSpc>
                <a:spcPct val="160000"/>
              </a:lnSpc>
            </a:pPr>
            <a:r>
              <a:rPr lang="en-US" b="1" dirty="0" err="1" smtClean="0"/>
              <a:t>Malaikat</a:t>
            </a:r>
            <a:r>
              <a:rPr lang="en-US" b="1" dirty="0" smtClean="0"/>
              <a:t> </a:t>
            </a:r>
            <a:r>
              <a:rPr lang="en-US" b="1" dirty="0" err="1"/>
              <a:t>israfil</a:t>
            </a:r>
            <a:r>
              <a:rPr lang="en-US" dirty="0"/>
              <a:t>	: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meniup</a:t>
            </a:r>
            <a:r>
              <a:rPr lang="en-US" dirty="0"/>
              <a:t> </a:t>
            </a:r>
            <a:r>
              <a:rPr lang="en-US" dirty="0" err="1"/>
              <a:t>sangkakala</a:t>
            </a:r>
            <a:r>
              <a:rPr lang="en-US" dirty="0"/>
              <a:t> (</a:t>
            </a:r>
            <a:r>
              <a:rPr lang="en-US" i="1" dirty="0"/>
              <a:t>as-</a:t>
            </a:r>
            <a:r>
              <a:rPr lang="en-US" i="1" dirty="0" err="1"/>
              <a:t>Shur</a:t>
            </a:r>
            <a:r>
              <a:rPr lang="en-US" dirty="0"/>
              <a:t>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kiamat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8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05000"/>
            <a:ext cx="7262308" cy="381000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b="1" dirty="0" smtClean="0"/>
              <a:t> </a:t>
            </a:r>
            <a:r>
              <a:rPr lang="en-US" b="1" dirty="0" err="1"/>
              <a:t>M</a:t>
            </a:r>
            <a:r>
              <a:rPr lang="en-US" b="1" dirty="0" err="1" smtClean="0"/>
              <a:t>alaikat</a:t>
            </a:r>
            <a:r>
              <a:rPr lang="en-US" b="1" dirty="0" smtClean="0"/>
              <a:t> </a:t>
            </a:r>
            <a:r>
              <a:rPr lang="en-US" b="1" dirty="0" err="1" smtClean="0"/>
              <a:t>munkar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nakir</a:t>
            </a:r>
            <a:r>
              <a:rPr lang="en-US" dirty="0"/>
              <a:t>	</a:t>
            </a:r>
            <a:r>
              <a:rPr lang="en-US" dirty="0" smtClean="0"/>
              <a:t>: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menanyai</a:t>
            </a:r>
            <a:r>
              <a:rPr lang="en-US" dirty="0" smtClean="0"/>
              <a:t> </a:t>
            </a:r>
            <a:r>
              <a:rPr lang="en-US" dirty="0" err="1" smtClean="0"/>
              <a:t>mayat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kubur</a:t>
            </a:r>
            <a:r>
              <a:rPr lang="en-US" dirty="0" smtClean="0"/>
              <a:t>.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malaikat</a:t>
            </a:r>
            <a:r>
              <a:rPr lang="en-US" dirty="0" smtClean="0"/>
              <a:t>, </a:t>
            </a:r>
            <a:r>
              <a:rPr lang="en-US" dirty="0" err="1" smtClean="0"/>
              <a:t>sebagian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dirty="0" err="1" smtClean="0"/>
              <a:t>munkar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lain </a:t>
            </a:r>
            <a:r>
              <a:rPr lang="en-US" dirty="0" err="1" smtClean="0"/>
              <a:t>bernama</a:t>
            </a:r>
            <a:r>
              <a:rPr lang="en-US" dirty="0" smtClean="0"/>
              <a:t> </a:t>
            </a:r>
            <a:r>
              <a:rPr lang="en-US" dirty="0" err="1" smtClean="0"/>
              <a:t>nakir</a:t>
            </a:r>
            <a:endParaRPr lang="en-US" dirty="0" smtClean="0"/>
          </a:p>
          <a:p>
            <a:pPr marL="68580" indent="0" algn="just">
              <a:lnSpc>
                <a:spcPct val="160000"/>
              </a:lnSpc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838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4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95400"/>
            <a:ext cx="7262308" cy="4537229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 err="1"/>
              <a:t>Malaiakat</a:t>
            </a:r>
            <a:r>
              <a:rPr lang="en-US" b="1" dirty="0"/>
              <a:t> </a:t>
            </a:r>
            <a:r>
              <a:rPr lang="en-US" b="1" dirty="0" err="1"/>
              <a:t>izrail</a:t>
            </a:r>
            <a:r>
              <a:rPr lang="en-US" dirty="0"/>
              <a:t>	</a:t>
            </a:r>
            <a:r>
              <a:rPr lang="en-US" dirty="0" smtClean="0"/>
              <a:t>: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/>
              <a:t>mencabut</a:t>
            </a:r>
            <a:r>
              <a:rPr lang="en-US" dirty="0"/>
              <a:t> </a:t>
            </a:r>
            <a:r>
              <a:rPr lang="en-US" dirty="0" err="1"/>
              <a:t>nyawa</a:t>
            </a:r>
            <a:endParaRPr lang="en-US" dirty="0"/>
          </a:p>
          <a:p>
            <a:pPr algn="just">
              <a:lnSpc>
                <a:spcPct val="200000"/>
              </a:lnSpc>
            </a:pPr>
            <a:r>
              <a:rPr lang="en-US" b="1" dirty="0" err="1" smtClean="0"/>
              <a:t>Malaikat</a:t>
            </a:r>
            <a:r>
              <a:rPr lang="en-US" b="1" dirty="0" smtClean="0"/>
              <a:t> </a:t>
            </a:r>
            <a:r>
              <a:rPr lang="en-US" b="1" dirty="0"/>
              <a:t>Malik</a:t>
            </a:r>
            <a:r>
              <a:rPr lang="en-US" dirty="0"/>
              <a:t>	</a:t>
            </a:r>
            <a:r>
              <a:rPr lang="en-US" dirty="0" smtClean="0"/>
              <a:t>: </a:t>
            </a:r>
            <a:r>
              <a:rPr lang="en-US" dirty="0" err="1" smtClean="0"/>
              <a:t>Pemimpin</a:t>
            </a:r>
            <a:r>
              <a:rPr lang="en-US" dirty="0" smtClean="0"/>
              <a:t> </a:t>
            </a:r>
            <a:r>
              <a:rPr lang="en-US" dirty="0" err="1"/>
              <a:t>malaikat</a:t>
            </a:r>
            <a:r>
              <a:rPr lang="en-US" dirty="0"/>
              <a:t> </a:t>
            </a:r>
            <a:r>
              <a:rPr lang="en-US" dirty="0" err="1"/>
              <a:t>Zabaniyah</a:t>
            </a:r>
            <a:r>
              <a:rPr lang="en-US" dirty="0"/>
              <a:t> (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menyiksa</a:t>
            </a:r>
            <a:r>
              <a:rPr lang="en-US" dirty="0"/>
              <a:t> </a:t>
            </a:r>
            <a:r>
              <a:rPr lang="en-US" dirty="0" err="1"/>
              <a:t>dineraka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penjaga</a:t>
            </a:r>
            <a:r>
              <a:rPr lang="en-US" dirty="0"/>
              <a:t> </a:t>
            </a:r>
            <a:r>
              <a:rPr lang="en-US" dirty="0" err="1"/>
              <a:t>neraka</a:t>
            </a: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0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543800" cy="47244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b="1" dirty="0" err="1" smtClean="0"/>
              <a:t>Malaikat</a:t>
            </a:r>
            <a:r>
              <a:rPr lang="en-US" b="1" dirty="0" smtClean="0"/>
              <a:t> </a:t>
            </a:r>
            <a:r>
              <a:rPr lang="en-US" b="1" dirty="0" err="1"/>
              <a:t>Ridwan</a:t>
            </a:r>
            <a:r>
              <a:rPr lang="en-US" dirty="0"/>
              <a:t>		: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pintu</a:t>
            </a:r>
            <a:r>
              <a:rPr lang="en-US" dirty="0"/>
              <a:t> </a:t>
            </a:r>
            <a:r>
              <a:rPr lang="en-US" dirty="0" err="1"/>
              <a:t>surga</a:t>
            </a:r>
            <a:endParaRPr lang="en-US" dirty="0"/>
          </a:p>
          <a:p>
            <a:pPr algn="just">
              <a:lnSpc>
                <a:spcPct val="200000"/>
              </a:lnSpc>
            </a:pPr>
            <a:r>
              <a:rPr lang="en-US" b="1" dirty="0" err="1" smtClean="0"/>
              <a:t>Malaikat</a:t>
            </a:r>
            <a:r>
              <a:rPr lang="en-US" b="1" dirty="0" smtClean="0"/>
              <a:t> </a:t>
            </a:r>
            <a:r>
              <a:rPr lang="en-US" b="1" dirty="0" err="1"/>
              <a:t>Raqib</a:t>
            </a:r>
            <a:r>
              <a:rPr lang="en-US" b="1" dirty="0"/>
              <a:t> </a:t>
            </a:r>
            <a:r>
              <a:rPr lang="en-US" dirty="0"/>
              <a:t>	</a:t>
            </a:r>
            <a:r>
              <a:rPr lang="en-US" dirty="0" smtClean="0"/>
              <a:t>	: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 </a:t>
            </a:r>
            <a:r>
              <a:rPr lang="en-US" dirty="0" err="1"/>
              <a:t>perbuatan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endParaRPr lang="en-US" dirty="0" smtClean="0"/>
          </a:p>
          <a:p>
            <a:pPr algn="just">
              <a:lnSpc>
                <a:spcPct val="200000"/>
              </a:lnSpc>
            </a:pPr>
            <a:r>
              <a:rPr lang="en-US" b="1" dirty="0" err="1" smtClean="0"/>
              <a:t>Malaikat</a:t>
            </a:r>
            <a:r>
              <a:rPr lang="en-US" b="1" dirty="0" smtClean="0"/>
              <a:t> </a:t>
            </a:r>
            <a:r>
              <a:rPr lang="en-US" b="1" dirty="0" err="1" smtClean="0"/>
              <a:t>atid</a:t>
            </a:r>
            <a:r>
              <a:rPr lang="en-US" dirty="0" smtClean="0"/>
              <a:t>		: </a:t>
            </a:r>
            <a:r>
              <a:rPr lang="en-US" dirty="0" err="1" smtClean="0"/>
              <a:t>Bertugas</a:t>
            </a:r>
            <a:r>
              <a:rPr lang="en-US" dirty="0" smtClean="0"/>
              <a:t> </a:t>
            </a:r>
            <a:r>
              <a:rPr lang="en-US" dirty="0" err="1" smtClean="0"/>
              <a:t>mencatat</a:t>
            </a:r>
            <a:r>
              <a:rPr lang="en-US" dirty="0" smtClean="0"/>
              <a:t> </a:t>
            </a:r>
            <a:r>
              <a:rPr lang="en-US" dirty="0" err="1" smtClean="0"/>
              <a:t>amal</a:t>
            </a:r>
            <a:r>
              <a:rPr lang="en-US" dirty="0" smtClean="0"/>
              <a:t> </a:t>
            </a:r>
            <a:r>
              <a:rPr lang="en-US" dirty="0" err="1" smtClean="0"/>
              <a:t>perbuatan</a:t>
            </a:r>
            <a:r>
              <a:rPr lang="en-US" dirty="0" smtClean="0"/>
              <a:t> </a:t>
            </a:r>
            <a:r>
              <a:rPr lang="en-US" dirty="0" err="1" smtClean="0"/>
              <a:t>buruk</a:t>
            </a:r>
            <a:r>
              <a:rPr lang="en-US" dirty="0" smtClean="0"/>
              <a:t>. </a:t>
            </a:r>
            <a:r>
              <a:rPr lang="en-US" dirty="0" err="1" smtClean="0"/>
              <a:t>Malaikat</a:t>
            </a:r>
            <a:r>
              <a:rPr lang="en-US" dirty="0" smtClean="0"/>
              <a:t> </a:t>
            </a:r>
            <a:r>
              <a:rPr lang="en-US" dirty="0" err="1"/>
              <a:t>Raqib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Atid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Malaikat</a:t>
            </a:r>
            <a:r>
              <a:rPr lang="en-US" dirty="0"/>
              <a:t> </a:t>
            </a:r>
            <a:r>
              <a:rPr lang="en-US" i="1" dirty="0" err="1"/>
              <a:t>kiraman</a:t>
            </a:r>
            <a:r>
              <a:rPr lang="en-US" i="1" dirty="0"/>
              <a:t> </a:t>
            </a:r>
            <a:r>
              <a:rPr lang="en-US" i="1" dirty="0" err="1"/>
              <a:t>katibin</a:t>
            </a:r>
            <a:r>
              <a:rPr lang="en-US" dirty="0"/>
              <a:t> (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malaikat</a:t>
            </a:r>
            <a:r>
              <a:rPr lang="en-US" dirty="0"/>
              <a:t> </a:t>
            </a:r>
            <a:r>
              <a:rPr lang="en-US" dirty="0" err="1"/>
              <a:t>mulia</a:t>
            </a:r>
            <a:r>
              <a:rPr lang="en-US" dirty="0"/>
              <a:t> </a:t>
            </a:r>
            <a:r>
              <a:rPr lang="en-US" dirty="0" err="1"/>
              <a:t>pencatat</a:t>
            </a:r>
            <a:r>
              <a:rPr lang="en-US" dirty="0"/>
              <a:t> </a:t>
            </a:r>
            <a:r>
              <a:rPr lang="en-US" dirty="0" err="1"/>
              <a:t>amal</a:t>
            </a:r>
            <a:r>
              <a:rPr lang="en-US" dirty="0"/>
              <a:t>)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46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619</TotalTime>
  <Words>125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NAMA-NAMA MALAIKAT &amp; TUGASNYA</vt:lpstr>
      <vt:lpstr>Assalamu’alaikum.Wr.Wb</vt:lpstr>
      <vt:lpstr>Tujuan Pembelajaran</vt:lpstr>
      <vt:lpstr>Target Pembahasan</vt:lpstr>
      <vt:lpstr>5. Nama &amp; Tugas Para Malaikat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WASSALAMU’ALAIKUM. WR. WB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BERIMAN KEPADA MALAIKAT ALLAH</dc:title>
  <dc:creator>ismail - [2010]</dc:creator>
  <cp:lastModifiedBy>ismail - [2010]</cp:lastModifiedBy>
  <cp:revision>46</cp:revision>
  <dcterms:created xsi:type="dcterms:W3CDTF">2020-10-03T04:14:05Z</dcterms:created>
  <dcterms:modified xsi:type="dcterms:W3CDTF">2020-10-18T13:57:39Z</dcterms:modified>
</cp:coreProperties>
</file>