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C546-E811-41C8-8442-0836D4089DD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AFF-CE95-4ADD-8517-FF666C32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5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C546-E811-41C8-8442-0836D4089DD0}" type="datetimeFigureOut">
              <a:rPr lang="en-US" smtClean="0"/>
              <a:t>10/26/2020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69AFF-CE95-4ADD-8517-FF666C32C2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39415"/>
      </p:ext>
    </p:extLst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63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25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731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37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32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7320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93407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90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79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87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25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97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2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19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9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4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75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74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4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8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84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43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04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4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75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global com</dc:creator>
  <cp:lastModifiedBy>global com</cp:lastModifiedBy>
  <cp:revision>1</cp:revision>
  <dcterms:created xsi:type="dcterms:W3CDTF">2020-10-26T19:50:06Z</dcterms:created>
  <dcterms:modified xsi:type="dcterms:W3CDTF">2020-10-26T19:50:06Z</dcterms:modified>
</cp:coreProperties>
</file>