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23C8C-4E04-4C85-8E0E-57DE5DE294A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432D-8583-4F2C-8991-8D34D2C6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9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23C8C-4E04-4C85-8E0E-57DE5DE294A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8432D-8583-4F2C-8991-8D34D2C6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5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2600" smtClean="0">
                <a:solidFill>
                  <a:srgbClr val="FFFF00"/>
                </a:solidFill>
              </a:rPr>
              <a:t>MENGUKUR DENGAN ALAT UKUR MEKANIK PRESISI</a:t>
            </a:r>
            <a:r>
              <a:rPr lang="en-US" altLang="en-US" sz="2600" smtClean="0">
                <a:solidFill>
                  <a:srgbClr val="FFFF00"/>
                </a:solidFill>
              </a:rPr>
              <a:t> </a:t>
            </a:r>
            <a:endParaRPr lang="en-US" altLang="en-US" sz="2600" smtClean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85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43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18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>
                <a:solidFill>
                  <a:srgbClr val="FFFF00"/>
                </a:solidFill>
              </a:rPr>
              <a:t>CARA PENGUKURAN  </a:t>
            </a:r>
            <a:endParaRPr lang="en-US" altLang="en-US" sz="3200" smtClean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1492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04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30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09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63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90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2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929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solidFill>
                  <a:srgbClr val="FFFF00"/>
                </a:solidFill>
              </a:rPr>
              <a:t>MICROMETER </a:t>
            </a:r>
            <a:endParaRPr lang="en-US" altLang="en-US" sz="2800" smtClean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1817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0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1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1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7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79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On-screen Show (4:3)</PresentationFormat>
  <Paragraphs>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MENGUKUR DENGAN ALAT UKUR MEKANIK PRESISI </vt:lpstr>
      <vt:lpstr>PowerPoint Presentation</vt:lpstr>
      <vt:lpstr>MICROMETER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CARA PENGUKURAN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MENGUKUR DENGAN ALAT UKUR MEKANIK PRESISI </dc:title>
  <dc:creator>global com</dc:creator>
  <cp:lastModifiedBy>global com</cp:lastModifiedBy>
  <cp:revision>1</cp:revision>
  <dcterms:created xsi:type="dcterms:W3CDTF">2020-10-19T23:32:00Z</dcterms:created>
  <dcterms:modified xsi:type="dcterms:W3CDTF">2020-10-19T23:32:00Z</dcterms:modified>
</cp:coreProperties>
</file>