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656C-9949-4CB0-85D3-22485786ABE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AE37-2028-413D-B2F0-BA170F8A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962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5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75DBD8-E7F0-4761-96CA-CD5670EEA4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CF34D4-2B6F-4089-99E7-714CA86EF2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Mikrometer</a:t>
            </a:r>
            <a:r>
              <a:rPr lang="en-US" dirty="0" smtClean="0"/>
              <a:t> 0,01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GURU PRODUKTIF TEKNIK MESIN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420938"/>
            <a:ext cx="2532062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87655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solidFill>
                  <a:srgbClr val="FFFF00"/>
                </a:solidFill>
              </a:rPr>
              <a:t>MICROMETER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143000" y="1538289"/>
            <a:ext cx="411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 b="1">
                <a:solidFill>
                  <a:srgbClr val="000000"/>
                </a:solidFill>
              </a:rPr>
              <a:t>Jenis-jenis micrometer</a:t>
            </a:r>
          </a:p>
        </p:txBody>
      </p:sp>
      <p:pic>
        <p:nvPicPr>
          <p:cNvPr id="7175" name="Picture 36" descr="Copy of gir_tiga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5705476"/>
            <a:ext cx="942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955800" y="4862514"/>
            <a:ext cx="2057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2000">
                <a:solidFill>
                  <a:srgbClr val="C00000"/>
                </a:solidFill>
              </a:rPr>
              <a:t>Micrometer luar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924800" y="5530851"/>
            <a:ext cx="2667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2000">
                <a:solidFill>
                  <a:srgbClr val="C00000"/>
                </a:solidFill>
              </a:rPr>
              <a:t>Micrometer dalam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0" y="5105401"/>
            <a:ext cx="2819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2000">
                <a:solidFill>
                  <a:srgbClr val="C00000"/>
                </a:solidFill>
              </a:rPr>
              <a:t>Micrometer kedalaman</a:t>
            </a:r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8" y="4870450"/>
            <a:ext cx="23288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7696200" y="3508375"/>
            <a:ext cx="2717800" cy="206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4724400" y="2995613"/>
            <a:ext cx="2590800" cy="196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1727200" y="2532063"/>
            <a:ext cx="2616200" cy="2297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  <p:bldP spid="87045" grpId="0"/>
      <p:bldP spid="2" grpId="0"/>
      <p:bldP spid="3" grpId="0"/>
      <p:bldP spid="6156" grpId="0" animBg="1"/>
      <p:bldP spid="61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12950"/>
            <a:ext cx="51816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038600" y="304800"/>
            <a:ext cx="4572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2800" b="1">
                <a:solidFill>
                  <a:srgbClr val="FFFF00"/>
                </a:solidFill>
              </a:rPr>
              <a:t>OUTSIDE MICROMETER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505200" y="2057400"/>
            <a:ext cx="54864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7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865689" y="457201"/>
            <a:ext cx="2930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</a:rPr>
              <a:t>PRINSIP KERJA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828801" y="1371601"/>
            <a:ext cx="548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Prinsip kerja alat ini mirip dengan mur dan baut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1"/>
            <a:ext cx="51054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315200" y="1905001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jika baut diputar satu kali,</a:t>
            </a:r>
          </a:p>
          <a:p>
            <a:pPr eaLnBrk="1" hangingPunct="1"/>
            <a:r>
              <a:rPr lang="en-US" sz="2000"/>
              <a:t>maka baut tersebut akan bergerak satu ulir.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315200" y="2971801"/>
            <a:ext cx="274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Apabila jarak</a:t>
            </a:r>
          </a:p>
          <a:p>
            <a:pPr eaLnBrk="1" hangingPunct="1"/>
            <a:r>
              <a:rPr lang="en-US" sz="2000"/>
              <a:t>ulir 1 mm, baut akan bergerak 2 mm dan seterusnya.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315200" y="4403726"/>
            <a:ext cx="289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Pada alat ukur yang sebenarnya mur berarti inner sleeve dan baut</a:t>
            </a:r>
          </a:p>
          <a:p>
            <a:pPr eaLnBrk="1" hangingPunct="1"/>
            <a:r>
              <a:rPr lang="en-US" sz="2000"/>
              <a:t>adalah spindle.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1981200" y="22098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7" grpId="0"/>
      <p:bldP spid="8198" grpId="0"/>
      <p:bldP spid="8199" grpId="0"/>
      <p:bldP spid="82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962401" y="330200"/>
            <a:ext cx="4494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FFFF00"/>
                </a:solidFill>
              </a:rPr>
              <a:t>DEPTH MICROMETER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71700"/>
            <a:ext cx="30099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572000" y="2095500"/>
            <a:ext cx="33528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438400" y="196850"/>
            <a:ext cx="724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FFFF00"/>
                </a:solidFill>
              </a:rPr>
              <a:t>CARA MEMBACA SKALA PENGUKURAN </a:t>
            </a:r>
          </a:p>
          <a:p>
            <a:pPr algn="ctr" eaLnBrk="1" hangingPunct="1"/>
            <a:r>
              <a:rPr lang="en-US" sz="2800" b="1">
                <a:solidFill>
                  <a:srgbClr val="FFFF00"/>
                </a:solidFill>
              </a:rPr>
              <a:t>PADA MIKROMETER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676401" y="1371601"/>
            <a:ext cx="618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(1) Micrometer luar dengan tingkat ketelitian 0,01 mm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133600" y="1905001"/>
            <a:ext cx="365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000"/>
              <a:t>Jarak tiap strip diatas garis horisontal pada outer sleeve adalah 1 mm,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133600" y="3048001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jarak tiap strip di bawah garis</a:t>
            </a:r>
          </a:p>
          <a:p>
            <a:pPr eaLnBrk="1" hangingPunct="1"/>
            <a:r>
              <a:rPr lang="en-US" sz="2000"/>
              <a:t>adalah 0,5 mm.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133600" y="3962401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Pada skala thimble tiap strip nilainya</a:t>
            </a:r>
          </a:p>
          <a:p>
            <a:pPr eaLnBrk="1" hangingPunct="1"/>
            <a:r>
              <a:rPr lang="en-US" sz="2000"/>
              <a:t>0,01 mm.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133600" y="4876801"/>
            <a:ext cx="4572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Hasil pengukuran pada mikrometer adalah</a:t>
            </a:r>
          </a:p>
          <a:p>
            <a:pPr eaLnBrk="1" hangingPunct="1"/>
            <a:r>
              <a:rPr lang="en-US" sz="2000"/>
              <a:t>jumlah pembacaan ketiga skala tersebut.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/>
          <a:stretch>
            <a:fillRect/>
          </a:stretch>
        </p:blipFill>
        <p:spPr bwMode="auto">
          <a:xfrm>
            <a:off x="7086600" y="2427288"/>
            <a:ext cx="32004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6934200" y="2286000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44" grpId="0"/>
      <p:bldP spid="10245" grpId="0"/>
      <p:bldP spid="10246" grpId="0"/>
      <p:bldP spid="10247" grpId="0"/>
      <p:bldP spid="10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501900" y="381001"/>
            <a:ext cx="702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</a:rPr>
              <a:t>CARA MEMBACA SKALA MIKROMETER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0" y="1752601"/>
            <a:ext cx="535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/>
              <a:t>1. Baca angka skala pada skala utama/barrel scale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70175"/>
            <a:ext cx="27559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93089" y="2286001"/>
            <a:ext cx="433387" cy="1458913"/>
            <a:chOff x="4176" y="1104"/>
            <a:chExt cx="384" cy="1296"/>
          </a:xfrm>
        </p:grpSpPr>
        <p:sp>
          <p:nvSpPr>
            <p:cNvPr id="13329" name="Line 7"/>
            <p:cNvSpPr>
              <a:spLocks noChangeShapeType="1"/>
            </p:cNvSpPr>
            <p:nvPr/>
          </p:nvSpPr>
          <p:spPr bwMode="auto">
            <a:xfrm>
              <a:off x="4272" y="1344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Rectangle 8"/>
            <p:cNvSpPr>
              <a:spLocks noChangeArrowheads="1"/>
            </p:cNvSpPr>
            <p:nvPr/>
          </p:nvSpPr>
          <p:spPr bwMode="auto">
            <a:xfrm>
              <a:off x="4176" y="110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991600" y="3733801"/>
            <a:ext cx="539750" cy="1350963"/>
            <a:chOff x="4896" y="2448"/>
            <a:chExt cx="480" cy="1200"/>
          </a:xfrm>
        </p:grpSpPr>
        <p:sp>
          <p:nvSpPr>
            <p:cNvPr id="13327" name="Line 10"/>
            <p:cNvSpPr>
              <a:spLocks noChangeShapeType="1"/>
            </p:cNvSpPr>
            <p:nvPr/>
          </p:nvSpPr>
          <p:spPr bwMode="auto">
            <a:xfrm>
              <a:off x="4896" y="244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5136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</a:p>
          </p:txBody>
        </p:sp>
      </p:grp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1524000" y="2286001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/>
              <a:t>2. Baca angka skala pada thimble/ skala putar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286000" y="3048000"/>
            <a:ext cx="3124200" cy="1676400"/>
            <a:chOff x="624" y="1728"/>
            <a:chExt cx="1968" cy="1056"/>
          </a:xfrm>
        </p:grpSpPr>
        <p:sp>
          <p:nvSpPr>
            <p:cNvPr id="13323" name="Rectangle 2"/>
            <p:cNvSpPr>
              <a:spLocks noChangeArrowheads="1"/>
            </p:cNvSpPr>
            <p:nvPr/>
          </p:nvSpPr>
          <p:spPr bwMode="auto">
            <a:xfrm>
              <a:off x="624" y="1728"/>
              <a:ext cx="196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758" y="1824"/>
              <a:ext cx="17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SKALA UTAMA   =       8,50 mm</a:t>
              </a:r>
            </a:p>
          </p:txBody>
        </p:sp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760" y="2083"/>
              <a:ext cx="16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SKALA PUTAR   =       0,19 mm</a:t>
              </a:r>
            </a:p>
          </p:txBody>
        </p:sp>
        <p:sp>
          <p:nvSpPr>
            <p:cNvPr id="13326" name="Text Box 15"/>
            <p:cNvSpPr txBox="1">
              <a:spLocks noChangeArrowheads="1"/>
            </p:cNvSpPr>
            <p:nvPr/>
          </p:nvSpPr>
          <p:spPr bwMode="auto">
            <a:xfrm>
              <a:off x="768" y="2400"/>
              <a:ext cx="17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SKALA TOTAL    =       8,69 mm</a:t>
              </a:r>
            </a:p>
          </p:txBody>
        </p:sp>
      </p:grp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7994650" y="4479926"/>
            <a:ext cx="93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0,01 mm</a:t>
            </a:r>
          </a:p>
        </p:txBody>
      </p:sp>
      <p:sp>
        <p:nvSpPr>
          <p:cNvPr id="11277" name="Rectangle 18"/>
          <p:cNvSpPr>
            <a:spLocks noChangeArrowheads="1"/>
          </p:cNvSpPr>
          <p:nvPr/>
        </p:nvSpPr>
        <p:spPr bwMode="auto">
          <a:xfrm>
            <a:off x="7010401" y="1752600"/>
            <a:ext cx="3395663" cy="378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72" grpId="0"/>
      <p:bldP spid="11276" grpId="0"/>
      <p:bldP spid="112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752600" y="1393826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Contoh :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667000" y="4403726"/>
            <a:ext cx="7391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 err="1"/>
              <a:t>Pembacaan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,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   = 5,00 mm</a:t>
            </a:r>
          </a:p>
          <a:p>
            <a:pPr eaLnBrk="1" hangingPunct="1"/>
            <a:r>
              <a:rPr lang="en-US" sz="2000" dirty="0" err="1"/>
              <a:t>Pembacaan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= 0,00 mm</a:t>
            </a:r>
          </a:p>
          <a:p>
            <a:pPr eaLnBrk="1" hangingPunct="1"/>
            <a:r>
              <a:rPr lang="en-US" sz="2000" dirty="0" err="1"/>
              <a:t>Pembacaan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thimble = 0,20 mm</a:t>
            </a:r>
          </a:p>
          <a:p>
            <a:pPr eaLnBrk="1" hangingPunct="1"/>
            <a:r>
              <a:rPr lang="en-US" sz="2000" dirty="0" err="1"/>
              <a:t>Pembacaan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= 5,20 mm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6597">
            <a:off x="4114800" y="1905000"/>
            <a:ext cx="3733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4038600" y="2057400"/>
            <a:ext cx="3810000" cy="1925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578100" y="381001"/>
            <a:ext cx="702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</a:rPr>
              <a:t>CARA MEMBACA SKALA MIKROMETER</a:t>
            </a:r>
          </a:p>
        </p:txBody>
      </p:sp>
    </p:spTree>
    <p:extLst>
      <p:ext uri="{BB962C8B-B14F-4D97-AF65-F5344CB8AC3E}">
        <p14:creationId xmlns:p14="http://schemas.microsoft.com/office/powerpoint/2010/main" val="20975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3" grpId="0" animBg="1"/>
      <p:bldP spid="12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2799231"/>
            <a:ext cx="10515600" cy="1325563"/>
          </a:xfrm>
        </p:spPr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56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217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Mikrometer 0,01</vt:lpstr>
      <vt:lpstr>MICROMETER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Terima Kasih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Mikrometer 0,01</dc:title>
  <dc:creator>HP</dc:creator>
  <cp:lastModifiedBy>HP</cp:lastModifiedBy>
  <cp:revision>1</cp:revision>
  <dcterms:created xsi:type="dcterms:W3CDTF">2020-10-05T06:20:43Z</dcterms:created>
  <dcterms:modified xsi:type="dcterms:W3CDTF">2020-10-05T06:21:58Z</dcterms:modified>
</cp:coreProperties>
</file>