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erdika.com/pemuaia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Kalibrasi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Guru </a:t>
            </a:r>
            <a:r>
              <a:rPr lang="en-US" dirty="0" err="1" smtClean="0"/>
              <a:t>Produktif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0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Kalibrasi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Kalibrasi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adalah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serangkaian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kegiatan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membentuk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hubungan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ditunjukkan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instrumen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ukur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pengukuran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diwakili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ukur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nilai-nilai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diketahui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berkaitan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besaran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diukur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kondisi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tertentu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menurut</a:t>
            </a:r>
            <a:r>
              <a:rPr lang="en-US" dirty="0">
                <a:solidFill>
                  <a:schemeClr val="tx1"/>
                </a:solidFill>
              </a:rPr>
              <a:t> ISO/IEC Guide 17025:2005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Vocabulary of International Metrology (VIM)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9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v-SE" dirty="0">
                <a:solidFill>
                  <a:schemeClr val="tx1"/>
                </a:solidFill>
              </a:rPr>
              <a:t>mencapai ketertelusuran pengukuran.</a:t>
            </a:r>
          </a:p>
          <a:p>
            <a:r>
              <a:rPr lang="sv-SE" dirty="0" smtClean="0">
                <a:solidFill>
                  <a:schemeClr val="tx1"/>
                </a:solidFill>
              </a:rPr>
              <a:t>Hasil </a:t>
            </a:r>
            <a:r>
              <a:rPr lang="sv-SE" dirty="0">
                <a:solidFill>
                  <a:schemeClr val="tx1"/>
                </a:solidFill>
              </a:rPr>
              <a:t>pengukuran dapat dikaitkan/ditelusur sampai ke standar yang lebih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teliti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standar</a:t>
            </a:r>
            <a:r>
              <a:rPr lang="en-US" dirty="0">
                <a:solidFill>
                  <a:schemeClr val="tx1"/>
                </a:solidFill>
              </a:rPr>
              <a:t> primer </a:t>
            </a:r>
            <a:r>
              <a:rPr lang="en-US" dirty="0" err="1">
                <a:solidFill>
                  <a:schemeClr val="tx1"/>
                </a:solidFill>
              </a:rPr>
              <a:t>nasional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internasional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rangkaian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perbandingan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terputus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7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Kalibrasi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Sorong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115" y="540913"/>
            <a:ext cx="7475353" cy="54438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sorong</a:t>
            </a:r>
            <a:r>
              <a:rPr lang="en-US" dirty="0"/>
              <a:t> </a:t>
            </a:r>
            <a:r>
              <a:rPr lang="en-US" dirty="0" err="1"/>
              <a:t>dikalibrasi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rahang</a:t>
            </a:r>
            <a:r>
              <a:rPr lang="en-US" dirty="0"/>
              <a:t>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menyentuh</a:t>
            </a:r>
            <a:r>
              <a:rPr lang="en-US" dirty="0"/>
              <a:t> </a:t>
            </a:r>
            <a:r>
              <a:rPr lang="en-US" dirty="0" err="1"/>
              <a:t>rahang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.</a:t>
            </a:r>
          </a:p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rahang</a:t>
            </a:r>
            <a:r>
              <a:rPr lang="en-US" dirty="0"/>
              <a:t>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nonius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berhimpit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sorong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udah</a:t>
            </a:r>
            <a:r>
              <a:rPr lang="en-US" dirty="0"/>
              <a:t> </a:t>
            </a:r>
            <a:r>
              <a:rPr lang="en-US" dirty="0" err="1"/>
              <a:t>terkalibrasi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Caranya</a:t>
            </a:r>
            <a:r>
              <a:rPr lang="en-US" dirty="0"/>
              <a:t>:</a:t>
            </a:r>
          </a:p>
          <a:p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kendurkan</a:t>
            </a:r>
            <a:r>
              <a:rPr lang="en-US" dirty="0"/>
              <a:t> </a:t>
            </a:r>
            <a:r>
              <a:rPr lang="en-US" dirty="0" err="1"/>
              <a:t>baut</a:t>
            </a:r>
            <a:r>
              <a:rPr lang="en-US" dirty="0"/>
              <a:t> </a:t>
            </a:r>
            <a:r>
              <a:rPr lang="en-US" dirty="0" err="1"/>
              <a:t>pengunci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rahang</a:t>
            </a:r>
            <a:r>
              <a:rPr lang="en-US" dirty="0"/>
              <a:t> </a:t>
            </a:r>
            <a:r>
              <a:rPr lang="en-US" dirty="0" err="1"/>
              <a:t>pelan</a:t>
            </a:r>
            <a:r>
              <a:rPr lang="en-US" dirty="0"/>
              <a:t> – </a:t>
            </a:r>
            <a:r>
              <a:rPr lang="en-US" dirty="0" err="1"/>
              <a:t>pelan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perkirakan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rahang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nol.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, </a:t>
            </a:r>
            <a:r>
              <a:rPr lang="en-US" dirty="0" err="1"/>
              <a:t>bersihkan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rahang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kotoran</a:t>
            </a:r>
            <a:r>
              <a:rPr lang="en-US" dirty="0"/>
              <a:t> yang </a:t>
            </a:r>
            <a:r>
              <a:rPr lang="en-US" dirty="0" err="1"/>
              <a:t>menempel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.</a:t>
            </a:r>
          </a:p>
          <a:p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apitlah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yang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rahang</a:t>
            </a:r>
            <a:r>
              <a:rPr lang="en-US" dirty="0"/>
              <a:t> yang </a:t>
            </a:r>
            <a:r>
              <a:rPr lang="en-US" dirty="0" err="1"/>
              <a:t>dibuka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noniusnya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4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Peratawan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Sorong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ketidakstabilan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sorong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memuai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menyusut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tergores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sorong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gak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pemuaian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tergores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Kalibrasi</a:t>
            </a:r>
            <a:r>
              <a:rPr lang="en-US" dirty="0" smtClean="0"/>
              <a:t> </a:t>
            </a:r>
            <a:r>
              <a:rPr lang="en-US" dirty="0" err="1" smtClean="0"/>
              <a:t>Mikrometer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19" y="1881277"/>
            <a:ext cx="6073366" cy="2854482"/>
          </a:xfrm>
        </p:spPr>
      </p:pic>
    </p:spTree>
    <p:extLst>
      <p:ext uri="{BB962C8B-B14F-4D97-AF65-F5344CB8AC3E}">
        <p14:creationId xmlns:p14="http://schemas.microsoft.com/office/powerpoint/2010/main" val="289930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Kalibrasi</a:t>
            </a:r>
            <a:r>
              <a:rPr lang="en-US" dirty="0" smtClean="0"/>
              <a:t> </a:t>
            </a:r>
            <a:r>
              <a:rPr lang="en-US" dirty="0" err="1" smtClean="0"/>
              <a:t>Mikrometer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41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penyetelan</a:t>
            </a:r>
            <a:r>
              <a:rPr lang="en-US" dirty="0"/>
              <a:t> micrometer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memposisikan</a:t>
            </a:r>
            <a:r>
              <a:rPr lang="en-US" dirty="0"/>
              <a:t> anvil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outside micrometer 0-25 mm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rachet</a:t>
            </a:r>
            <a:r>
              <a:rPr lang="en-US" dirty="0"/>
              <a:t> agar spindle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mentok</a:t>
            </a:r>
            <a:r>
              <a:rPr lang="en-US" dirty="0"/>
              <a:t> </a:t>
            </a:r>
            <a:r>
              <a:rPr lang="en-US" dirty="0" err="1"/>
              <a:t>menyentuh</a:t>
            </a:r>
            <a:r>
              <a:rPr lang="en-US" dirty="0"/>
              <a:t> anvil.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0,00 mm.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8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Guru </a:t>
            </a:r>
            <a:r>
              <a:rPr lang="en-US" dirty="0" err="1" smtClean="0"/>
              <a:t>Produktif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8232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353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Kalibrasi</vt:lpstr>
      <vt:lpstr>Pengertian Kalibrasi</vt:lpstr>
      <vt:lpstr>Tujuan</vt:lpstr>
      <vt:lpstr>Cara Kalibrasi Jangka Sorong</vt:lpstr>
      <vt:lpstr>Peratawan Jangka Sorong  </vt:lpstr>
      <vt:lpstr>Kalibrasi Mikrometer</vt:lpstr>
      <vt:lpstr>Cara Kalibrasi Mikrometer</vt:lpstr>
      <vt:lpstr>Terima Kasih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Kalibrasi</dc:title>
  <dc:creator>HP</dc:creator>
  <cp:lastModifiedBy>HP</cp:lastModifiedBy>
  <cp:revision>2</cp:revision>
  <dcterms:created xsi:type="dcterms:W3CDTF">2020-10-26T10:08:55Z</dcterms:created>
  <dcterms:modified xsi:type="dcterms:W3CDTF">2020-10-26T10:23:09Z</dcterms:modified>
</cp:coreProperties>
</file>