
<file path=[Content_Types].xml><?xml version="1.0" encoding="utf-8"?>
<Types xmlns="http://schemas.openxmlformats.org/package/2006/content-types">
  <Default Extension="rels" ContentType="application/vnd.openxmlformats-package.relationships+xml"/>
  <Default Extension="xml" ContentType="application/xml"/>
  <Default Extension="gif" ContentType="image/gi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 id="2147483661" r:id="rId2"/>
    <p:sldMasterId id="2147483662" r:id="rId3"/>
  </p:sldMasterIdLst>
  <p:notesMasterIdLst>
    <p:notesMasterId r:id="rId4"/>
  </p:notesMasterIdLst>
  <p:sldIdLst>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Lst>
  <p:sldSz type="screen4x3" cy="6858000" cx="9144000"/>
  <p:notesSz cx="6858000" cy="9144000"/>
  <p:defaultTextStyle>
    <a:defPPr>
      <a:defRPr lang="id-ID"/>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F62EBD"/>
    <a:srgbClr val="FE5EE7"/>
    <a:srgbClr val="5CF86F"/>
    <a:srgbClr val="FF7C80"/>
    <a:srgbClr val="CF319A"/>
    <a:srgbClr val="FB97DE"/>
    <a:srgbClr val="91EDF9"/>
    <a:srgbClr val="98F5F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6CF387-F775-4918-953E-6E1E381D904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id-ID"/>
        </a:p>
      </dgm:t>
    </dgm:pt>
    <dgm:pt modelId="{3621C17B-5F4A-44A9-BB93-B435782DF330}">
      <dgm:prSet phldrT="[Text]">
        <dgm:style>
          <a:lnRef idx="1">
            <a:schemeClr val="accent4"/>
          </a:lnRef>
          <a:fillRef idx="2">
            <a:schemeClr val="accent4"/>
          </a:fillRef>
          <a:effectRef idx="1">
            <a:schemeClr val="accent4"/>
          </a:effectRef>
          <a:fontRef idx="minor">
            <a:schemeClr val="dk1"/>
          </a:fontRef>
        </dgm:style>
      </dgm:prSet>
      <dgm:spPr/>
      <dgm:t>
        <a:bodyPr/>
        <a:lstStyle/>
        <a:p>
          <a:r>
            <a:rPr lang="id-ID" dirty="0" smtClean="0">
              <a:hlinkClick xmlns:r="http://schemas.openxmlformats.org/officeDocument/2006/relationships" r:id="rId1" action="ppaction://hlinksldjump"/>
            </a:rPr>
            <a:t>KD 1</a:t>
          </a:r>
          <a:endParaRPr lang="id-ID" dirty="0"/>
        </a:p>
      </dgm:t>
    </dgm:pt>
    <dgm:pt modelId="{02EC1B28-50F4-4523-996B-B206D310435F}" type="parTrans" cxnId="{8AE645C9-9EE5-4922-B1C7-EC2979A7D844}">
      <dgm:prSet/>
      <dgm:spPr/>
      <dgm:t>
        <a:bodyPr/>
        <a:lstStyle/>
        <a:p>
          <a:endParaRPr lang="id-ID"/>
        </a:p>
      </dgm:t>
    </dgm:pt>
    <dgm:pt modelId="{1F5C72DB-C7C8-491A-B7E0-AFB456E38E96}" type="sibTrans" cxnId="{8AE645C9-9EE5-4922-B1C7-EC2979A7D844}">
      <dgm:prSet/>
      <dgm:spPr/>
      <dgm:t>
        <a:bodyPr/>
        <a:lstStyle/>
        <a:p>
          <a:endParaRPr lang="id-ID"/>
        </a:p>
      </dgm:t>
    </dgm:pt>
    <dgm:pt modelId="{11202731-8902-4274-87AA-6B7B054D7B08}">
      <dgm:prSet phldrT="[Text]" custT="1">
        <dgm:style>
          <a:lnRef idx="3">
            <a:schemeClr val="lt1"/>
          </a:lnRef>
          <a:fillRef idx="1">
            <a:schemeClr val="accent6"/>
          </a:fillRef>
          <a:effectRef idx="1">
            <a:schemeClr val="accent6"/>
          </a:effectRef>
          <a:fontRef idx="minor">
            <a:schemeClr val="lt1"/>
          </a:fontRef>
        </dgm:style>
      </dgm:prSet>
      <dgm:spPr/>
      <dgm:t>
        <a:bodyPr/>
        <a:lstStyle/>
        <a:p>
          <a:pPr rtl="0"/>
          <a:r>
            <a:rPr lang="id-ID" sz="2800" dirty="0" smtClean="0">
              <a:latin typeface="Times New Roman" pitchFamily="18" charset="0"/>
              <a:cs typeface="Times New Roman" pitchFamily="18" charset="0"/>
            </a:rPr>
            <a:t>Mahasiswa dapat mengetahui pengertian iman kepada qadha dan qadar</a:t>
          </a:r>
          <a:endParaRPr lang="id-ID" sz="2800" dirty="0"/>
        </a:p>
      </dgm:t>
    </dgm:pt>
    <dgm:pt modelId="{374C1EE4-E0F6-4187-8CC4-92C1D0B6905B}" type="parTrans" cxnId="{AB5F8BDA-BE2C-4440-903B-A766AC2AC823}">
      <dgm:prSet/>
      <dgm:spPr/>
      <dgm:t>
        <a:bodyPr/>
        <a:lstStyle/>
        <a:p>
          <a:endParaRPr lang="id-ID"/>
        </a:p>
      </dgm:t>
    </dgm:pt>
    <dgm:pt modelId="{939166E0-25D7-43AB-A718-E4665571B920}" type="sibTrans" cxnId="{AB5F8BDA-BE2C-4440-903B-A766AC2AC823}">
      <dgm:prSet/>
      <dgm:spPr/>
      <dgm:t>
        <a:bodyPr/>
        <a:lstStyle/>
        <a:p>
          <a:endParaRPr lang="id-ID"/>
        </a:p>
      </dgm:t>
    </dgm:pt>
    <dgm:pt modelId="{D82BA0A4-D36E-4191-B5E6-2C7BDB69767B}">
      <dgm:prSet phldrT="[Text]">
        <dgm:style>
          <a:lnRef idx="1">
            <a:schemeClr val="accent4"/>
          </a:lnRef>
          <a:fillRef idx="2">
            <a:schemeClr val="accent4"/>
          </a:fillRef>
          <a:effectRef idx="1">
            <a:schemeClr val="accent4"/>
          </a:effectRef>
          <a:fontRef idx="minor">
            <a:schemeClr val="dk1"/>
          </a:fontRef>
        </dgm:style>
      </dgm:prSet>
      <dgm:spPr/>
      <dgm:t>
        <a:bodyPr/>
        <a:lstStyle/>
        <a:p>
          <a:r>
            <a:rPr lang="id-ID" dirty="0" smtClean="0">
              <a:hlinkClick xmlns:r="http://schemas.openxmlformats.org/officeDocument/2006/relationships" r:id="rId2" action="ppaction://hlinksldjump"/>
            </a:rPr>
            <a:t>KD 2</a:t>
          </a:r>
          <a:endParaRPr lang="id-ID" dirty="0"/>
        </a:p>
      </dgm:t>
    </dgm:pt>
    <dgm:pt modelId="{AC3AB26B-0828-4C14-BF28-18E862CD2B4F}" type="parTrans" cxnId="{AAC8BC42-8141-49EC-99C8-29F374ECDBAE}">
      <dgm:prSet/>
      <dgm:spPr/>
      <dgm:t>
        <a:bodyPr/>
        <a:lstStyle/>
        <a:p>
          <a:endParaRPr lang="id-ID"/>
        </a:p>
      </dgm:t>
    </dgm:pt>
    <dgm:pt modelId="{A7326215-F300-4212-8100-5449D86D3D0E}" type="sibTrans" cxnId="{AAC8BC42-8141-49EC-99C8-29F374ECDBAE}">
      <dgm:prSet/>
      <dgm:spPr/>
      <dgm:t>
        <a:bodyPr/>
        <a:lstStyle/>
        <a:p>
          <a:endParaRPr lang="id-ID"/>
        </a:p>
      </dgm:t>
    </dgm:pt>
    <dgm:pt modelId="{B9C6F806-FCC6-4F3E-8815-880E1C4862CB}">
      <dgm:prSet phldrT="[Text]" custT="1">
        <dgm:style>
          <a:lnRef idx="3">
            <a:schemeClr val="lt1"/>
          </a:lnRef>
          <a:fillRef idx="1">
            <a:schemeClr val="accent6"/>
          </a:fillRef>
          <a:effectRef idx="1">
            <a:schemeClr val="accent6"/>
          </a:effectRef>
          <a:fontRef idx="minor">
            <a:schemeClr val="lt1"/>
          </a:fontRef>
        </dgm:style>
      </dgm:prSet>
      <dgm:spPr/>
      <dgm:t>
        <a:bodyPr/>
        <a:lstStyle/>
        <a:p>
          <a:r>
            <a:rPr lang="id-ID" sz="2800" dirty="0" smtClean="0">
              <a:latin typeface="Times New Roman" pitchFamily="18" charset="0"/>
              <a:cs typeface="Times New Roman" pitchFamily="18" charset="0"/>
            </a:rPr>
            <a:t>Mahasiswa dapat mengetahui konsep iman kepada qadha dan qadar</a:t>
          </a:r>
          <a:endParaRPr lang="id-ID" sz="2800" dirty="0"/>
        </a:p>
      </dgm:t>
    </dgm:pt>
    <dgm:pt modelId="{FDDE113B-C82B-46A1-B2E2-2CBB885FE824}" type="parTrans" cxnId="{2C061A1D-6D4A-4EAF-A73F-35FBCD4E893E}">
      <dgm:prSet/>
      <dgm:spPr/>
      <dgm:t>
        <a:bodyPr/>
        <a:lstStyle/>
        <a:p>
          <a:endParaRPr lang="id-ID"/>
        </a:p>
      </dgm:t>
    </dgm:pt>
    <dgm:pt modelId="{A49990CD-A818-4DF7-A2C3-4D5892F93BD5}" type="sibTrans" cxnId="{2C061A1D-6D4A-4EAF-A73F-35FBCD4E893E}">
      <dgm:prSet/>
      <dgm:spPr/>
      <dgm:t>
        <a:bodyPr/>
        <a:lstStyle/>
        <a:p>
          <a:endParaRPr lang="id-ID"/>
        </a:p>
      </dgm:t>
    </dgm:pt>
    <dgm:pt modelId="{16C9744B-D5C1-4128-B56D-9936677741E2}">
      <dgm:prSet phldrT="[Text]">
        <dgm:style>
          <a:lnRef idx="1">
            <a:schemeClr val="accent4"/>
          </a:lnRef>
          <a:fillRef idx="2">
            <a:schemeClr val="accent4"/>
          </a:fillRef>
          <a:effectRef idx="1">
            <a:schemeClr val="accent4"/>
          </a:effectRef>
          <a:fontRef idx="minor">
            <a:schemeClr val="dk1"/>
          </a:fontRef>
        </dgm:style>
      </dgm:prSet>
      <dgm:spPr/>
      <dgm:t>
        <a:bodyPr/>
        <a:lstStyle/>
        <a:p>
          <a:r>
            <a:rPr lang="id-ID" dirty="0" smtClean="0">
              <a:hlinkClick xmlns:r="http://schemas.openxmlformats.org/officeDocument/2006/relationships" r:id="rId3" action="ppaction://hlinksldjump"/>
            </a:rPr>
            <a:t>KD 3</a:t>
          </a:r>
          <a:endParaRPr lang="id-ID" dirty="0"/>
        </a:p>
      </dgm:t>
    </dgm:pt>
    <dgm:pt modelId="{210F7EED-FB34-475E-A9EB-864CF2CBE3C8}" type="parTrans" cxnId="{C499B700-E0A3-4799-B770-55F346A46B6D}">
      <dgm:prSet/>
      <dgm:spPr/>
      <dgm:t>
        <a:bodyPr/>
        <a:lstStyle/>
        <a:p>
          <a:endParaRPr lang="id-ID"/>
        </a:p>
      </dgm:t>
    </dgm:pt>
    <dgm:pt modelId="{8A2978AB-BA83-40C6-AC7A-3C0B6E1E2F28}" type="sibTrans" cxnId="{C499B700-E0A3-4799-B770-55F346A46B6D}">
      <dgm:prSet/>
      <dgm:spPr/>
      <dgm:t>
        <a:bodyPr/>
        <a:lstStyle/>
        <a:p>
          <a:endParaRPr lang="id-ID"/>
        </a:p>
      </dgm:t>
    </dgm:pt>
    <dgm:pt modelId="{F947AAEE-D17B-42FA-A4DA-5A5D055481BC}">
      <dgm:prSet phldrT="[Text]" custT="1">
        <dgm:style>
          <a:lnRef idx="3">
            <a:schemeClr val="lt1"/>
          </a:lnRef>
          <a:fillRef idx="1">
            <a:schemeClr val="accent6"/>
          </a:fillRef>
          <a:effectRef idx="1">
            <a:schemeClr val="accent6"/>
          </a:effectRef>
          <a:fontRef idx="minor">
            <a:schemeClr val="lt1"/>
          </a:fontRef>
        </dgm:style>
      </dgm:prSet>
      <dgm:spPr/>
      <dgm:t>
        <a:bodyPr/>
        <a:lstStyle/>
        <a:p>
          <a:r>
            <a:rPr lang="id-ID" sz="2800" dirty="0" smtClean="0">
              <a:latin typeface="Times New Roman" pitchFamily="18" charset="0"/>
              <a:cs typeface="Times New Roman" pitchFamily="18" charset="0"/>
            </a:rPr>
            <a:t>Mahasiswa mampu mengetahui manfaat beriman kepada qadha dan qadar</a:t>
          </a:r>
          <a:endParaRPr lang="id-ID" sz="2800" dirty="0"/>
        </a:p>
      </dgm:t>
    </dgm:pt>
    <dgm:pt modelId="{7864A117-74FA-4134-83BE-DD3D0011D550}" type="parTrans" cxnId="{086B070E-AD77-48F5-93AE-35BE6FA6C4D8}">
      <dgm:prSet/>
      <dgm:spPr/>
      <dgm:t>
        <a:bodyPr/>
        <a:lstStyle/>
        <a:p>
          <a:endParaRPr lang="id-ID"/>
        </a:p>
      </dgm:t>
    </dgm:pt>
    <dgm:pt modelId="{BFFE94CC-813C-40B7-A77C-EAEBF0A63031}" type="sibTrans" cxnId="{086B070E-AD77-48F5-93AE-35BE6FA6C4D8}">
      <dgm:prSet/>
      <dgm:spPr/>
      <dgm:t>
        <a:bodyPr/>
        <a:lstStyle/>
        <a:p>
          <a:endParaRPr lang="id-ID"/>
        </a:p>
      </dgm:t>
    </dgm:pt>
    <dgm:pt modelId="{3531222D-04F6-458A-BB43-C2F41C1F06F0}" type="pres">
      <dgm:prSet presAssocID="{CE6CF387-F775-4918-953E-6E1E381D9047}" presName="linearFlow" presStyleCnt="0">
        <dgm:presLayoutVars>
          <dgm:dir/>
          <dgm:animLvl val="lvl"/>
          <dgm:resizeHandles val="exact"/>
        </dgm:presLayoutVars>
      </dgm:prSet>
      <dgm:spPr/>
      <dgm:t>
        <a:bodyPr/>
        <a:lstStyle/>
        <a:p>
          <a:endParaRPr lang="id-ID"/>
        </a:p>
      </dgm:t>
    </dgm:pt>
    <dgm:pt modelId="{BEC9AA37-2C02-48DC-9171-793DA07BC370}" type="pres">
      <dgm:prSet presAssocID="{3621C17B-5F4A-44A9-BB93-B435782DF330}" presName="composite" presStyleCnt="0"/>
      <dgm:spPr/>
    </dgm:pt>
    <dgm:pt modelId="{E04C9336-795D-480E-827E-7DB2A05AE634}" type="pres">
      <dgm:prSet presAssocID="{3621C17B-5F4A-44A9-BB93-B435782DF330}" presName="parentText" presStyleLbl="alignNode1" presStyleIdx="0" presStyleCnt="3">
        <dgm:presLayoutVars>
          <dgm:chMax val="1"/>
          <dgm:bulletEnabled val="1"/>
        </dgm:presLayoutVars>
      </dgm:prSet>
      <dgm:spPr/>
      <dgm:t>
        <a:bodyPr/>
        <a:lstStyle/>
        <a:p>
          <a:endParaRPr lang="id-ID"/>
        </a:p>
      </dgm:t>
    </dgm:pt>
    <dgm:pt modelId="{110D54FC-4FE7-4F71-A8E3-9B1B4AD9E468}" type="pres">
      <dgm:prSet presAssocID="{3621C17B-5F4A-44A9-BB93-B435782DF330}" presName="descendantText" presStyleLbl="alignAcc1" presStyleIdx="0" presStyleCnt="3">
        <dgm:presLayoutVars>
          <dgm:bulletEnabled val="1"/>
        </dgm:presLayoutVars>
      </dgm:prSet>
      <dgm:spPr/>
      <dgm:t>
        <a:bodyPr/>
        <a:lstStyle/>
        <a:p>
          <a:endParaRPr lang="id-ID"/>
        </a:p>
      </dgm:t>
    </dgm:pt>
    <dgm:pt modelId="{EAF5316D-850A-4285-A9F5-CE821CF34365}" type="pres">
      <dgm:prSet presAssocID="{1F5C72DB-C7C8-491A-B7E0-AFB456E38E96}" presName="sp" presStyleCnt="0"/>
      <dgm:spPr/>
    </dgm:pt>
    <dgm:pt modelId="{003CA2D0-70C6-4AC1-A80C-CF7B98A1EA44}" type="pres">
      <dgm:prSet presAssocID="{D82BA0A4-D36E-4191-B5E6-2C7BDB69767B}" presName="composite" presStyleCnt="0"/>
      <dgm:spPr/>
    </dgm:pt>
    <dgm:pt modelId="{FF14EE7A-01B1-4B5C-A7E6-F966872F81E5}" type="pres">
      <dgm:prSet presAssocID="{D82BA0A4-D36E-4191-B5E6-2C7BDB69767B}" presName="parentText" presStyleLbl="alignNode1" presStyleIdx="1" presStyleCnt="3">
        <dgm:presLayoutVars>
          <dgm:chMax val="1"/>
          <dgm:bulletEnabled val="1"/>
        </dgm:presLayoutVars>
      </dgm:prSet>
      <dgm:spPr/>
      <dgm:t>
        <a:bodyPr/>
        <a:lstStyle/>
        <a:p>
          <a:endParaRPr lang="id-ID"/>
        </a:p>
      </dgm:t>
    </dgm:pt>
    <dgm:pt modelId="{26267378-8E1D-4103-BB3A-8102134974DE}" type="pres">
      <dgm:prSet presAssocID="{D82BA0A4-D36E-4191-B5E6-2C7BDB69767B}" presName="descendantText" presStyleLbl="alignAcc1" presStyleIdx="1" presStyleCnt="3">
        <dgm:presLayoutVars>
          <dgm:bulletEnabled val="1"/>
        </dgm:presLayoutVars>
      </dgm:prSet>
      <dgm:spPr/>
      <dgm:t>
        <a:bodyPr/>
        <a:lstStyle/>
        <a:p>
          <a:endParaRPr lang="id-ID"/>
        </a:p>
      </dgm:t>
    </dgm:pt>
    <dgm:pt modelId="{4F0B8F47-77AB-4062-B9D4-4CA302B3C8D2}" type="pres">
      <dgm:prSet presAssocID="{A7326215-F300-4212-8100-5449D86D3D0E}" presName="sp" presStyleCnt="0"/>
      <dgm:spPr/>
    </dgm:pt>
    <dgm:pt modelId="{29642D65-608F-4F3D-8368-EA634DE7EDC4}" type="pres">
      <dgm:prSet presAssocID="{16C9744B-D5C1-4128-B56D-9936677741E2}" presName="composite" presStyleCnt="0"/>
      <dgm:spPr/>
    </dgm:pt>
    <dgm:pt modelId="{EA033F8E-DD18-4598-B24F-95F6E14A172D}" type="pres">
      <dgm:prSet presAssocID="{16C9744B-D5C1-4128-B56D-9936677741E2}" presName="parentText" presStyleLbl="alignNode1" presStyleIdx="2" presStyleCnt="3">
        <dgm:presLayoutVars>
          <dgm:chMax val="1"/>
          <dgm:bulletEnabled val="1"/>
        </dgm:presLayoutVars>
      </dgm:prSet>
      <dgm:spPr/>
      <dgm:t>
        <a:bodyPr/>
        <a:lstStyle/>
        <a:p>
          <a:endParaRPr lang="id-ID"/>
        </a:p>
      </dgm:t>
    </dgm:pt>
    <dgm:pt modelId="{E94545E6-351D-4D61-B147-5FDD4E4D641E}" type="pres">
      <dgm:prSet presAssocID="{16C9744B-D5C1-4128-B56D-9936677741E2}" presName="descendantText" presStyleLbl="alignAcc1" presStyleIdx="2" presStyleCnt="3">
        <dgm:presLayoutVars>
          <dgm:bulletEnabled val="1"/>
        </dgm:presLayoutVars>
      </dgm:prSet>
      <dgm:spPr/>
      <dgm:t>
        <a:bodyPr/>
        <a:lstStyle/>
        <a:p>
          <a:endParaRPr lang="id-ID"/>
        </a:p>
      </dgm:t>
    </dgm:pt>
  </dgm:ptLst>
  <dgm:cxnLst>
    <dgm:cxn modelId="{1AAC6D5C-3AD2-4362-ACCE-FDB0A594BB2E}" type="presOf" srcId="{11202731-8902-4274-87AA-6B7B054D7B08}" destId="{110D54FC-4FE7-4F71-A8E3-9B1B4AD9E468}" srcOrd="0" destOrd="0" presId="urn:microsoft.com/office/officeart/2005/8/layout/chevron2"/>
    <dgm:cxn modelId="{2E8ECEDE-043E-4FE8-BA88-9830A51BAD01}" type="presOf" srcId="{D82BA0A4-D36E-4191-B5E6-2C7BDB69767B}" destId="{FF14EE7A-01B1-4B5C-A7E6-F966872F81E5}" srcOrd="0" destOrd="0" presId="urn:microsoft.com/office/officeart/2005/8/layout/chevron2"/>
    <dgm:cxn modelId="{E61718A1-5D53-4BC6-A5B7-B310282E1940}" type="presOf" srcId="{F947AAEE-D17B-42FA-A4DA-5A5D055481BC}" destId="{E94545E6-351D-4D61-B147-5FDD4E4D641E}" srcOrd="0" destOrd="0" presId="urn:microsoft.com/office/officeart/2005/8/layout/chevron2"/>
    <dgm:cxn modelId="{AAC8BC42-8141-49EC-99C8-29F374ECDBAE}" srcId="{CE6CF387-F775-4918-953E-6E1E381D9047}" destId="{D82BA0A4-D36E-4191-B5E6-2C7BDB69767B}" srcOrd="1" destOrd="0" parTransId="{AC3AB26B-0828-4C14-BF28-18E862CD2B4F}" sibTransId="{A7326215-F300-4212-8100-5449D86D3D0E}"/>
    <dgm:cxn modelId="{9146ECB9-3D87-47ED-BB9B-DAA2620C751B}" type="presOf" srcId="{3621C17B-5F4A-44A9-BB93-B435782DF330}" destId="{E04C9336-795D-480E-827E-7DB2A05AE634}" srcOrd="0" destOrd="0" presId="urn:microsoft.com/office/officeart/2005/8/layout/chevron2"/>
    <dgm:cxn modelId="{AB5F8BDA-BE2C-4440-903B-A766AC2AC823}" srcId="{3621C17B-5F4A-44A9-BB93-B435782DF330}" destId="{11202731-8902-4274-87AA-6B7B054D7B08}" srcOrd="0" destOrd="0" parTransId="{374C1EE4-E0F6-4187-8CC4-92C1D0B6905B}" sibTransId="{939166E0-25D7-43AB-A718-E4665571B920}"/>
    <dgm:cxn modelId="{2C061A1D-6D4A-4EAF-A73F-35FBCD4E893E}" srcId="{D82BA0A4-D36E-4191-B5E6-2C7BDB69767B}" destId="{B9C6F806-FCC6-4F3E-8815-880E1C4862CB}" srcOrd="0" destOrd="0" parTransId="{FDDE113B-C82B-46A1-B2E2-2CBB885FE824}" sibTransId="{A49990CD-A818-4DF7-A2C3-4D5892F93BD5}"/>
    <dgm:cxn modelId="{074E8147-6696-4652-A6FD-A2434CEC3912}" type="presOf" srcId="{CE6CF387-F775-4918-953E-6E1E381D9047}" destId="{3531222D-04F6-458A-BB43-C2F41C1F06F0}" srcOrd="0" destOrd="0" presId="urn:microsoft.com/office/officeart/2005/8/layout/chevron2"/>
    <dgm:cxn modelId="{898CAC0E-0C0F-4206-9AEA-10A366B60420}" type="presOf" srcId="{16C9744B-D5C1-4128-B56D-9936677741E2}" destId="{EA033F8E-DD18-4598-B24F-95F6E14A172D}" srcOrd="0" destOrd="0" presId="urn:microsoft.com/office/officeart/2005/8/layout/chevron2"/>
    <dgm:cxn modelId="{799CB55C-237F-4E51-AFEF-7EE704F90097}" type="presOf" srcId="{B9C6F806-FCC6-4F3E-8815-880E1C4862CB}" destId="{26267378-8E1D-4103-BB3A-8102134974DE}" srcOrd="0" destOrd="0" presId="urn:microsoft.com/office/officeart/2005/8/layout/chevron2"/>
    <dgm:cxn modelId="{8AE645C9-9EE5-4922-B1C7-EC2979A7D844}" srcId="{CE6CF387-F775-4918-953E-6E1E381D9047}" destId="{3621C17B-5F4A-44A9-BB93-B435782DF330}" srcOrd="0" destOrd="0" parTransId="{02EC1B28-50F4-4523-996B-B206D310435F}" sibTransId="{1F5C72DB-C7C8-491A-B7E0-AFB456E38E96}"/>
    <dgm:cxn modelId="{086B070E-AD77-48F5-93AE-35BE6FA6C4D8}" srcId="{16C9744B-D5C1-4128-B56D-9936677741E2}" destId="{F947AAEE-D17B-42FA-A4DA-5A5D055481BC}" srcOrd="0" destOrd="0" parTransId="{7864A117-74FA-4134-83BE-DD3D0011D550}" sibTransId="{BFFE94CC-813C-40B7-A77C-EAEBF0A63031}"/>
    <dgm:cxn modelId="{C499B700-E0A3-4799-B770-55F346A46B6D}" srcId="{CE6CF387-F775-4918-953E-6E1E381D9047}" destId="{16C9744B-D5C1-4128-B56D-9936677741E2}" srcOrd="2" destOrd="0" parTransId="{210F7EED-FB34-475E-A9EB-864CF2CBE3C8}" sibTransId="{8A2978AB-BA83-40C6-AC7A-3C0B6E1E2F28}"/>
    <dgm:cxn modelId="{462E6090-63A5-4598-9822-EA1F2A13ACC2}" type="presParOf" srcId="{3531222D-04F6-458A-BB43-C2F41C1F06F0}" destId="{BEC9AA37-2C02-48DC-9171-793DA07BC370}" srcOrd="0" destOrd="0" presId="urn:microsoft.com/office/officeart/2005/8/layout/chevron2"/>
    <dgm:cxn modelId="{45CB0267-D5D5-4F9B-9C67-796284910889}" type="presParOf" srcId="{BEC9AA37-2C02-48DC-9171-793DA07BC370}" destId="{E04C9336-795D-480E-827E-7DB2A05AE634}" srcOrd="0" destOrd="0" presId="urn:microsoft.com/office/officeart/2005/8/layout/chevron2"/>
    <dgm:cxn modelId="{B08581E1-C4D1-4CDB-9020-41D70D1F31BE}" type="presParOf" srcId="{BEC9AA37-2C02-48DC-9171-793DA07BC370}" destId="{110D54FC-4FE7-4F71-A8E3-9B1B4AD9E468}" srcOrd="1" destOrd="0" presId="urn:microsoft.com/office/officeart/2005/8/layout/chevron2"/>
    <dgm:cxn modelId="{7365506B-CECF-4C6C-82F1-114E7472F8C1}" type="presParOf" srcId="{3531222D-04F6-458A-BB43-C2F41C1F06F0}" destId="{EAF5316D-850A-4285-A9F5-CE821CF34365}" srcOrd="1" destOrd="0" presId="urn:microsoft.com/office/officeart/2005/8/layout/chevron2"/>
    <dgm:cxn modelId="{F83234C5-A4DA-4FCF-9E68-0129B0A08907}" type="presParOf" srcId="{3531222D-04F6-458A-BB43-C2F41C1F06F0}" destId="{003CA2D0-70C6-4AC1-A80C-CF7B98A1EA44}" srcOrd="2" destOrd="0" presId="urn:microsoft.com/office/officeart/2005/8/layout/chevron2"/>
    <dgm:cxn modelId="{80D0612B-10CE-486D-AEC9-149D0344C8DE}" type="presParOf" srcId="{003CA2D0-70C6-4AC1-A80C-CF7B98A1EA44}" destId="{FF14EE7A-01B1-4B5C-A7E6-F966872F81E5}" srcOrd="0" destOrd="0" presId="urn:microsoft.com/office/officeart/2005/8/layout/chevron2"/>
    <dgm:cxn modelId="{A70B70AD-78F3-41A4-BEBA-3137278D0AE5}" type="presParOf" srcId="{003CA2D0-70C6-4AC1-A80C-CF7B98A1EA44}" destId="{26267378-8E1D-4103-BB3A-8102134974DE}" srcOrd="1" destOrd="0" presId="urn:microsoft.com/office/officeart/2005/8/layout/chevron2"/>
    <dgm:cxn modelId="{23AEF470-A82F-4A35-86D3-A35E649CAFB5}" type="presParOf" srcId="{3531222D-04F6-458A-BB43-C2F41C1F06F0}" destId="{4F0B8F47-77AB-4062-B9D4-4CA302B3C8D2}" srcOrd="3" destOrd="0" presId="urn:microsoft.com/office/officeart/2005/8/layout/chevron2"/>
    <dgm:cxn modelId="{1782D5A8-7654-433D-8574-D0A2D08AD41D}" type="presParOf" srcId="{3531222D-04F6-458A-BB43-C2F41C1F06F0}" destId="{29642D65-608F-4F3D-8368-EA634DE7EDC4}" srcOrd="4" destOrd="0" presId="urn:microsoft.com/office/officeart/2005/8/layout/chevron2"/>
    <dgm:cxn modelId="{564B4771-09FE-4557-9A3F-D88C07452121}" type="presParOf" srcId="{29642D65-608F-4F3D-8368-EA634DE7EDC4}" destId="{EA033F8E-DD18-4598-B24F-95F6E14A172D}" srcOrd="0" destOrd="0" presId="urn:microsoft.com/office/officeart/2005/8/layout/chevron2"/>
    <dgm:cxn modelId="{27F17F13-A119-498A-ADAB-15231C52AB40}" type="presParOf" srcId="{29642D65-608F-4F3D-8368-EA634DE7EDC4}" destId="{E94545E6-351D-4D61-B147-5FDD4E4D641E}"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111" name=""/>
        <p:cNvGrpSpPr/>
        <p:nvPr/>
      </p:nvGrpSpPr>
      <p:grpSpPr>
        <a:xfrm>
          <a:off x="0" y="0"/>
          <a:ext cx="0" cy="0"/>
          <a:chOff x="0" y="0"/>
          <a:chExt cx="0" cy="0"/>
        </a:xfrm>
      </p:grpSpPr>
      <p:sp>
        <p:nvSpPr>
          <p:cNvPr id="104890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90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90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91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91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91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92" name=""/>
        <p:cNvGrpSpPr/>
        <p:nvPr/>
      </p:nvGrpSpPr>
      <p:grpSpPr>
        <a:xfrm>
          <a:off x="0" y="0"/>
          <a:ext cx="0" cy="0"/>
          <a:chOff x="0" y="0"/>
          <a:chExt cx="0" cy="0"/>
        </a:xfrm>
      </p:grpSpPr>
      <p:sp>
        <p:nvSpPr>
          <p:cNvPr id="1048799" name="Title 1"/>
          <p:cNvSpPr>
            <a:spLocks noGrp="1"/>
          </p:cNvSpPr>
          <p:nvPr>
            <p:ph type="ctrTitle"/>
          </p:nvPr>
        </p:nvSpPr>
        <p:spPr>
          <a:xfrm>
            <a:off x="685800" y="2130425"/>
            <a:ext cx="7772400" cy="1470025"/>
          </a:xfrm>
        </p:spPr>
        <p:txBody>
          <a:bodyPr/>
          <a:p>
            <a:r>
              <a:rPr lang="en-US" smtClean="0"/>
              <a:t>Click to edit Master title style</a:t>
            </a:r>
            <a:endParaRPr lang="id-ID"/>
          </a:p>
        </p:txBody>
      </p:sp>
      <p:sp>
        <p:nvSpPr>
          <p:cNvPr id="1048800"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id-ID"/>
          </a:p>
        </p:txBody>
      </p:sp>
      <p:sp>
        <p:nvSpPr>
          <p:cNvPr id="1048801" name="Date Placeholder 3"/>
          <p:cNvSpPr>
            <a:spLocks noGrp="1"/>
          </p:cNvSpPr>
          <p:nvPr>
            <p:ph type="dt" sz="half" idx="10"/>
          </p:nvPr>
        </p:nvSpPr>
        <p:spPr/>
        <p:txBody>
          <a:bodyPr/>
          <a:p>
            <a:fld id="{B3CD7B50-F0EB-4298-A86F-98F97259548D}" type="datetimeFigureOut">
              <a:rPr lang="id-ID" smtClean="0"/>
              <a:t>08/05/2017</a:t>
            </a:fld>
            <a:endParaRPr lang="id-ID"/>
          </a:p>
        </p:txBody>
      </p:sp>
      <p:sp>
        <p:nvSpPr>
          <p:cNvPr id="1048802" name="Footer Placeholder 4"/>
          <p:cNvSpPr>
            <a:spLocks noGrp="1"/>
          </p:cNvSpPr>
          <p:nvPr>
            <p:ph type="ftr" sz="quarter" idx="11"/>
          </p:nvPr>
        </p:nvSpPr>
        <p:spPr/>
        <p:txBody>
          <a:bodyPr/>
          <a:p>
            <a:endParaRPr lang="id-ID"/>
          </a:p>
        </p:txBody>
      </p:sp>
      <p:sp>
        <p:nvSpPr>
          <p:cNvPr id="1048803" name="Slide Number Placeholder 5"/>
          <p:cNvSpPr>
            <a:spLocks noGrp="1"/>
          </p:cNvSpPr>
          <p:nvPr>
            <p:ph type="sldNum" sz="quarter" idx="12"/>
          </p:nvPr>
        </p:nvSpPr>
        <p:spPr/>
        <p:txBody>
          <a:bodyPr/>
          <a:p>
            <a:fld id="{727829C4-74B3-4BC8-856B-E30B33DBC355}" type="slidenum">
              <a:rPr lang="id-ID" smtClean="0"/>
              <a:t>‹#›</a:t>
            </a:fld>
            <a:endParaRPr lang="id-ID"/>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6" name=""/>
        <p:cNvGrpSpPr/>
        <p:nvPr/>
      </p:nvGrpSpPr>
      <p:grpSpPr>
        <a:xfrm>
          <a:off x="0" y="0"/>
          <a:ext cx="0" cy="0"/>
          <a:chOff x="0" y="0"/>
          <a:chExt cx="0" cy="0"/>
        </a:xfrm>
      </p:grpSpPr>
      <p:sp>
        <p:nvSpPr>
          <p:cNvPr id="1048819" name="Title 1"/>
          <p:cNvSpPr>
            <a:spLocks noGrp="1"/>
          </p:cNvSpPr>
          <p:nvPr>
            <p:ph type="title"/>
          </p:nvPr>
        </p:nvSpPr>
        <p:spPr/>
        <p:txBody>
          <a:bodyPr/>
          <a:p>
            <a:r>
              <a:rPr lang="en-US" smtClean="0"/>
              <a:t>Click to edit Master title style</a:t>
            </a:r>
            <a:endParaRPr lang="id-ID"/>
          </a:p>
        </p:txBody>
      </p:sp>
      <p:sp>
        <p:nvSpPr>
          <p:cNvPr id="1048820"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1048821" name="Date Placeholder 3"/>
          <p:cNvSpPr>
            <a:spLocks noGrp="1"/>
          </p:cNvSpPr>
          <p:nvPr>
            <p:ph type="dt" sz="half" idx="10"/>
          </p:nvPr>
        </p:nvSpPr>
        <p:spPr/>
        <p:txBody>
          <a:bodyPr/>
          <a:p>
            <a:fld id="{B3CD7B50-F0EB-4298-A86F-98F97259548D}" type="datetimeFigureOut">
              <a:rPr lang="id-ID" smtClean="0"/>
              <a:t>08/05/2017</a:t>
            </a:fld>
            <a:endParaRPr lang="id-ID"/>
          </a:p>
        </p:txBody>
      </p:sp>
      <p:sp>
        <p:nvSpPr>
          <p:cNvPr id="1048822" name="Footer Placeholder 4"/>
          <p:cNvSpPr>
            <a:spLocks noGrp="1"/>
          </p:cNvSpPr>
          <p:nvPr>
            <p:ph type="ftr" sz="quarter" idx="11"/>
          </p:nvPr>
        </p:nvSpPr>
        <p:spPr/>
        <p:txBody>
          <a:bodyPr/>
          <a:p>
            <a:endParaRPr lang="id-ID"/>
          </a:p>
        </p:txBody>
      </p:sp>
      <p:sp>
        <p:nvSpPr>
          <p:cNvPr id="1048823" name="Slide Number Placeholder 5"/>
          <p:cNvSpPr>
            <a:spLocks noGrp="1"/>
          </p:cNvSpPr>
          <p:nvPr>
            <p:ph type="sldNum" sz="quarter" idx="12"/>
          </p:nvPr>
        </p:nvSpPr>
        <p:spPr/>
        <p:txBody>
          <a:bodyPr/>
          <a:p>
            <a:fld id="{727829C4-74B3-4BC8-856B-E30B33DBC355}" type="slidenum">
              <a:rPr lang="id-ID" smtClean="0"/>
              <a:t>‹#›</a:t>
            </a:fld>
            <a:endParaRPr lang="id-ID"/>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4" name=""/>
        <p:cNvGrpSpPr/>
        <p:nvPr/>
      </p:nvGrpSpPr>
      <p:grpSpPr>
        <a:xfrm>
          <a:off x="0" y="0"/>
          <a:ext cx="0" cy="0"/>
          <a:chOff x="0" y="0"/>
          <a:chExt cx="0" cy="0"/>
        </a:xfrm>
      </p:grpSpPr>
      <p:sp>
        <p:nvSpPr>
          <p:cNvPr id="1048808"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id-ID"/>
          </a:p>
        </p:txBody>
      </p:sp>
      <p:sp>
        <p:nvSpPr>
          <p:cNvPr id="1048809"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1048810" name="Date Placeholder 3"/>
          <p:cNvSpPr>
            <a:spLocks noGrp="1"/>
          </p:cNvSpPr>
          <p:nvPr>
            <p:ph type="dt" sz="half" idx="10"/>
          </p:nvPr>
        </p:nvSpPr>
        <p:spPr/>
        <p:txBody>
          <a:bodyPr/>
          <a:p>
            <a:fld id="{B3CD7B50-F0EB-4298-A86F-98F97259548D}" type="datetimeFigureOut">
              <a:rPr lang="id-ID" smtClean="0"/>
              <a:t>08/05/2017</a:t>
            </a:fld>
            <a:endParaRPr lang="id-ID"/>
          </a:p>
        </p:txBody>
      </p:sp>
      <p:sp>
        <p:nvSpPr>
          <p:cNvPr id="1048811" name="Footer Placeholder 4"/>
          <p:cNvSpPr>
            <a:spLocks noGrp="1"/>
          </p:cNvSpPr>
          <p:nvPr>
            <p:ph type="ftr" sz="quarter" idx="11"/>
          </p:nvPr>
        </p:nvSpPr>
        <p:spPr/>
        <p:txBody>
          <a:bodyPr/>
          <a:p>
            <a:endParaRPr lang="id-ID"/>
          </a:p>
        </p:txBody>
      </p:sp>
      <p:sp>
        <p:nvSpPr>
          <p:cNvPr id="1048812" name="Slide Number Placeholder 5"/>
          <p:cNvSpPr>
            <a:spLocks noGrp="1"/>
          </p:cNvSpPr>
          <p:nvPr>
            <p:ph type="sldNum" sz="quarter" idx="12"/>
          </p:nvPr>
        </p:nvSpPr>
        <p:spPr/>
        <p:txBody>
          <a:bodyPr/>
          <a:p>
            <a:fld id="{727829C4-74B3-4BC8-856B-E30B33DBC355}" type="slidenum">
              <a:rPr lang="id-ID" smtClean="0"/>
              <a:t>‹#›</a:t>
            </a:fld>
            <a:endParaRPr lang="id-ID"/>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83" name=""/>
        <p:cNvGrpSpPr/>
        <p:nvPr/>
      </p:nvGrpSpPr>
      <p:grpSpPr>
        <a:xfrm>
          <a:off x="0" y="0"/>
          <a:ext cx="0" cy="0"/>
          <a:chOff x="0" y="0"/>
          <a:chExt cx="0" cy="0"/>
        </a:xfrm>
      </p:grpSpPr>
      <p:sp>
        <p:nvSpPr>
          <p:cNvPr id="1048748" name="Subtitle 8"/>
          <p:cNvSpPr>
            <a:spLocks noGrp="1"/>
          </p:cNvSpPr>
          <p:nvPr>
            <p:ph type="subTitle" idx="1"/>
          </p:nvPr>
        </p:nvSpPr>
        <p:spPr>
          <a:xfrm>
            <a:off x="457200" y="3699804"/>
            <a:ext cx="8305800" cy="1143000"/>
          </a:xfrm>
        </p:spPr>
        <p:txBody>
          <a:bodyPr>
            <a:noAutofit/>
          </a:bodyPr>
          <a:lstStyle>
            <a:lvl1pPr algn="ctr" indent="0" marL="0">
              <a:buNone/>
              <a:defRPr baseline="0" sz="2200" spc="1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749" name="Title 27"/>
          <p:cNvSpPr>
            <a:spLocks noGrp="1"/>
          </p:cNvSpPr>
          <p:nvPr>
            <p:ph type="ctrTitle"/>
          </p:nvPr>
        </p:nvSpPr>
        <p:spPr>
          <a:xfrm>
            <a:off x="457200" y="1433732"/>
            <a:ext cx="8305800" cy="1981200"/>
          </a:xfrm>
          <a:ln w="6350" cap="rnd">
            <a:noFill/>
          </a:ln>
        </p:spPr>
        <p:txBody>
          <a:bodyPr anchor="b" anchorCtr="0">
            <a:noAutofit/>
          </a:bodyPr>
          <a:lstStyle>
            <a:lvl1pPr algn="ctr">
              <a:defRPr b="0" dirty="0" sz="4800" lang="en-US">
                <a:ln w="3200">
                  <a:solidFill>
                    <a:schemeClr val="bg2">
                      <a:shade val="75000"/>
                      <a:alpha val="25000"/>
                    </a:schemeClr>
                  </a:solidFill>
                  <a:prstDash val="solid"/>
                  <a:round/>
                </a:ln>
                <a:solidFill>
                  <a:srgbClr val="F9F9F9"/>
                </a:solidFill>
                <a:effectLst>
                  <a:innerShdw blurRad="50800" dir="13500000" dist="25400">
                    <a:srgbClr val="000000">
                      <a:alpha val="70000"/>
                    </a:srgbClr>
                  </a:innerShdw>
                </a:effectLst>
              </a:defRPr>
            </a:lvl1pPr>
          </a:lstStyle>
          <a:p>
            <a:r>
              <a:rPr kumimoji="0" lang="en-US" smtClean="0"/>
              <a:t>Click to edit Master title style</a:t>
            </a:r>
            <a:endParaRPr kumimoji="0" lang="en-US"/>
          </a:p>
        </p:txBody>
      </p:sp>
      <p:cxnSp>
        <p:nvCxnSpPr>
          <p:cNvPr id="3145728" name="Straight Connector 7"/>
          <p:cNvCxnSpPr>
            <a:cxnSpLocks/>
          </p:cNvCxnSpPr>
          <p:nvPr/>
        </p:nvCxnSpPr>
        <p:spPr>
          <a:xfrm>
            <a:off x="1463626" y="3550126"/>
            <a:ext cx="2971800" cy="1588"/>
          </a:xfrm>
          <a:prstGeom prst="line"/>
          <a:ln w="9525" cap="flat" cmpd="sng" algn="ctr">
            <a:solidFill>
              <a:schemeClr val="bg2">
                <a:tint val="20000"/>
              </a:schemeClr>
            </a:solidFill>
            <a:prstDash val="solid"/>
          </a:ln>
          <a:effectLst>
            <a:outerShdw algn="tl" blurRad="31750" dir="2700000"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3145729" name="Straight Connector 12"/>
          <p:cNvCxnSpPr>
            <a:cxnSpLocks/>
          </p:cNvCxnSpPr>
          <p:nvPr/>
        </p:nvCxnSpPr>
        <p:spPr>
          <a:xfrm>
            <a:off x="4708574" y="3550126"/>
            <a:ext cx="2971800" cy="1588"/>
          </a:xfrm>
          <a:prstGeom prst="line"/>
          <a:ln w="9525" cap="flat" cmpd="sng" algn="ctr">
            <a:solidFill>
              <a:schemeClr val="bg2">
                <a:tint val="20000"/>
              </a:schemeClr>
            </a:solidFill>
            <a:prstDash val="solid"/>
          </a:ln>
          <a:effectLst>
            <a:outerShdw algn="tl" blurRad="31750" dir="2700000"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048750" name="Oval 13"/>
          <p:cNvSpPr/>
          <p:nvPr/>
        </p:nvSpPr>
        <p:spPr>
          <a:xfrm>
            <a:off x="4540348" y="3526302"/>
            <a:ext cx="45720" cy="45720"/>
          </a:xfrm>
          <a:prstGeom prst="ellipse"/>
          <a:effectLst>
            <a:outerShdw algn="tl" blurRad="31750" dir="2700000"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anchor="ctr" rtlCol="0"/>
          <a:p>
            <a:pPr algn="ctr" eaLnBrk="1" hangingPunct="1" latinLnBrk="0"/>
            <a:endParaRPr kumimoji="0" lang="en-US"/>
          </a:p>
        </p:txBody>
      </p:sp>
      <p:sp>
        <p:nvSpPr>
          <p:cNvPr id="1048751" name="Date Placeholder 14"/>
          <p:cNvSpPr>
            <a:spLocks noGrp="1"/>
          </p:cNvSpPr>
          <p:nvPr>
            <p:ph type="dt" sz="half" idx="10"/>
          </p:nvPr>
        </p:nvSpPr>
        <p:spPr/>
        <p:txBody>
          <a:bodyPr/>
          <a:p>
            <a:fld id="{B3CD7B50-F0EB-4298-A86F-98F97259548D}" type="datetimeFigureOut">
              <a:rPr lang="id-ID" smtClean="0"/>
              <a:t>08/05/2017</a:t>
            </a:fld>
            <a:endParaRPr lang="id-ID"/>
          </a:p>
        </p:txBody>
      </p:sp>
      <p:sp>
        <p:nvSpPr>
          <p:cNvPr id="1048752" name="Slide Number Placeholder 15"/>
          <p:cNvSpPr>
            <a:spLocks noGrp="1"/>
          </p:cNvSpPr>
          <p:nvPr>
            <p:ph type="sldNum" sz="quarter" idx="11"/>
          </p:nvPr>
        </p:nvSpPr>
        <p:spPr/>
        <p:txBody>
          <a:bodyPr/>
          <a:p>
            <a:fld id="{727829C4-74B3-4BC8-856B-E30B33DBC355}" type="slidenum">
              <a:rPr lang="id-ID" smtClean="0"/>
              <a:t>‹#›</a:t>
            </a:fld>
            <a:endParaRPr lang="id-ID"/>
          </a:p>
        </p:txBody>
      </p:sp>
      <p:sp>
        <p:nvSpPr>
          <p:cNvPr id="1048753" name="Footer Placeholder 16"/>
          <p:cNvSpPr>
            <a:spLocks noGrp="1"/>
          </p:cNvSpPr>
          <p:nvPr>
            <p:ph type="ftr" sz="quarter" idx="12"/>
          </p:nvPr>
        </p:nvSpPr>
        <p:spPr/>
        <p:txBody>
          <a:bodyPr/>
          <a:p>
            <a:endParaRPr lang="id-ID"/>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4" name=""/>
        <p:cNvGrpSpPr/>
        <p:nvPr/>
      </p:nvGrpSpPr>
      <p:grpSpPr>
        <a:xfrm>
          <a:off x="0" y="0"/>
          <a:ext cx="0" cy="0"/>
          <a:chOff x="0" y="0"/>
          <a:chExt cx="0" cy="0"/>
        </a:xfrm>
      </p:grpSpPr>
      <p:sp>
        <p:nvSpPr>
          <p:cNvPr id="1048694" name="Content Placeholder 8"/>
          <p:cNvSpPr>
            <a:spLocks noGrp="1"/>
          </p:cNvSpPr>
          <p:nvPr>
            <p:ph idx="1"/>
          </p:nvPr>
        </p:nvSpPr>
        <p:spPr>
          <a:xfrm>
            <a:off x="457200" y="1524000"/>
            <a:ext cx="8229600"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695" name="Date Placeholder 13"/>
          <p:cNvSpPr>
            <a:spLocks noGrp="1"/>
          </p:cNvSpPr>
          <p:nvPr>
            <p:ph type="dt" sz="half" idx="14"/>
          </p:nvPr>
        </p:nvSpPr>
        <p:spPr/>
        <p:txBody>
          <a:bodyPr/>
          <a:p>
            <a:fld id="{B3CD7B50-F0EB-4298-A86F-98F97259548D}" type="datetimeFigureOut">
              <a:rPr lang="id-ID" smtClean="0"/>
              <a:t>08/05/2017</a:t>
            </a:fld>
            <a:endParaRPr lang="id-ID"/>
          </a:p>
        </p:txBody>
      </p:sp>
      <p:sp>
        <p:nvSpPr>
          <p:cNvPr id="1048696" name="Slide Number Placeholder 14"/>
          <p:cNvSpPr>
            <a:spLocks noGrp="1"/>
          </p:cNvSpPr>
          <p:nvPr>
            <p:ph type="sldNum" sz="quarter" idx="15"/>
          </p:nvPr>
        </p:nvSpPr>
        <p:spPr/>
        <p:txBody>
          <a:bodyPr/>
          <a:lstStyle>
            <a:lvl1pPr algn="ctr"/>
          </a:lstStyle>
          <a:p>
            <a:fld id="{727829C4-74B3-4BC8-856B-E30B33DBC355}" type="slidenum">
              <a:rPr lang="id-ID" smtClean="0"/>
              <a:t>‹#›</a:t>
            </a:fld>
            <a:endParaRPr lang="id-ID"/>
          </a:p>
        </p:txBody>
      </p:sp>
      <p:sp>
        <p:nvSpPr>
          <p:cNvPr id="1048697" name="Footer Placeholder 15"/>
          <p:cNvSpPr>
            <a:spLocks noGrp="1"/>
          </p:cNvSpPr>
          <p:nvPr>
            <p:ph type="ftr" sz="quarter" idx="16"/>
          </p:nvPr>
        </p:nvSpPr>
        <p:spPr/>
        <p:txBody>
          <a:bodyPr/>
          <a:p>
            <a:endParaRPr lang="id-ID"/>
          </a:p>
        </p:txBody>
      </p:sp>
      <p:sp>
        <p:nvSpPr>
          <p:cNvPr id="1048698" name="Title 16"/>
          <p:cNvSpPr>
            <a:spLocks noGrp="1"/>
          </p:cNvSpPr>
          <p:nvPr>
            <p:ph type="title"/>
          </p:nvPr>
        </p:nvSpPr>
        <p:spPr/>
        <p:txBody>
          <a:bodyPr anchor="b" anchorCtr="0" rtlCol="0"/>
          <a:p>
            <a:r>
              <a:rPr kumimoji="0" lang="en-US" smtClean="0"/>
              <a:t>Click to edit Master title style</a:t>
            </a:r>
            <a:endParaRPr kumimoji="0" lang="en-US"/>
          </a:p>
        </p:txBody>
      </p:sp>
    </p:spTree>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8" name=""/>
        <p:cNvGrpSpPr/>
        <p:nvPr/>
      </p:nvGrpSpPr>
      <p:grpSpPr>
        <a:xfrm>
          <a:off x="0" y="0"/>
          <a:ext cx="0" cy="0"/>
          <a:chOff x="0" y="0"/>
          <a:chExt cx="0" cy="0"/>
        </a:xfrm>
      </p:grpSpPr>
      <p:sp>
        <p:nvSpPr>
          <p:cNvPr id="1048776" name="Date Placeholder 3"/>
          <p:cNvSpPr>
            <a:spLocks noGrp="1"/>
          </p:cNvSpPr>
          <p:nvPr>
            <p:ph type="dt" sz="half" idx="10"/>
          </p:nvPr>
        </p:nvSpPr>
        <p:spPr/>
        <p:txBody>
          <a:bodyPr/>
          <a:p>
            <a:fld id="{B3CD7B50-F0EB-4298-A86F-98F97259548D}" type="datetimeFigureOut">
              <a:rPr lang="id-ID" smtClean="0"/>
              <a:t>08/05/2017</a:t>
            </a:fld>
            <a:endParaRPr lang="id-ID"/>
          </a:p>
        </p:txBody>
      </p:sp>
      <p:sp>
        <p:nvSpPr>
          <p:cNvPr id="1048777" name="Footer Placeholder 4"/>
          <p:cNvSpPr>
            <a:spLocks noGrp="1"/>
          </p:cNvSpPr>
          <p:nvPr>
            <p:ph type="ftr" sz="quarter" idx="11"/>
          </p:nvPr>
        </p:nvSpPr>
        <p:spPr/>
        <p:txBody>
          <a:bodyPr/>
          <a:p>
            <a:endParaRPr lang="id-ID"/>
          </a:p>
        </p:txBody>
      </p:sp>
      <p:sp>
        <p:nvSpPr>
          <p:cNvPr id="1048778" name="Slide Number Placeholder 5"/>
          <p:cNvSpPr>
            <a:spLocks noGrp="1"/>
          </p:cNvSpPr>
          <p:nvPr>
            <p:ph type="sldNum" sz="quarter" idx="12"/>
          </p:nvPr>
        </p:nvSpPr>
        <p:spPr/>
        <p:txBody>
          <a:bodyPr/>
          <a:p>
            <a:fld id="{727829C4-74B3-4BC8-856B-E30B33DBC355}" type="slidenum">
              <a:rPr lang="id-ID" smtClean="0"/>
              <a:t>‹#›</a:t>
            </a:fld>
            <a:endParaRPr lang="id-ID"/>
          </a:p>
        </p:txBody>
      </p:sp>
      <p:sp>
        <p:nvSpPr>
          <p:cNvPr id="1048779" name="Title 1"/>
          <p:cNvSpPr>
            <a:spLocks noGrp="1"/>
          </p:cNvSpPr>
          <p:nvPr>
            <p:ph type="title"/>
          </p:nvPr>
        </p:nvSpPr>
        <p:spPr>
          <a:xfrm>
            <a:off x="685800" y="3505200"/>
            <a:ext cx="7924800" cy="1371600"/>
          </a:xfrm>
        </p:spPr>
        <p:txBody>
          <a:bodyPr>
            <a:noAutofit/>
          </a:bodyPr>
          <a:lstStyle>
            <a:lvl1pPr algn="l" rtl="0">
              <a:spcBef>
                <a:spcPct val="0"/>
              </a:spcBef>
              <a:buNone/>
              <a:defRPr b="0" dirty="0" sz="4800" lang="en-US">
                <a:ln w="3200">
                  <a:solidFill>
                    <a:schemeClr val="bg2">
                      <a:shade val="25000"/>
                      <a:alpha val="25000"/>
                    </a:schemeClr>
                  </a:solidFill>
                  <a:prstDash val="solid"/>
                  <a:round/>
                </a:ln>
                <a:solidFill>
                  <a:srgbClr val="F9F9F9"/>
                </a:solidFill>
                <a:effectLst>
                  <a:innerShdw blurRad="38100" dir="13500000" dist="25400">
                    <a:prstClr val="black">
                      <a:alpha val="70000"/>
                    </a:prstClr>
                  </a:innerShdw>
                </a:effectLst>
              </a:defRPr>
            </a:lvl1pPr>
          </a:lstStyle>
          <a:p>
            <a:r>
              <a:rPr kumimoji="0" lang="en-US" smtClean="0"/>
              <a:t>Click to edit Master title style</a:t>
            </a:r>
            <a:endParaRPr kumimoji="0" lang="en-US"/>
          </a:p>
        </p:txBody>
      </p:sp>
      <p:sp>
        <p:nvSpPr>
          <p:cNvPr id="1048780" name="Text Placeholder 2"/>
          <p:cNvSpPr>
            <a:spLocks noGrp="1"/>
          </p:cNvSpPr>
          <p:nvPr>
            <p:ph type="body" idx="1"/>
          </p:nvPr>
        </p:nvSpPr>
        <p:spPr>
          <a:xfrm>
            <a:off x="685800" y="4958864"/>
            <a:ext cx="7924800" cy="984736"/>
          </a:xfrm>
        </p:spPr>
        <p:txBody>
          <a:bodyPr anchor="t"/>
          <a:lstStyle>
            <a:lvl1pPr indent="0" marL="0">
              <a:buNone/>
              <a:defRPr baseline="0" sz="2000" spc="1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cxnSp>
        <p:nvCxnSpPr>
          <p:cNvPr id="3145730" name="Straight Connector 6"/>
          <p:cNvCxnSpPr>
            <a:cxnSpLocks/>
          </p:cNvCxnSpPr>
          <p:nvPr/>
        </p:nvCxnSpPr>
        <p:spPr>
          <a:xfrm>
            <a:off x="685800" y="4916992"/>
            <a:ext cx="7924800" cy="4301"/>
          </a:xfrm>
          <a:prstGeom prst="line"/>
          <a:noFill/>
          <a:ln w="9525" cap="flat" cmpd="sng" algn="ctr">
            <a:solidFill>
              <a:srgbClr val="E9E9E8"/>
            </a:solidFill>
            <a:prstDash val="solid"/>
          </a:ln>
          <a:effectLst>
            <a:outerShdw algn="tl" blurRad="31750" dir="2700000"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7" name=""/>
        <p:cNvGrpSpPr/>
        <p:nvPr/>
      </p:nvGrpSpPr>
      <p:grpSpPr>
        <a:xfrm>
          <a:off x="0" y="0"/>
          <a:ext cx="0" cy="0"/>
          <a:chOff x="0" y="0"/>
          <a:chExt cx="0" cy="0"/>
        </a:xfrm>
      </p:grpSpPr>
      <p:sp>
        <p:nvSpPr>
          <p:cNvPr id="1048770" name="Date Placeholder 4"/>
          <p:cNvSpPr>
            <a:spLocks noGrp="1"/>
          </p:cNvSpPr>
          <p:nvPr>
            <p:ph type="dt" sz="half" idx="10"/>
          </p:nvPr>
        </p:nvSpPr>
        <p:spPr/>
        <p:txBody>
          <a:bodyPr/>
          <a:p>
            <a:fld id="{B3CD7B50-F0EB-4298-A86F-98F97259548D}" type="datetimeFigureOut">
              <a:rPr lang="id-ID" smtClean="0"/>
              <a:t>08/05/2017</a:t>
            </a:fld>
            <a:endParaRPr lang="id-ID"/>
          </a:p>
        </p:txBody>
      </p:sp>
      <p:sp>
        <p:nvSpPr>
          <p:cNvPr id="1048771" name="Footer Placeholder 5"/>
          <p:cNvSpPr>
            <a:spLocks noGrp="1"/>
          </p:cNvSpPr>
          <p:nvPr>
            <p:ph type="ftr" sz="quarter" idx="11"/>
          </p:nvPr>
        </p:nvSpPr>
        <p:spPr/>
        <p:txBody>
          <a:bodyPr/>
          <a:p>
            <a:endParaRPr lang="id-ID"/>
          </a:p>
        </p:txBody>
      </p:sp>
      <p:sp>
        <p:nvSpPr>
          <p:cNvPr id="1048772" name="Slide Number Placeholder 6"/>
          <p:cNvSpPr>
            <a:spLocks noGrp="1"/>
          </p:cNvSpPr>
          <p:nvPr>
            <p:ph type="sldNum" sz="quarter" idx="12"/>
          </p:nvPr>
        </p:nvSpPr>
        <p:spPr/>
        <p:txBody>
          <a:bodyPr/>
          <a:p>
            <a:fld id="{727829C4-74B3-4BC8-856B-E30B33DBC355}" type="slidenum">
              <a:rPr lang="id-ID" smtClean="0"/>
              <a:t>‹#›</a:t>
            </a:fld>
            <a:endParaRPr lang="id-ID"/>
          </a:p>
        </p:txBody>
      </p:sp>
      <p:sp>
        <p:nvSpPr>
          <p:cNvPr id="1048773" name="Title 1"/>
          <p:cNvSpPr>
            <a:spLocks noGrp="1"/>
          </p:cNvSpPr>
          <p:nvPr>
            <p:ph type="title"/>
          </p:nvPr>
        </p:nvSpPr>
        <p:spPr/>
        <p:txBody>
          <a:bodyPr/>
          <a:p>
            <a:r>
              <a:rPr kumimoji="0" lang="en-US" smtClean="0"/>
              <a:t>Click to edit Master title style</a:t>
            </a:r>
            <a:endParaRPr kumimoji="0" lang="en-US"/>
          </a:p>
        </p:txBody>
      </p:sp>
      <p:sp>
        <p:nvSpPr>
          <p:cNvPr id="1048774" name="Content Placeholder 10"/>
          <p:cNvSpPr>
            <a:spLocks noGrp="1"/>
          </p:cNvSpPr>
          <p:nvPr>
            <p:ph sz="half" idx="1"/>
          </p:nvPr>
        </p:nvSpPr>
        <p:spPr>
          <a:xfrm>
            <a:off x="457200" y="1524000"/>
            <a:ext cx="4059936"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75" name="Content Placeholder 12"/>
          <p:cNvSpPr>
            <a:spLocks noGrp="1"/>
          </p:cNvSpPr>
          <p:nvPr>
            <p:ph sz="half" idx="2"/>
          </p:nvPr>
        </p:nvSpPr>
        <p:spPr>
          <a:xfrm>
            <a:off x="4648200" y="1524000"/>
            <a:ext cx="4059936" cy="4572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1" name=""/>
        <p:cNvGrpSpPr/>
        <p:nvPr/>
      </p:nvGrpSpPr>
      <p:grpSpPr>
        <a:xfrm>
          <a:off x="0" y="0"/>
          <a:ext cx="0" cy="0"/>
          <a:chOff x="0" y="0"/>
          <a:chExt cx="0" cy="0"/>
        </a:xfrm>
      </p:grpSpPr>
      <p:sp>
        <p:nvSpPr>
          <p:cNvPr id="1048791" name="Slide Number Placeholder 8"/>
          <p:cNvSpPr>
            <a:spLocks noGrp="1"/>
          </p:cNvSpPr>
          <p:nvPr>
            <p:ph type="sldNum" sz="quarter" idx="12"/>
          </p:nvPr>
        </p:nvSpPr>
        <p:spPr/>
        <p:txBody>
          <a:bodyPr/>
          <a:p>
            <a:fld id="{727829C4-74B3-4BC8-856B-E30B33DBC355}" type="slidenum">
              <a:rPr lang="id-ID" smtClean="0"/>
              <a:t>‹#›</a:t>
            </a:fld>
            <a:endParaRPr lang="id-ID"/>
          </a:p>
        </p:txBody>
      </p:sp>
      <p:sp>
        <p:nvSpPr>
          <p:cNvPr id="1048792" name="Footer Placeholder 7"/>
          <p:cNvSpPr>
            <a:spLocks noGrp="1"/>
          </p:cNvSpPr>
          <p:nvPr>
            <p:ph type="ftr" sz="quarter" idx="11"/>
          </p:nvPr>
        </p:nvSpPr>
        <p:spPr/>
        <p:txBody>
          <a:bodyPr/>
          <a:p>
            <a:endParaRPr lang="id-ID"/>
          </a:p>
        </p:txBody>
      </p:sp>
      <p:sp>
        <p:nvSpPr>
          <p:cNvPr id="1048793" name="Date Placeholder 6"/>
          <p:cNvSpPr>
            <a:spLocks noGrp="1"/>
          </p:cNvSpPr>
          <p:nvPr>
            <p:ph type="dt" sz="half" idx="10"/>
          </p:nvPr>
        </p:nvSpPr>
        <p:spPr/>
        <p:txBody>
          <a:bodyPr/>
          <a:p>
            <a:fld id="{B3CD7B50-F0EB-4298-A86F-98F97259548D}" type="datetimeFigureOut">
              <a:rPr lang="id-ID" smtClean="0"/>
              <a:t>08/05/2017</a:t>
            </a:fld>
            <a:endParaRPr lang="id-ID"/>
          </a:p>
        </p:txBody>
      </p:sp>
      <p:sp>
        <p:nvSpPr>
          <p:cNvPr id="1048794"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anchor="b" bIns="45720" lIns="91440" rIns="91440" tIns="45720">
            <a:noAutofit/>
          </a:bodyPr>
          <a:lstStyle>
            <a:lvl1pPr algn="l" indent="0" marL="0">
              <a:spcBef>
                <a:spcPts val="0"/>
              </a:spcBef>
              <a:buNone/>
              <a:defRPr b="1" sz="2600">
                <a:solidFill>
                  <a:schemeClr val="tx2"/>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795" name="Content Placeholder 31"/>
          <p:cNvSpPr>
            <a:spLocks noGrp="1"/>
          </p:cNvSpPr>
          <p:nvPr>
            <p:ph sz="half" idx="2"/>
          </p:nvPr>
        </p:nvSpPr>
        <p:spPr>
          <a:xfrm>
            <a:off x="457200" y="2201896"/>
            <a:ext cx="4038600" cy="391363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96" name="Content Placeholder 33"/>
          <p:cNvSpPr>
            <a:spLocks noGrp="1"/>
          </p:cNvSpPr>
          <p:nvPr>
            <p:ph sz="quarter" idx="4"/>
          </p:nvPr>
        </p:nvSpPr>
        <p:spPr>
          <a:xfrm>
            <a:off x="4649788" y="2201896"/>
            <a:ext cx="4038600" cy="3913632"/>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97" name="Title 1"/>
          <p:cNvSpPr>
            <a:spLocks noGrp="1"/>
          </p:cNvSpPr>
          <p:nvPr>
            <p:ph type="title"/>
          </p:nvPr>
        </p:nvSpPr>
        <p:spPr>
          <a:xfrm>
            <a:off x="457200" y="155448"/>
            <a:ext cx="8229600" cy="1143000"/>
          </a:xfrm>
        </p:spPr>
        <p:txBody>
          <a:bodyPr anchor="b" anchorCtr="0"/>
          <a:p>
            <a:r>
              <a:rPr kumimoji="0" lang="en-US" smtClean="0"/>
              <a:t>Click to edit Master title style</a:t>
            </a:r>
            <a:endParaRPr kumimoji="0" lang="en-US"/>
          </a:p>
        </p:txBody>
      </p:sp>
      <p:sp>
        <p:nvSpPr>
          <p:cNvPr id="1048798"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anchor="b" bIns="45720" lIns="91440" rIns="91440" tIns="45720">
            <a:noAutofit/>
          </a:bodyPr>
          <a:lstStyle>
            <a:lvl1pPr algn="l" indent="0" marL="0">
              <a:spcBef>
                <a:spcPts val="0"/>
              </a:spcBef>
              <a:buNone/>
              <a:defRPr baseline="0" b="1" sz="2600">
                <a:solidFill>
                  <a:schemeClr val="tx2"/>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cxnSp>
        <p:nvCxnSpPr>
          <p:cNvPr id="3145731" name="Straight Connector 9"/>
          <p:cNvCxnSpPr>
            <a:cxnSpLocks/>
          </p:cNvCxnSpPr>
          <p:nvPr/>
        </p:nvCxnSpPr>
        <p:spPr>
          <a:xfrm>
            <a:off x="562945" y="2180219"/>
            <a:ext cx="3749040" cy="1588"/>
          </a:xfrm>
          <a:prstGeom prst="line"/>
          <a:noFill/>
          <a:ln w="12700" cap="flat" cmpd="sng" algn="ctr">
            <a:solidFill>
              <a:schemeClr val="bg2">
                <a:tint val="20000"/>
              </a:schemeClr>
            </a:solidFill>
            <a:prstDash val="solid"/>
          </a:ln>
          <a:effectLst>
            <a:outerShdw algn="tl" blurRad="34925" dir="2700000"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3145732" name="Straight Connector 16"/>
          <p:cNvCxnSpPr>
            <a:cxnSpLocks/>
          </p:cNvCxnSpPr>
          <p:nvPr/>
        </p:nvCxnSpPr>
        <p:spPr>
          <a:xfrm>
            <a:off x="4754880" y="2180219"/>
            <a:ext cx="3749040" cy="1588"/>
          </a:xfrm>
          <a:prstGeom prst="line"/>
          <a:noFill/>
          <a:ln w="12700" cap="flat" cmpd="sng" algn="ctr">
            <a:solidFill>
              <a:schemeClr val="bg2">
                <a:tint val="20000"/>
              </a:schemeClr>
            </a:solidFill>
            <a:prstDash val="solid"/>
          </a:ln>
          <a:effectLst>
            <a:outerShdw algn="tl" blurRad="34925" dir="2700000"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0" name=""/>
        <p:cNvGrpSpPr/>
        <p:nvPr/>
      </p:nvGrpSpPr>
      <p:grpSpPr>
        <a:xfrm>
          <a:off x="0" y="0"/>
          <a:ext cx="0" cy="0"/>
          <a:chOff x="0" y="0"/>
          <a:chExt cx="0" cy="0"/>
        </a:xfrm>
      </p:grpSpPr>
      <p:sp>
        <p:nvSpPr>
          <p:cNvPr id="1048787" name="Date Placeholder 2"/>
          <p:cNvSpPr>
            <a:spLocks noGrp="1"/>
          </p:cNvSpPr>
          <p:nvPr>
            <p:ph type="dt" sz="half" idx="10"/>
          </p:nvPr>
        </p:nvSpPr>
        <p:spPr/>
        <p:txBody>
          <a:bodyPr/>
          <a:p>
            <a:fld id="{B3CD7B50-F0EB-4298-A86F-98F97259548D}" type="datetimeFigureOut">
              <a:rPr lang="id-ID" smtClean="0"/>
              <a:t>08/05/2017</a:t>
            </a:fld>
            <a:endParaRPr lang="id-ID"/>
          </a:p>
        </p:txBody>
      </p:sp>
      <p:sp>
        <p:nvSpPr>
          <p:cNvPr id="1048788" name="Footer Placeholder 3"/>
          <p:cNvSpPr>
            <a:spLocks noGrp="1"/>
          </p:cNvSpPr>
          <p:nvPr>
            <p:ph type="ftr" sz="quarter" idx="11"/>
          </p:nvPr>
        </p:nvSpPr>
        <p:spPr/>
        <p:txBody>
          <a:bodyPr/>
          <a:p>
            <a:endParaRPr lang="id-ID"/>
          </a:p>
        </p:txBody>
      </p:sp>
      <p:sp>
        <p:nvSpPr>
          <p:cNvPr id="1048789" name="Slide Number Placeholder 4"/>
          <p:cNvSpPr>
            <a:spLocks noGrp="1"/>
          </p:cNvSpPr>
          <p:nvPr>
            <p:ph type="sldNum" sz="quarter" idx="12"/>
          </p:nvPr>
        </p:nvSpPr>
        <p:spPr/>
        <p:txBody>
          <a:bodyPr/>
          <a:p>
            <a:fld id="{727829C4-74B3-4BC8-856B-E30B33DBC355}" type="slidenum">
              <a:rPr lang="id-ID" smtClean="0"/>
              <a:t>‹#›</a:t>
            </a:fld>
            <a:endParaRPr lang="id-ID"/>
          </a:p>
        </p:txBody>
      </p:sp>
      <p:sp>
        <p:nvSpPr>
          <p:cNvPr id="1048790" name="Title 1"/>
          <p:cNvSpPr>
            <a:spLocks noGrp="1"/>
          </p:cNvSpPr>
          <p:nvPr>
            <p:ph type="title"/>
          </p:nvPr>
        </p:nvSpPr>
        <p:spPr/>
        <p:txBody>
          <a:bodyPr/>
          <a:p>
            <a:r>
              <a:rPr kumimoji="0" lang="en-US" smtClean="0"/>
              <a:t>Click to edit Master title style</a:t>
            </a:r>
            <a:endParaRPr kumimoji="0" lang="en-US"/>
          </a:p>
        </p:txBody>
      </p:sp>
    </p:spTree>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2" name=""/>
        <p:cNvGrpSpPr/>
        <p:nvPr/>
      </p:nvGrpSpPr>
      <p:grpSpPr>
        <a:xfrm>
          <a:off x="0" y="0"/>
          <a:ext cx="0" cy="0"/>
          <a:chOff x="0" y="0"/>
          <a:chExt cx="0" cy="0"/>
        </a:xfrm>
      </p:grpSpPr>
      <p:sp>
        <p:nvSpPr>
          <p:cNvPr id="1048745" name="Date Placeholder 1"/>
          <p:cNvSpPr>
            <a:spLocks noGrp="1"/>
          </p:cNvSpPr>
          <p:nvPr>
            <p:ph type="dt" sz="half" idx="10"/>
          </p:nvPr>
        </p:nvSpPr>
        <p:spPr/>
        <p:txBody>
          <a:bodyPr/>
          <a:p>
            <a:fld id="{B3CD7B50-F0EB-4298-A86F-98F97259548D}" type="datetimeFigureOut">
              <a:rPr lang="id-ID" smtClean="0"/>
              <a:t>08/05/2017</a:t>
            </a:fld>
            <a:endParaRPr lang="id-ID"/>
          </a:p>
        </p:txBody>
      </p:sp>
      <p:sp>
        <p:nvSpPr>
          <p:cNvPr id="1048746" name="Footer Placeholder 2"/>
          <p:cNvSpPr>
            <a:spLocks noGrp="1"/>
          </p:cNvSpPr>
          <p:nvPr>
            <p:ph type="ftr" sz="quarter" idx="11"/>
          </p:nvPr>
        </p:nvSpPr>
        <p:spPr/>
        <p:txBody>
          <a:bodyPr/>
          <a:p>
            <a:endParaRPr lang="id-ID"/>
          </a:p>
        </p:txBody>
      </p:sp>
      <p:sp>
        <p:nvSpPr>
          <p:cNvPr id="1048747" name="Slide Number Placeholder 3"/>
          <p:cNvSpPr>
            <a:spLocks noGrp="1"/>
          </p:cNvSpPr>
          <p:nvPr>
            <p:ph type="sldNum" sz="quarter" idx="12"/>
          </p:nvPr>
        </p:nvSpPr>
        <p:spPr/>
        <p:txBody>
          <a:bodyPr/>
          <a:p>
            <a:fld id="{727829C4-74B3-4BC8-856B-E30B33DBC355}" type="slidenum">
              <a:rPr lang="id-ID" smtClean="0"/>
              <a:t>‹#›</a:t>
            </a:fld>
            <a:endParaRPr lang="id-ID"/>
          </a:p>
        </p:txBody>
      </p:sp>
    </p:spTree>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89" name=""/>
        <p:cNvGrpSpPr/>
        <p:nvPr/>
      </p:nvGrpSpPr>
      <p:grpSpPr>
        <a:xfrm>
          <a:off x="0" y="0"/>
          <a:ext cx="0" cy="0"/>
          <a:chOff x="0" y="0"/>
          <a:chExt cx="0" cy="0"/>
        </a:xfrm>
      </p:grpSpPr>
      <p:sp>
        <p:nvSpPr>
          <p:cNvPr id="1048781" name="Content Placeholder 28"/>
          <p:cNvSpPr>
            <a:spLocks noGrp="1"/>
          </p:cNvSpPr>
          <p:nvPr>
            <p:ph sz="quarter" idx="1"/>
          </p:nvPr>
        </p:nvSpPr>
        <p:spPr>
          <a:xfrm>
            <a:off x="457200" y="457200"/>
            <a:ext cx="6248400" cy="5715000"/>
          </a:xfrm>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82" name="Text Placeholder 2"/>
          <p:cNvSpPr>
            <a:spLocks noGrp="1"/>
          </p:cNvSpPr>
          <p:nvPr>
            <p:ph type="body" idx="2"/>
          </p:nvPr>
        </p:nvSpPr>
        <p:spPr>
          <a:xfrm>
            <a:off x="6781800" y="1600200"/>
            <a:ext cx="1984248" cy="3733800"/>
          </a:xfrm>
        </p:spPr>
        <p:txBody>
          <a:bodyPr anchor="t" anchorCtr="0" bIns="45720" tIns="45720"/>
          <a:lstStyle>
            <a:lvl1pPr indent="0" marL="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783" name="Title 30"/>
          <p:cNvSpPr>
            <a:spLocks noGrp="1"/>
          </p:cNvSpPr>
          <p:nvPr>
            <p:ph type="title"/>
          </p:nvPr>
        </p:nvSpPr>
        <p:spPr>
          <a:xfrm>
            <a:off x="6781800" y="457200"/>
            <a:ext cx="1981200" cy="1066800"/>
          </a:xfrm>
        </p:spPr>
        <p:txBody>
          <a:bodyPr anchor="b" anchorCtr="0" lIns="91440" tIns="91440"/>
          <a:lstStyle>
            <a:lvl1pPr algn="l">
              <a:buNone/>
              <a:defRPr baseline="0" b="1" sz="1800" spc="-5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1048784" name="Date Placeholder 7"/>
          <p:cNvSpPr>
            <a:spLocks noGrp="1"/>
          </p:cNvSpPr>
          <p:nvPr>
            <p:ph type="dt" sz="half" idx="14"/>
          </p:nvPr>
        </p:nvSpPr>
        <p:spPr/>
        <p:txBody>
          <a:bodyPr/>
          <a:p>
            <a:fld id="{B3CD7B50-F0EB-4298-A86F-98F97259548D}" type="datetimeFigureOut">
              <a:rPr lang="id-ID" smtClean="0"/>
              <a:t>08/05/2017</a:t>
            </a:fld>
            <a:endParaRPr lang="id-ID"/>
          </a:p>
        </p:txBody>
      </p:sp>
      <p:sp>
        <p:nvSpPr>
          <p:cNvPr id="1048785" name="Slide Number Placeholder 8"/>
          <p:cNvSpPr>
            <a:spLocks noGrp="1"/>
          </p:cNvSpPr>
          <p:nvPr>
            <p:ph type="sldNum" sz="quarter" idx="15"/>
          </p:nvPr>
        </p:nvSpPr>
        <p:spPr/>
        <p:txBody>
          <a:bodyPr/>
          <a:p>
            <a:fld id="{727829C4-74B3-4BC8-856B-E30B33DBC355}" type="slidenum">
              <a:rPr lang="id-ID" smtClean="0"/>
              <a:t>‹#›</a:t>
            </a:fld>
            <a:endParaRPr lang="id-ID"/>
          </a:p>
        </p:txBody>
      </p:sp>
      <p:sp>
        <p:nvSpPr>
          <p:cNvPr id="1048786" name="Footer Placeholder 9"/>
          <p:cNvSpPr>
            <a:spLocks noGrp="1"/>
          </p:cNvSpPr>
          <p:nvPr>
            <p:ph type="ftr" sz="quarter" idx="16"/>
          </p:nvPr>
        </p:nvSpPr>
        <p:spPr/>
        <p:txBody>
          <a:bodyPr/>
          <a:p>
            <a:endParaRPr lang="id-ID"/>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id-ID"/>
          </a:p>
        </p:txBody>
      </p:sp>
      <p:sp>
        <p:nvSpPr>
          <p:cNvPr id="104858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1048583" name="Date Placeholder 3"/>
          <p:cNvSpPr>
            <a:spLocks noGrp="1"/>
          </p:cNvSpPr>
          <p:nvPr>
            <p:ph type="dt" sz="half" idx="10"/>
          </p:nvPr>
        </p:nvSpPr>
        <p:spPr/>
        <p:txBody>
          <a:bodyPr/>
          <a:p>
            <a:fld id="{B3CD7B50-F0EB-4298-A86F-98F97259548D}" type="datetimeFigureOut">
              <a:rPr lang="id-ID" smtClean="0"/>
              <a:t>08/05/2017</a:t>
            </a:fld>
            <a:endParaRPr lang="id-ID"/>
          </a:p>
        </p:txBody>
      </p:sp>
      <p:sp>
        <p:nvSpPr>
          <p:cNvPr id="1048584" name="Footer Placeholder 4"/>
          <p:cNvSpPr>
            <a:spLocks noGrp="1"/>
          </p:cNvSpPr>
          <p:nvPr>
            <p:ph type="ftr" sz="quarter" idx="11"/>
          </p:nvPr>
        </p:nvSpPr>
        <p:spPr/>
        <p:txBody>
          <a:bodyPr/>
          <a:p>
            <a:endParaRPr lang="id-ID"/>
          </a:p>
        </p:txBody>
      </p:sp>
      <p:sp>
        <p:nvSpPr>
          <p:cNvPr id="1048585" name="Slide Number Placeholder 5"/>
          <p:cNvSpPr>
            <a:spLocks noGrp="1"/>
          </p:cNvSpPr>
          <p:nvPr>
            <p:ph type="sldNum" sz="quarter" idx="12"/>
          </p:nvPr>
        </p:nvSpPr>
        <p:spPr/>
        <p:txBody>
          <a:bodyPr/>
          <a:p>
            <a:fld id="{727829C4-74B3-4BC8-856B-E30B33DBC355}" type="slidenum">
              <a:rPr lang="id-ID" smtClean="0"/>
              <a:t>‹#›</a:t>
            </a:fld>
            <a:endParaRPr lang="id-ID"/>
          </a:p>
        </p:txBody>
      </p:sp>
    </p:spTree>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84" name=""/>
        <p:cNvGrpSpPr/>
        <p:nvPr/>
      </p:nvGrpSpPr>
      <p:grpSpPr>
        <a:xfrm>
          <a:off x="0" y="0"/>
          <a:ext cx="0" cy="0"/>
          <a:chOff x="0" y="0"/>
          <a:chExt cx="0" cy="0"/>
        </a:xfrm>
      </p:grpSpPr>
      <p:sp>
        <p:nvSpPr>
          <p:cNvPr id="1048754" name="Title 1"/>
          <p:cNvSpPr>
            <a:spLocks noGrp="1"/>
          </p:cNvSpPr>
          <p:nvPr>
            <p:ph type="title"/>
          </p:nvPr>
        </p:nvSpPr>
        <p:spPr>
          <a:xfrm>
            <a:off x="6629400" y="457200"/>
            <a:ext cx="2057400" cy="1066800"/>
          </a:xfrm>
        </p:spPr>
        <p:txBody>
          <a:bodyPr anchor="b" anchorCtr="0" lIns="91440" tIns="91440"/>
          <a:lstStyle>
            <a:lvl1pPr algn="l">
              <a:buNone/>
              <a:defRPr baseline="0" b="1" sz="1800" spc="-5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1048755" name="Picture Placeholder 2"/>
          <p:cNvSpPr>
            <a:spLocks noGrp="1"/>
          </p:cNvSpPr>
          <p:nvPr>
            <p:ph type="pic" idx="1"/>
          </p:nvPr>
        </p:nvSpPr>
        <p:spPr>
          <a:xfrm>
            <a:off x="457200" y="457200"/>
            <a:ext cx="6019800" cy="5562600"/>
          </a:xfrm>
          <a:solidFill>
            <a:schemeClr val="tx2">
              <a:tint val="40000"/>
            </a:schemeClr>
          </a:solidFill>
          <a:effectLst>
            <a:outerShdw algn="ctr" blurRad="88900" rotWithShape="0" sx="103000" sy="103000">
              <a:prstClr val="black">
                <a:alpha val="32000"/>
              </a:prstClr>
            </a:outerShdw>
            <a:softEdge rad="127000"/>
          </a:effectLst>
        </p:spPr>
        <p:txBody>
          <a:bodyPr/>
          <a:lstStyle>
            <a:lvl1pPr indent="0" marL="0">
              <a:buNone/>
              <a:defRPr sz="3200">
                <a:solidFill>
                  <a:schemeClr val="bg1"/>
                </a:solidFill>
              </a:defRPr>
            </a:lvl1pPr>
          </a:lstStyle>
          <a:p>
            <a:r>
              <a:rPr kumimoji="0" lang="en-US" smtClean="0"/>
              <a:t>Click icon to add picture</a:t>
            </a:r>
            <a:endParaRPr kumimoji="0" lang="en-US"/>
          </a:p>
        </p:txBody>
      </p:sp>
      <p:sp>
        <p:nvSpPr>
          <p:cNvPr id="1048756" name="Text Placeholder 3"/>
          <p:cNvSpPr>
            <a:spLocks noGrp="1"/>
          </p:cNvSpPr>
          <p:nvPr>
            <p:ph type="body" sz="half" idx="2"/>
          </p:nvPr>
        </p:nvSpPr>
        <p:spPr>
          <a:xfrm>
            <a:off x="6629400" y="1600200"/>
            <a:ext cx="2057400" cy="4419600"/>
          </a:xfrm>
        </p:spPr>
        <p:txBody>
          <a:bodyPr anchor="t" anchorCtr="0"/>
          <a:lstStyle>
            <a:lvl1pPr indent="0" marL="0">
              <a:lnSpc>
                <a:spcPct val="125000"/>
              </a:lnSpc>
              <a:spcAft>
                <a:spcPts val="1000"/>
              </a:spcAft>
              <a:buFontTx/>
              <a:buNone/>
              <a:defRPr b="0" sz="1600">
                <a:solidFill>
                  <a:schemeClr val="tx2"/>
                </a:solidFill>
              </a:defRPr>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757" name="Date Placeholder 7"/>
          <p:cNvSpPr>
            <a:spLocks noGrp="1"/>
          </p:cNvSpPr>
          <p:nvPr>
            <p:ph type="dt" sz="half" idx="10"/>
          </p:nvPr>
        </p:nvSpPr>
        <p:spPr/>
        <p:txBody>
          <a:bodyPr/>
          <a:p>
            <a:fld id="{B3CD7B50-F0EB-4298-A86F-98F97259548D}" type="datetimeFigureOut">
              <a:rPr lang="id-ID" smtClean="0"/>
              <a:t>08/05/2017</a:t>
            </a:fld>
            <a:endParaRPr lang="id-ID"/>
          </a:p>
        </p:txBody>
      </p:sp>
      <p:sp>
        <p:nvSpPr>
          <p:cNvPr id="1048758" name="Slide Number Placeholder 8"/>
          <p:cNvSpPr>
            <a:spLocks noGrp="1"/>
          </p:cNvSpPr>
          <p:nvPr>
            <p:ph type="sldNum" sz="quarter" idx="11"/>
          </p:nvPr>
        </p:nvSpPr>
        <p:spPr/>
        <p:txBody>
          <a:bodyPr/>
          <a:p>
            <a:fld id="{727829C4-74B3-4BC8-856B-E30B33DBC355}" type="slidenum">
              <a:rPr lang="id-ID" smtClean="0"/>
              <a:t>‹#›</a:t>
            </a:fld>
            <a:endParaRPr lang="id-ID"/>
          </a:p>
        </p:txBody>
      </p:sp>
      <p:sp>
        <p:nvSpPr>
          <p:cNvPr id="1048759" name="Footer Placeholder 9"/>
          <p:cNvSpPr>
            <a:spLocks noGrp="1"/>
          </p:cNvSpPr>
          <p:nvPr>
            <p:ph type="ftr" sz="quarter" idx="12"/>
          </p:nvPr>
        </p:nvSpPr>
        <p:spPr/>
        <p:txBody>
          <a:bodyPr/>
          <a:p>
            <a:endParaRPr lang="id-ID"/>
          </a:p>
        </p:txBody>
      </p:sp>
    </p:spTree>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5" name=""/>
        <p:cNvGrpSpPr/>
        <p:nvPr/>
      </p:nvGrpSpPr>
      <p:grpSpPr>
        <a:xfrm>
          <a:off x="0" y="0"/>
          <a:ext cx="0" cy="0"/>
          <a:chOff x="0" y="0"/>
          <a:chExt cx="0" cy="0"/>
        </a:xfrm>
      </p:grpSpPr>
      <p:sp>
        <p:nvSpPr>
          <p:cNvPr id="1048760" name="Title 1"/>
          <p:cNvSpPr>
            <a:spLocks noGrp="1"/>
          </p:cNvSpPr>
          <p:nvPr>
            <p:ph type="title"/>
          </p:nvPr>
        </p:nvSpPr>
        <p:spPr/>
        <p:txBody>
          <a:bodyPr/>
          <a:p>
            <a:r>
              <a:rPr kumimoji="0" lang="en-US" smtClean="0"/>
              <a:t>Click to edit Master title style</a:t>
            </a:r>
            <a:endParaRPr kumimoji="0" lang="en-US"/>
          </a:p>
        </p:txBody>
      </p:sp>
      <p:sp>
        <p:nvSpPr>
          <p:cNvPr id="1048761"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62" name="Date Placeholder 3"/>
          <p:cNvSpPr>
            <a:spLocks noGrp="1"/>
          </p:cNvSpPr>
          <p:nvPr>
            <p:ph type="dt" sz="half" idx="10"/>
          </p:nvPr>
        </p:nvSpPr>
        <p:spPr/>
        <p:txBody>
          <a:bodyPr/>
          <a:p>
            <a:fld id="{B3CD7B50-F0EB-4298-A86F-98F97259548D}" type="datetimeFigureOut">
              <a:rPr lang="id-ID" smtClean="0"/>
              <a:t>08/05/2017</a:t>
            </a:fld>
            <a:endParaRPr lang="id-ID"/>
          </a:p>
        </p:txBody>
      </p:sp>
      <p:sp>
        <p:nvSpPr>
          <p:cNvPr id="1048763" name="Footer Placeholder 4"/>
          <p:cNvSpPr>
            <a:spLocks noGrp="1"/>
          </p:cNvSpPr>
          <p:nvPr>
            <p:ph type="ftr" sz="quarter" idx="11"/>
          </p:nvPr>
        </p:nvSpPr>
        <p:spPr/>
        <p:txBody>
          <a:bodyPr/>
          <a:p>
            <a:endParaRPr lang="id-ID"/>
          </a:p>
        </p:txBody>
      </p:sp>
      <p:sp>
        <p:nvSpPr>
          <p:cNvPr id="1048764" name="Slide Number Placeholder 5"/>
          <p:cNvSpPr>
            <a:spLocks noGrp="1"/>
          </p:cNvSpPr>
          <p:nvPr>
            <p:ph type="sldNum" sz="quarter" idx="12"/>
          </p:nvPr>
        </p:nvSpPr>
        <p:spPr/>
        <p:txBody>
          <a:bodyPr/>
          <a:p>
            <a:fld id="{727829C4-74B3-4BC8-856B-E30B33DBC355}" type="slidenum">
              <a:rPr lang="id-ID" smtClean="0"/>
              <a:t>‹#›</a:t>
            </a:fld>
            <a:endParaRPr lang="id-ID"/>
          </a:p>
        </p:txBody>
      </p:sp>
    </p:spTree>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6" name=""/>
        <p:cNvGrpSpPr/>
        <p:nvPr/>
      </p:nvGrpSpPr>
      <p:grpSpPr>
        <a:xfrm>
          <a:off x="0" y="0"/>
          <a:ext cx="0" cy="0"/>
          <a:chOff x="0" y="0"/>
          <a:chExt cx="0" cy="0"/>
        </a:xfrm>
      </p:grpSpPr>
      <p:sp>
        <p:nvSpPr>
          <p:cNvPr id="1048765" name="Vertical Title 1"/>
          <p:cNvSpPr>
            <a:spLocks noGrp="1"/>
          </p:cNvSpPr>
          <p:nvPr>
            <p:ph type="title" orient="vert"/>
          </p:nvPr>
        </p:nvSpPr>
        <p:spPr>
          <a:xfrm>
            <a:off x="6629400" y="274638"/>
            <a:ext cx="2057400" cy="5851525"/>
          </a:xfrm>
        </p:spPr>
        <p:txBody>
          <a:bodyPr vert="eaVert"/>
          <a:p>
            <a:r>
              <a:rPr kumimoji="0" lang="en-US" smtClean="0"/>
              <a:t>Click to edit Master title style</a:t>
            </a:r>
            <a:endParaRPr kumimoji="0" lang="en-US"/>
          </a:p>
        </p:txBody>
      </p:sp>
      <p:sp>
        <p:nvSpPr>
          <p:cNvPr id="1048766" name="Vertical Text Placeholder 2"/>
          <p:cNvSpPr>
            <a:spLocks noGrp="1"/>
          </p:cNvSpPr>
          <p:nvPr>
            <p:ph type="body" orient="vert" idx="1"/>
          </p:nvPr>
        </p:nvSpPr>
        <p:spPr>
          <a:xfrm>
            <a:off x="457200" y="274638"/>
            <a:ext cx="60198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67" name="Date Placeholder 3"/>
          <p:cNvSpPr>
            <a:spLocks noGrp="1"/>
          </p:cNvSpPr>
          <p:nvPr>
            <p:ph type="dt" sz="half" idx="10"/>
          </p:nvPr>
        </p:nvSpPr>
        <p:spPr/>
        <p:txBody>
          <a:bodyPr/>
          <a:p>
            <a:fld id="{B3CD7B50-F0EB-4298-A86F-98F97259548D}" type="datetimeFigureOut">
              <a:rPr lang="id-ID" smtClean="0"/>
              <a:t>08/05/2017</a:t>
            </a:fld>
            <a:endParaRPr lang="id-ID"/>
          </a:p>
        </p:txBody>
      </p:sp>
      <p:sp>
        <p:nvSpPr>
          <p:cNvPr id="1048768" name="Footer Placeholder 4"/>
          <p:cNvSpPr>
            <a:spLocks noGrp="1"/>
          </p:cNvSpPr>
          <p:nvPr>
            <p:ph type="ftr" sz="quarter" idx="11"/>
          </p:nvPr>
        </p:nvSpPr>
        <p:spPr/>
        <p:txBody>
          <a:bodyPr/>
          <a:p>
            <a:endParaRPr lang="id-ID"/>
          </a:p>
        </p:txBody>
      </p:sp>
      <p:sp>
        <p:nvSpPr>
          <p:cNvPr id="1048769" name="Slide Number Placeholder 5"/>
          <p:cNvSpPr>
            <a:spLocks noGrp="1"/>
          </p:cNvSpPr>
          <p:nvPr>
            <p:ph type="sldNum" sz="quarter" idx="12"/>
          </p:nvPr>
        </p:nvSpPr>
        <p:spPr/>
        <p:txBody>
          <a:bodyPr/>
          <a:p>
            <a:fld id="{727829C4-74B3-4BC8-856B-E30B33DBC355}" type="slidenum">
              <a:rPr lang="id-ID" smtClean="0"/>
              <a:t>‹#›</a:t>
            </a:fld>
            <a:endParaRPr lang="id-ID"/>
          </a:p>
        </p:txBody>
      </p:sp>
    </p:spTree>
  </p:cSld>
  <p:clrMapOvr>
    <a:masterClrMapping/>
  </p:clrMapOvr>
  <p:transition>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type="title">
  <p:cSld name="Title Slide">
    <p:bg>
      <p:bgRef idx="1003">
        <a:schemeClr val="bg1"/>
      </p:bgRef>
    </p:bg>
    <p:spTree>
      <p:nvGrpSpPr>
        <p:cNvPr id="54" name=""/>
        <p:cNvGrpSpPr/>
        <p:nvPr/>
      </p:nvGrpSpPr>
      <p:grpSpPr>
        <a:xfrm>
          <a:off x="0" y="0"/>
          <a:ext cx="0" cy="0"/>
          <a:chOff x="0" y="0"/>
          <a:chExt cx="0" cy="0"/>
        </a:xfrm>
      </p:grpSpPr>
      <p:sp>
        <p:nvSpPr>
          <p:cNvPr id="1048641" name="Rectangle 11"/>
          <p:cNvSpPr/>
          <p:nvPr/>
        </p:nvSpPr>
        <p:spPr>
          <a:xfrm>
            <a:off x="0" y="0"/>
            <a:ext cx="9144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useBgFill="1">
        <p:nvSpPr>
          <p:cNvPr id="1048642"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hangingPunct="1" latinLnBrk="0"/>
            <a:endParaRPr kumimoji="0" lang="en-US"/>
          </a:p>
        </p:txBody>
      </p:sp>
      <p:sp>
        <p:nvSpPr>
          <p:cNvPr id="1048643" name="Subtitle 8"/>
          <p:cNvSpPr>
            <a:spLocks noGrp="1"/>
          </p:cNvSpPr>
          <p:nvPr>
            <p:ph type="subTitle" idx="1"/>
          </p:nvPr>
        </p:nvSpPr>
        <p:spPr>
          <a:xfrm>
            <a:off x="1295400" y="3200400"/>
            <a:ext cx="6400800" cy="1600200"/>
          </a:xfrm>
        </p:spPr>
        <p:txBody>
          <a:bodyPr/>
          <a:lstStyle>
            <a:lvl1pPr algn="ctr" indent="0" marL="0">
              <a:buNone/>
              <a:defRPr sz="2600">
                <a:solidFill>
                  <a:schemeClr val="tx2"/>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644" name="Date Placeholder 27"/>
          <p:cNvSpPr>
            <a:spLocks noGrp="1"/>
          </p:cNvSpPr>
          <p:nvPr>
            <p:ph type="dt" sz="half" idx="10"/>
          </p:nvPr>
        </p:nvSpPr>
        <p:spPr/>
        <p:txBody>
          <a:bodyPr/>
          <a:p>
            <a:fld id="{B3CD7B50-F0EB-4298-A86F-98F97259548D}" type="datetimeFigureOut">
              <a:rPr lang="id-ID" smtClean="0"/>
              <a:t>08/05/2017</a:t>
            </a:fld>
            <a:endParaRPr lang="id-ID"/>
          </a:p>
        </p:txBody>
      </p:sp>
      <p:sp>
        <p:nvSpPr>
          <p:cNvPr id="1048645" name="Footer Placeholder 16"/>
          <p:cNvSpPr>
            <a:spLocks noGrp="1"/>
          </p:cNvSpPr>
          <p:nvPr>
            <p:ph type="ftr" sz="quarter" idx="11"/>
          </p:nvPr>
        </p:nvSpPr>
        <p:spPr/>
        <p:txBody>
          <a:bodyPr/>
          <a:p>
            <a:endParaRPr lang="id-ID"/>
          </a:p>
        </p:txBody>
      </p:sp>
      <p:sp>
        <p:nvSpPr>
          <p:cNvPr id="1048646" name="Slide Number Placeholder 28"/>
          <p:cNvSpPr>
            <a:spLocks noGrp="1"/>
          </p:cNvSpPr>
          <p:nvPr>
            <p:ph type="sldNum" sz="quarter" idx="12"/>
          </p:nvPr>
        </p:nvSpPr>
        <p:spPr/>
        <p:txBody>
          <a:bodyPr bIns="0" lIns="0" rIns="0" tIns="0">
            <a:noAutofit/>
          </a:bodyPr>
          <a:lstStyle>
            <a:lvl1pPr>
              <a:defRPr sz="1400">
                <a:solidFill>
                  <a:srgbClr val="FFFFFF"/>
                </a:solidFill>
              </a:defRPr>
            </a:lvl1pPr>
          </a:lstStyle>
          <a:p>
            <a:fld id="{727829C4-74B3-4BC8-856B-E30B33DBC355}" type="slidenum">
              <a:rPr lang="id-ID" smtClean="0"/>
              <a:t>‹#›</a:t>
            </a:fld>
            <a:endParaRPr lang="id-ID"/>
          </a:p>
        </p:txBody>
      </p:sp>
      <p:sp>
        <p:nvSpPr>
          <p:cNvPr id="1048647" name="Rectangle 6"/>
          <p:cNvSpPr/>
          <p:nvPr/>
        </p:nvSpPr>
        <p:spPr>
          <a:xfrm>
            <a:off x="62931" y="1449303"/>
            <a:ext cx="9021537" cy="1527349"/>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48" name="Rectangle 9"/>
          <p:cNvSpPr/>
          <p:nvPr/>
        </p:nvSpPr>
        <p:spPr>
          <a:xfrm>
            <a:off x="62931" y="1396720"/>
            <a:ext cx="9021537" cy="120580"/>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49" name="Rectangle 10"/>
          <p:cNvSpPr/>
          <p:nvPr/>
        </p:nvSpPr>
        <p:spPr>
          <a:xfrm>
            <a:off x="62931" y="2976649"/>
            <a:ext cx="9021537" cy="110532"/>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50" name="Title 7"/>
          <p:cNvSpPr>
            <a:spLocks noGrp="1"/>
          </p:cNvSpPr>
          <p:nvPr>
            <p:ph type="ctrTitle"/>
          </p:nvPr>
        </p:nvSpPr>
        <p:spPr>
          <a:xfrm>
            <a:off x="457200" y="1505930"/>
            <a:ext cx="8229600" cy="1470025"/>
          </a:xfrm>
        </p:spPr>
        <p:txBody>
          <a:bodyPr anchor="ctr"/>
          <a:lstStyle>
            <a:lvl1pPr algn="ctr">
              <a:defRPr dirty="0" lang="en-US">
                <a:solidFill>
                  <a:srgbClr val="FFFFFF"/>
                </a:solidFill>
              </a:defRPr>
            </a:lvl1pPr>
          </a:lstStyle>
          <a:p>
            <a:r>
              <a:rPr kumimoji="0" lang="en-US" smtClean="0"/>
              <a:t>Click to edit Master title style</a:t>
            </a:r>
            <a:endParaRPr kumimoji="0" lang="en-US"/>
          </a:p>
        </p:txBody>
      </p:sp>
    </p:spTree>
  </p:cSld>
  <p:clrMapOvr>
    <a:overrideClrMapping accent1="accent1" accent2="accent2" accent3="accent3" accent4="accent4" accent5="accent5" accent6="accent6" bg1="lt1" bg2="lt2" tx1="dk1" tx2="dk2" hlink="hlink" folHlink="folHlink"/>
  </p:clrMapOvr>
  <p:transition>
    <p:wipe dir="r"/>
  </p:transition>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8" name=""/>
        <p:cNvGrpSpPr/>
        <p:nvPr/>
      </p:nvGrpSpPr>
      <p:grpSpPr>
        <a:xfrm>
          <a:off x="0" y="0"/>
          <a:ext cx="0" cy="0"/>
          <a:chOff x="0" y="0"/>
          <a:chExt cx="0" cy="0"/>
        </a:xfrm>
      </p:grpSpPr>
      <p:sp>
        <p:nvSpPr>
          <p:cNvPr id="1048717" name="Title 1"/>
          <p:cNvSpPr>
            <a:spLocks noGrp="1"/>
          </p:cNvSpPr>
          <p:nvPr>
            <p:ph type="title"/>
          </p:nvPr>
        </p:nvSpPr>
        <p:spPr/>
        <p:txBody>
          <a:bodyPr/>
          <a:p>
            <a:r>
              <a:rPr kumimoji="0" lang="en-US" smtClean="0"/>
              <a:t>Click to edit Master title style</a:t>
            </a:r>
            <a:endParaRPr kumimoji="0" lang="en-US"/>
          </a:p>
        </p:txBody>
      </p:sp>
      <p:sp>
        <p:nvSpPr>
          <p:cNvPr id="1048718" name="Date Placeholder 3"/>
          <p:cNvSpPr>
            <a:spLocks noGrp="1"/>
          </p:cNvSpPr>
          <p:nvPr>
            <p:ph type="dt" sz="half" idx="10"/>
          </p:nvPr>
        </p:nvSpPr>
        <p:spPr/>
        <p:txBody>
          <a:bodyPr/>
          <a:p>
            <a:fld id="{B3CD7B50-F0EB-4298-A86F-98F97259548D}" type="datetimeFigureOut">
              <a:rPr lang="id-ID" smtClean="0"/>
              <a:t>08/05/2017</a:t>
            </a:fld>
            <a:endParaRPr lang="id-ID"/>
          </a:p>
        </p:txBody>
      </p:sp>
      <p:sp>
        <p:nvSpPr>
          <p:cNvPr id="1048719" name="Footer Placeholder 4"/>
          <p:cNvSpPr>
            <a:spLocks noGrp="1"/>
          </p:cNvSpPr>
          <p:nvPr>
            <p:ph type="ftr" sz="quarter" idx="11"/>
          </p:nvPr>
        </p:nvSpPr>
        <p:spPr/>
        <p:txBody>
          <a:bodyPr/>
          <a:p>
            <a:endParaRPr lang="id-ID"/>
          </a:p>
        </p:txBody>
      </p:sp>
      <p:sp>
        <p:nvSpPr>
          <p:cNvPr id="1048720" name="Slide Number Placeholder 5"/>
          <p:cNvSpPr>
            <a:spLocks noGrp="1"/>
          </p:cNvSpPr>
          <p:nvPr>
            <p:ph type="sldNum" sz="quarter" idx="12"/>
          </p:nvPr>
        </p:nvSpPr>
        <p:spPr/>
        <p:txBody>
          <a:bodyPr/>
          <a:p>
            <a:fld id="{727829C4-74B3-4BC8-856B-E30B33DBC355}" type="slidenum">
              <a:rPr lang="id-ID" smtClean="0"/>
              <a:t>‹#›</a:t>
            </a:fld>
            <a:endParaRPr lang="id-ID"/>
          </a:p>
        </p:txBody>
      </p:sp>
      <p:sp>
        <p:nvSpPr>
          <p:cNvPr id="1048721" name="Content Placeholder 7"/>
          <p:cNvSpPr>
            <a:spLocks noGrp="1"/>
          </p:cNvSpPr>
          <p:nvPr>
            <p:ph sz="quarter" idx="1"/>
          </p:nvPr>
        </p:nvSpPr>
        <p:spPr>
          <a:xfrm>
            <a:off x="914400" y="1447800"/>
            <a:ext cx="7772400" cy="45720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transition>
    <p:wipe dir="r"/>
  </p:transition>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type="secHead">
  <p:cSld name="Section Header">
    <p:bg>
      <p:bgRef idx="1003">
        <a:schemeClr val="bg1"/>
      </p:bgRef>
    </p:bg>
    <p:spTree>
      <p:nvGrpSpPr>
        <p:cNvPr id="102" name=""/>
        <p:cNvGrpSpPr/>
        <p:nvPr/>
      </p:nvGrpSpPr>
      <p:grpSpPr>
        <a:xfrm>
          <a:off x="0" y="0"/>
          <a:ext cx="0" cy="0"/>
          <a:chOff x="0" y="0"/>
          <a:chExt cx="0" cy="0"/>
        </a:xfrm>
      </p:grpSpPr>
      <p:sp>
        <p:nvSpPr>
          <p:cNvPr id="1048858" name="Rectangle 10"/>
          <p:cNvSpPr/>
          <p:nvPr/>
        </p:nvSpPr>
        <p:spPr>
          <a:xfrm>
            <a:off x="0" y="0"/>
            <a:ext cx="9144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useBgFill="1">
        <p:nvSpPr>
          <p:cNvPr id="1048859"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p>
            <a:pPr algn="ctr" eaLnBrk="1" hangingPunct="1" latinLnBrk="0"/>
            <a:endParaRPr kumimoji="0" lang="en-US"/>
          </a:p>
        </p:txBody>
      </p:sp>
      <p:sp>
        <p:nvSpPr>
          <p:cNvPr id="1048860" name="Title 1"/>
          <p:cNvSpPr>
            <a:spLocks noGrp="1"/>
          </p:cNvSpPr>
          <p:nvPr>
            <p:ph type="title"/>
          </p:nvPr>
        </p:nvSpPr>
        <p:spPr>
          <a:xfrm>
            <a:off x="722313" y="952500"/>
            <a:ext cx="7772400" cy="1362075"/>
          </a:xfrm>
        </p:spPr>
        <p:txBody>
          <a:bodyPr anchor="b" anchorCtr="0"/>
          <a:lstStyle>
            <a:lvl1pPr algn="l">
              <a:buNone/>
              <a:defRPr b="0" cap="none" sz="4000"/>
            </a:lvl1pPr>
          </a:lstStyle>
          <a:p>
            <a:r>
              <a:rPr kumimoji="0" lang="en-US" smtClean="0"/>
              <a:t>Click to edit Master title style</a:t>
            </a:r>
            <a:endParaRPr kumimoji="0" lang="en-US"/>
          </a:p>
        </p:txBody>
      </p:sp>
      <p:sp>
        <p:nvSpPr>
          <p:cNvPr id="1048861" name="Text Placeholder 2"/>
          <p:cNvSpPr>
            <a:spLocks noGrp="1"/>
          </p:cNvSpPr>
          <p:nvPr>
            <p:ph type="body" idx="1"/>
          </p:nvPr>
        </p:nvSpPr>
        <p:spPr>
          <a:xfrm>
            <a:off x="722313" y="2547938"/>
            <a:ext cx="7772400" cy="1338262"/>
          </a:xfrm>
        </p:spPr>
        <p:txBody>
          <a:bodyPr anchor="t" anchorCtr="0"/>
          <a:lstStyle>
            <a:lvl1pPr indent="0" marL="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862" name="Date Placeholder 3"/>
          <p:cNvSpPr>
            <a:spLocks noGrp="1"/>
          </p:cNvSpPr>
          <p:nvPr>
            <p:ph type="dt" sz="half" idx="10"/>
          </p:nvPr>
        </p:nvSpPr>
        <p:spPr/>
        <p:txBody>
          <a:bodyPr/>
          <a:p>
            <a:fld id="{B3CD7B50-F0EB-4298-A86F-98F97259548D}" type="datetimeFigureOut">
              <a:rPr lang="id-ID" smtClean="0"/>
              <a:t>08/05/2017</a:t>
            </a:fld>
            <a:endParaRPr lang="id-ID"/>
          </a:p>
        </p:txBody>
      </p:sp>
      <p:sp>
        <p:nvSpPr>
          <p:cNvPr id="1048863" name="Footer Placeholder 4"/>
          <p:cNvSpPr>
            <a:spLocks noGrp="1"/>
          </p:cNvSpPr>
          <p:nvPr>
            <p:ph type="ftr" sz="quarter" idx="11"/>
          </p:nvPr>
        </p:nvSpPr>
        <p:spPr>
          <a:xfrm>
            <a:off x="800100" y="6172200"/>
            <a:ext cx="4000500" cy="457200"/>
          </a:xfrm>
        </p:spPr>
        <p:txBody>
          <a:bodyPr/>
          <a:p>
            <a:endParaRPr lang="id-ID"/>
          </a:p>
        </p:txBody>
      </p:sp>
      <p:sp>
        <p:nvSpPr>
          <p:cNvPr id="1048864" name="Rectangle 6"/>
          <p:cNvSpPr/>
          <p:nvPr/>
        </p:nvSpPr>
        <p:spPr>
          <a:xfrm flipV="1">
            <a:off x="69412" y="2376830"/>
            <a:ext cx="9013515" cy="91440"/>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865" name="Rectangle 7"/>
          <p:cNvSpPr/>
          <p:nvPr/>
        </p:nvSpPr>
        <p:spPr>
          <a:xfrm>
            <a:off x="69146" y="2341475"/>
            <a:ext cx="9013781" cy="45719"/>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866" name="Rectangle 8"/>
          <p:cNvSpPr/>
          <p:nvPr/>
        </p:nvSpPr>
        <p:spPr>
          <a:xfrm>
            <a:off x="68306" y="2468880"/>
            <a:ext cx="9014621" cy="45720"/>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867" name="Slide Number Placeholder 5"/>
          <p:cNvSpPr>
            <a:spLocks noGrp="1"/>
          </p:cNvSpPr>
          <p:nvPr>
            <p:ph type="sldNum" sz="quarter" idx="12"/>
          </p:nvPr>
        </p:nvSpPr>
        <p:spPr>
          <a:xfrm>
            <a:off x="146304" y="6208776"/>
            <a:ext cx="457200" cy="457200"/>
          </a:xfrm>
        </p:spPr>
        <p:txBody>
          <a:bodyPr/>
          <a:p>
            <a:fld id="{727829C4-74B3-4BC8-856B-E30B33DBC355}" type="slidenum">
              <a:rPr lang="id-ID" smtClean="0"/>
              <a:t>‹#›</a:t>
            </a:fld>
            <a:endParaRPr lang="id-ID"/>
          </a:p>
        </p:txBody>
      </p:sp>
    </p:spTree>
  </p:cSld>
  <p:clrMapOvr>
    <a:overrideClrMapping accent1="accent1" accent2="accent2" accent3="accent3" accent4="accent4" accent5="accent5" accent6="accent6" bg1="lt1" bg2="lt2" tx1="dk1" tx2="dk2" hlink="hlink" folHlink="folHlink"/>
  </p:clrMapOvr>
  <p:transition>
    <p:wipe dir="r"/>
  </p:transition>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6" name=""/>
        <p:cNvGrpSpPr/>
        <p:nvPr/>
      </p:nvGrpSpPr>
      <p:grpSpPr>
        <a:xfrm>
          <a:off x="0" y="0"/>
          <a:ext cx="0" cy="0"/>
          <a:chOff x="0" y="0"/>
          <a:chExt cx="0" cy="0"/>
        </a:xfrm>
      </p:grpSpPr>
      <p:sp>
        <p:nvSpPr>
          <p:cNvPr id="1048886" name="Title 1"/>
          <p:cNvSpPr>
            <a:spLocks noGrp="1"/>
          </p:cNvSpPr>
          <p:nvPr>
            <p:ph type="title"/>
          </p:nvPr>
        </p:nvSpPr>
        <p:spPr/>
        <p:txBody>
          <a:bodyPr/>
          <a:p>
            <a:r>
              <a:rPr kumimoji="0" lang="en-US" smtClean="0"/>
              <a:t>Click to edit Master title style</a:t>
            </a:r>
            <a:endParaRPr kumimoji="0" lang="en-US"/>
          </a:p>
        </p:txBody>
      </p:sp>
      <p:sp>
        <p:nvSpPr>
          <p:cNvPr id="1048887" name="Date Placeholder 4"/>
          <p:cNvSpPr>
            <a:spLocks noGrp="1"/>
          </p:cNvSpPr>
          <p:nvPr>
            <p:ph type="dt" sz="half" idx="10"/>
          </p:nvPr>
        </p:nvSpPr>
        <p:spPr/>
        <p:txBody>
          <a:bodyPr/>
          <a:p>
            <a:fld id="{B3CD7B50-F0EB-4298-A86F-98F97259548D}" type="datetimeFigureOut">
              <a:rPr lang="id-ID" smtClean="0"/>
              <a:t>08/05/2017</a:t>
            </a:fld>
            <a:endParaRPr lang="id-ID"/>
          </a:p>
        </p:txBody>
      </p:sp>
      <p:sp>
        <p:nvSpPr>
          <p:cNvPr id="1048888" name="Footer Placeholder 5"/>
          <p:cNvSpPr>
            <a:spLocks noGrp="1"/>
          </p:cNvSpPr>
          <p:nvPr>
            <p:ph type="ftr" sz="quarter" idx="11"/>
          </p:nvPr>
        </p:nvSpPr>
        <p:spPr/>
        <p:txBody>
          <a:bodyPr/>
          <a:p>
            <a:endParaRPr lang="id-ID"/>
          </a:p>
        </p:txBody>
      </p:sp>
      <p:sp>
        <p:nvSpPr>
          <p:cNvPr id="1048889" name="Slide Number Placeholder 6"/>
          <p:cNvSpPr>
            <a:spLocks noGrp="1"/>
          </p:cNvSpPr>
          <p:nvPr>
            <p:ph type="sldNum" sz="quarter" idx="12"/>
          </p:nvPr>
        </p:nvSpPr>
        <p:spPr/>
        <p:txBody>
          <a:bodyPr/>
          <a:p>
            <a:fld id="{727829C4-74B3-4BC8-856B-E30B33DBC355}" type="slidenum">
              <a:rPr lang="id-ID" smtClean="0"/>
              <a:t>‹#›</a:t>
            </a:fld>
            <a:endParaRPr lang="id-ID"/>
          </a:p>
        </p:txBody>
      </p:sp>
      <p:sp>
        <p:nvSpPr>
          <p:cNvPr id="1048890" name="Content Placeholder 8"/>
          <p:cNvSpPr>
            <a:spLocks noGrp="1"/>
          </p:cNvSpPr>
          <p:nvPr>
            <p:ph sz="quarter" idx="1"/>
          </p:nvPr>
        </p:nvSpPr>
        <p:spPr>
          <a:xfrm>
            <a:off x="914400" y="1447800"/>
            <a:ext cx="3749040" cy="45720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891" name="Content Placeholder 10"/>
          <p:cNvSpPr>
            <a:spLocks noGrp="1"/>
          </p:cNvSpPr>
          <p:nvPr>
            <p:ph sz="quarter" idx="2"/>
          </p:nvPr>
        </p:nvSpPr>
        <p:spPr>
          <a:xfrm>
            <a:off x="4933950" y="1447800"/>
            <a:ext cx="3749040" cy="45720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transition>
    <p:wipe dir="r"/>
  </p:transition>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4" name=""/>
        <p:cNvGrpSpPr/>
        <p:nvPr/>
      </p:nvGrpSpPr>
      <p:grpSpPr>
        <a:xfrm>
          <a:off x="0" y="0"/>
          <a:ext cx="0" cy="0"/>
          <a:chOff x="0" y="0"/>
          <a:chExt cx="0" cy="0"/>
        </a:xfrm>
      </p:grpSpPr>
      <p:sp>
        <p:nvSpPr>
          <p:cNvPr id="1048873" name="Title 1"/>
          <p:cNvSpPr>
            <a:spLocks noGrp="1"/>
          </p:cNvSpPr>
          <p:nvPr>
            <p:ph type="title"/>
          </p:nvPr>
        </p:nvSpPr>
        <p:spPr>
          <a:xfrm>
            <a:off x="914400" y="273050"/>
            <a:ext cx="7772400" cy="1143000"/>
          </a:xfrm>
        </p:spPr>
        <p:txBody>
          <a:bodyPr anchor="b" anchorCtr="0"/>
          <a:p>
            <a:r>
              <a:rPr kumimoji="0" lang="en-US" smtClean="0"/>
              <a:t>Click to edit Master title style</a:t>
            </a:r>
            <a:endParaRPr kumimoji="0" lang="en-US"/>
          </a:p>
        </p:txBody>
      </p:sp>
      <p:sp>
        <p:nvSpPr>
          <p:cNvPr id="1048874" name="Text Placeholder 2"/>
          <p:cNvSpPr>
            <a:spLocks noGrp="1"/>
          </p:cNvSpPr>
          <p:nvPr>
            <p:ph type="body" idx="1"/>
          </p:nvPr>
        </p:nvSpPr>
        <p:spPr>
          <a:xfrm>
            <a:off x="914400" y="1447800"/>
            <a:ext cx="3733800" cy="762000"/>
          </a:xfrm>
          <a:noFill/>
          <a:ln w="12700" cap="sq" cmpd="sng" algn="ctr">
            <a:noFill/>
            <a:prstDash val="solid"/>
          </a:ln>
        </p:spPr>
        <p:txBody>
          <a:bodyPr anchor="b" anchorCtr="0" lIns="91440">
            <a:noAutofit/>
          </a:bodyPr>
          <a:lstStyle>
            <a:lvl1pPr indent="0" marL="0">
              <a:buNone/>
              <a:defRPr b="1" sz="2400">
                <a:solidFill>
                  <a:schemeClr val="accent1"/>
                </a:solidFill>
                <a:latin typeface="+mj-lt"/>
                <a:ea typeface="+mj-ea"/>
                <a:cs typeface="+mj-cs"/>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875" name="Text Placeholder 3"/>
          <p:cNvSpPr>
            <a:spLocks noGrp="1"/>
          </p:cNvSpPr>
          <p:nvPr>
            <p:ph type="body" sz="half" idx="3"/>
          </p:nvPr>
        </p:nvSpPr>
        <p:spPr>
          <a:xfrm>
            <a:off x="4953000" y="1447800"/>
            <a:ext cx="3733800" cy="762000"/>
          </a:xfrm>
          <a:noFill/>
          <a:ln w="12700" cap="sq" cmpd="sng" algn="ctr">
            <a:noFill/>
            <a:prstDash val="solid"/>
          </a:ln>
        </p:spPr>
        <p:txBody>
          <a:bodyPr anchor="b" anchorCtr="0" lIns="91440">
            <a:noAutofit/>
          </a:bodyPr>
          <a:lstStyle>
            <a:lvl1pPr indent="0" marL="0">
              <a:buNone/>
              <a:defRPr b="1" sz="2400">
                <a:solidFill>
                  <a:schemeClr val="accent1"/>
                </a:solidFill>
                <a:latin typeface="+mj-lt"/>
                <a:ea typeface="+mj-ea"/>
                <a:cs typeface="+mj-cs"/>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876" name="Date Placeholder 6"/>
          <p:cNvSpPr>
            <a:spLocks noGrp="1"/>
          </p:cNvSpPr>
          <p:nvPr>
            <p:ph type="dt" sz="half" idx="10"/>
          </p:nvPr>
        </p:nvSpPr>
        <p:spPr/>
        <p:txBody>
          <a:bodyPr/>
          <a:p>
            <a:fld id="{B3CD7B50-F0EB-4298-A86F-98F97259548D}" type="datetimeFigureOut">
              <a:rPr lang="id-ID" smtClean="0"/>
              <a:t>08/05/2017</a:t>
            </a:fld>
            <a:endParaRPr lang="id-ID"/>
          </a:p>
        </p:txBody>
      </p:sp>
      <p:sp>
        <p:nvSpPr>
          <p:cNvPr id="1048877" name="Footer Placeholder 7"/>
          <p:cNvSpPr>
            <a:spLocks noGrp="1"/>
          </p:cNvSpPr>
          <p:nvPr>
            <p:ph type="ftr" sz="quarter" idx="11"/>
          </p:nvPr>
        </p:nvSpPr>
        <p:spPr/>
        <p:txBody>
          <a:bodyPr/>
          <a:p>
            <a:endParaRPr lang="id-ID"/>
          </a:p>
        </p:txBody>
      </p:sp>
      <p:sp>
        <p:nvSpPr>
          <p:cNvPr id="1048878" name="Slide Number Placeholder 8"/>
          <p:cNvSpPr>
            <a:spLocks noGrp="1"/>
          </p:cNvSpPr>
          <p:nvPr>
            <p:ph type="sldNum" sz="quarter" idx="12"/>
          </p:nvPr>
        </p:nvSpPr>
        <p:spPr/>
        <p:txBody>
          <a:bodyPr/>
          <a:p>
            <a:fld id="{727829C4-74B3-4BC8-856B-E30B33DBC355}" type="slidenum">
              <a:rPr lang="id-ID" smtClean="0"/>
              <a:t>‹#›</a:t>
            </a:fld>
            <a:endParaRPr lang="id-ID"/>
          </a:p>
        </p:txBody>
      </p:sp>
      <p:sp>
        <p:nvSpPr>
          <p:cNvPr id="1048879" name="Content Placeholder 10"/>
          <p:cNvSpPr>
            <a:spLocks noGrp="1"/>
          </p:cNvSpPr>
          <p:nvPr>
            <p:ph sz="half" idx="2"/>
          </p:nvPr>
        </p:nvSpPr>
        <p:spPr>
          <a:xfrm>
            <a:off x="914400" y="2247900"/>
            <a:ext cx="3733800" cy="38862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880" name="Content Placeholder 12"/>
          <p:cNvSpPr>
            <a:spLocks noGrp="1"/>
          </p:cNvSpPr>
          <p:nvPr>
            <p:ph sz="half" idx="4"/>
          </p:nvPr>
        </p:nvSpPr>
        <p:spPr>
          <a:xfrm>
            <a:off x="4953000" y="2247900"/>
            <a:ext cx="3733800" cy="38862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transition>
    <p:wipe dir="r"/>
  </p:transition>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07" name=""/>
        <p:cNvGrpSpPr/>
        <p:nvPr/>
      </p:nvGrpSpPr>
      <p:grpSpPr>
        <a:xfrm>
          <a:off x="0" y="0"/>
          <a:ext cx="0" cy="0"/>
          <a:chOff x="0" y="0"/>
          <a:chExt cx="0" cy="0"/>
        </a:xfrm>
      </p:grpSpPr>
      <p:sp>
        <p:nvSpPr>
          <p:cNvPr id="1048892" name="Title 1"/>
          <p:cNvSpPr>
            <a:spLocks noGrp="1"/>
          </p:cNvSpPr>
          <p:nvPr>
            <p:ph type="title"/>
          </p:nvPr>
        </p:nvSpPr>
        <p:spPr/>
        <p:txBody>
          <a:bodyPr/>
          <a:p>
            <a:r>
              <a:rPr kumimoji="0" lang="en-US" smtClean="0"/>
              <a:t>Click to edit Master title style</a:t>
            </a:r>
            <a:endParaRPr kumimoji="0" lang="en-US"/>
          </a:p>
        </p:txBody>
      </p:sp>
      <p:sp>
        <p:nvSpPr>
          <p:cNvPr id="1048893" name="Date Placeholder 2"/>
          <p:cNvSpPr>
            <a:spLocks noGrp="1"/>
          </p:cNvSpPr>
          <p:nvPr>
            <p:ph type="dt" sz="half" idx="10"/>
          </p:nvPr>
        </p:nvSpPr>
        <p:spPr/>
        <p:txBody>
          <a:bodyPr/>
          <a:p>
            <a:fld id="{B3CD7B50-F0EB-4298-A86F-98F97259548D}" type="datetimeFigureOut">
              <a:rPr lang="id-ID" smtClean="0"/>
              <a:t>08/05/2017</a:t>
            </a:fld>
            <a:endParaRPr lang="id-ID"/>
          </a:p>
        </p:txBody>
      </p:sp>
      <p:sp>
        <p:nvSpPr>
          <p:cNvPr id="1048894" name="Footer Placeholder 3"/>
          <p:cNvSpPr>
            <a:spLocks noGrp="1"/>
          </p:cNvSpPr>
          <p:nvPr>
            <p:ph type="ftr" sz="quarter" idx="11"/>
          </p:nvPr>
        </p:nvSpPr>
        <p:spPr/>
        <p:txBody>
          <a:bodyPr/>
          <a:p>
            <a:endParaRPr lang="id-ID"/>
          </a:p>
        </p:txBody>
      </p:sp>
      <p:sp>
        <p:nvSpPr>
          <p:cNvPr id="1048895" name="Slide Number Placeholder 4"/>
          <p:cNvSpPr>
            <a:spLocks noGrp="1"/>
          </p:cNvSpPr>
          <p:nvPr>
            <p:ph type="sldNum" sz="quarter" idx="12"/>
          </p:nvPr>
        </p:nvSpPr>
        <p:spPr/>
        <p:txBody>
          <a:bodyPr/>
          <a:p>
            <a:fld id="{727829C4-74B3-4BC8-856B-E30B33DBC355}" type="slidenum">
              <a:rPr lang="id-ID" smtClean="0"/>
              <a:t>‹#›</a:t>
            </a:fld>
            <a:endParaRPr lang="id-ID"/>
          </a:p>
        </p:txBody>
      </p:sp>
    </p:spTree>
  </p:cSld>
  <p:clrMapOvr>
    <a:masterClrMapping/>
  </p:clrMapOvr>
  <p:transition>
    <p:wipe dir="r"/>
  </p:transition>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08" name=""/>
        <p:cNvGrpSpPr/>
        <p:nvPr/>
      </p:nvGrpSpPr>
      <p:grpSpPr>
        <a:xfrm>
          <a:off x="0" y="0"/>
          <a:ext cx="0" cy="0"/>
          <a:chOff x="0" y="0"/>
          <a:chExt cx="0" cy="0"/>
        </a:xfrm>
      </p:grpSpPr>
      <p:sp>
        <p:nvSpPr>
          <p:cNvPr id="1048896" name="Date Placeholder 1"/>
          <p:cNvSpPr>
            <a:spLocks noGrp="1"/>
          </p:cNvSpPr>
          <p:nvPr>
            <p:ph type="dt" sz="half" idx="10"/>
          </p:nvPr>
        </p:nvSpPr>
        <p:spPr/>
        <p:txBody>
          <a:bodyPr/>
          <a:p>
            <a:fld id="{B3CD7B50-F0EB-4298-A86F-98F97259548D}" type="datetimeFigureOut">
              <a:rPr lang="id-ID" smtClean="0"/>
              <a:t>08/05/2017</a:t>
            </a:fld>
            <a:endParaRPr lang="id-ID"/>
          </a:p>
        </p:txBody>
      </p:sp>
      <p:sp>
        <p:nvSpPr>
          <p:cNvPr id="1048897" name="Footer Placeholder 2"/>
          <p:cNvSpPr>
            <a:spLocks noGrp="1"/>
          </p:cNvSpPr>
          <p:nvPr>
            <p:ph type="ftr" sz="quarter" idx="11"/>
          </p:nvPr>
        </p:nvSpPr>
        <p:spPr/>
        <p:txBody>
          <a:bodyPr/>
          <a:p>
            <a:endParaRPr lang="id-ID"/>
          </a:p>
        </p:txBody>
      </p:sp>
      <p:sp>
        <p:nvSpPr>
          <p:cNvPr id="1048898" name="Slide Number Placeholder 3"/>
          <p:cNvSpPr>
            <a:spLocks noGrp="1"/>
          </p:cNvSpPr>
          <p:nvPr>
            <p:ph type="sldNum" sz="quarter" idx="12"/>
          </p:nvPr>
        </p:nvSpPr>
        <p:spPr/>
        <p:txBody>
          <a:bodyPr/>
          <a:p>
            <a:fld id="{727829C4-74B3-4BC8-856B-E30B33DBC355}" type="slidenum">
              <a:rPr lang="id-ID" smtClean="0"/>
              <a:t>‹#›</a:t>
            </a:fld>
            <a:endParaRPr lang="id-ID"/>
          </a:p>
        </p:txBody>
      </p:sp>
    </p:spTree>
  </p:cSld>
  <p:clrMapOvr>
    <a:masterClrMapping/>
  </p:clrMapOvr>
  <p:transition>
    <p:wipe dir="r"/>
  </p:transition>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7" name=""/>
        <p:cNvGrpSpPr/>
        <p:nvPr/>
      </p:nvGrpSpPr>
      <p:grpSpPr>
        <a:xfrm>
          <a:off x="0" y="0"/>
          <a:ext cx="0" cy="0"/>
          <a:chOff x="0" y="0"/>
          <a:chExt cx="0" cy="0"/>
        </a:xfrm>
      </p:grpSpPr>
      <p:sp>
        <p:nvSpPr>
          <p:cNvPr id="1048824"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id-ID"/>
          </a:p>
        </p:txBody>
      </p:sp>
      <p:sp>
        <p:nvSpPr>
          <p:cNvPr id="1048825"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826" name="Date Placeholder 3"/>
          <p:cNvSpPr>
            <a:spLocks noGrp="1"/>
          </p:cNvSpPr>
          <p:nvPr>
            <p:ph type="dt" sz="half" idx="10"/>
          </p:nvPr>
        </p:nvSpPr>
        <p:spPr/>
        <p:txBody>
          <a:bodyPr/>
          <a:p>
            <a:fld id="{B3CD7B50-F0EB-4298-A86F-98F97259548D}" type="datetimeFigureOut">
              <a:rPr lang="id-ID" smtClean="0"/>
              <a:t>08/05/2017</a:t>
            </a:fld>
            <a:endParaRPr lang="id-ID"/>
          </a:p>
        </p:txBody>
      </p:sp>
      <p:sp>
        <p:nvSpPr>
          <p:cNvPr id="1048827" name="Footer Placeholder 4"/>
          <p:cNvSpPr>
            <a:spLocks noGrp="1"/>
          </p:cNvSpPr>
          <p:nvPr>
            <p:ph type="ftr" sz="quarter" idx="11"/>
          </p:nvPr>
        </p:nvSpPr>
        <p:spPr/>
        <p:txBody>
          <a:bodyPr/>
          <a:p>
            <a:endParaRPr lang="id-ID"/>
          </a:p>
        </p:txBody>
      </p:sp>
      <p:sp>
        <p:nvSpPr>
          <p:cNvPr id="1048828" name="Slide Number Placeholder 5"/>
          <p:cNvSpPr>
            <a:spLocks noGrp="1"/>
          </p:cNvSpPr>
          <p:nvPr>
            <p:ph type="sldNum" sz="quarter" idx="12"/>
          </p:nvPr>
        </p:nvSpPr>
        <p:spPr/>
        <p:txBody>
          <a:bodyPr/>
          <a:p>
            <a:fld id="{727829C4-74B3-4BC8-856B-E30B33DBC355}" type="slidenum">
              <a:rPr lang="id-ID" smtClean="0"/>
              <a:t>‹#›</a:t>
            </a:fld>
            <a:endParaRPr lang="id-ID"/>
          </a:p>
        </p:txBody>
      </p:sp>
    </p:spTree>
  </p:cSld>
  <p:clrMapOvr>
    <a:masterClrMapping/>
  </p:clrMapOvr>
  <p:transition>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9" name=""/>
        <p:cNvGrpSpPr/>
        <p:nvPr/>
      </p:nvGrpSpPr>
      <p:grpSpPr>
        <a:xfrm>
          <a:off x="0" y="0"/>
          <a:ext cx="0" cy="0"/>
          <a:chOff x="0" y="0"/>
          <a:chExt cx="0" cy="0"/>
        </a:xfrm>
      </p:grpSpPr>
      <p:sp>
        <p:nvSpPr>
          <p:cNvPr id="1048899" name="Rectangle 7"/>
          <p:cNvSpPr/>
          <p:nvPr/>
        </p:nvSpPr>
        <p:spPr>
          <a:xfrm>
            <a:off x="0" y="0"/>
            <a:ext cx="9144000" cy="6858000"/>
          </a:xfrm>
          <a:prstGeom prst="rect"/>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useBgFill="1">
        <p:nvSpPr>
          <p:cNvPr id="1048900"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hangingPunct="1" latinLnBrk="0"/>
            <a:endParaRPr kumimoji="0" lang="en-US"/>
          </a:p>
        </p:txBody>
      </p:sp>
      <p:sp>
        <p:nvSpPr>
          <p:cNvPr id="1048901" name="Title 1"/>
          <p:cNvSpPr>
            <a:spLocks noGrp="1"/>
          </p:cNvSpPr>
          <p:nvPr>
            <p:ph type="title"/>
          </p:nvPr>
        </p:nvSpPr>
        <p:spPr>
          <a:xfrm>
            <a:off x="914400" y="273050"/>
            <a:ext cx="7772400" cy="1143000"/>
          </a:xfrm>
        </p:spPr>
        <p:txBody>
          <a:bodyPr anchor="b" anchorCtr="0"/>
          <a:lstStyle>
            <a:lvl1pPr algn="l">
              <a:buNone/>
              <a:defRPr b="0" sz="4000"/>
            </a:lvl1pPr>
          </a:lstStyle>
          <a:p>
            <a:r>
              <a:rPr kumimoji="0" lang="en-US" smtClean="0"/>
              <a:t>Click to edit Master title style</a:t>
            </a:r>
            <a:endParaRPr kumimoji="0" lang="en-US"/>
          </a:p>
        </p:txBody>
      </p:sp>
      <p:sp>
        <p:nvSpPr>
          <p:cNvPr id="1048902" name="Text Placeholder 2"/>
          <p:cNvSpPr>
            <a:spLocks noGrp="1"/>
          </p:cNvSpPr>
          <p:nvPr>
            <p:ph type="body" idx="2"/>
          </p:nvPr>
        </p:nvSpPr>
        <p:spPr>
          <a:xfrm>
            <a:off x="914400" y="1600200"/>
            <a:ext cx="1905000" cy="4495800"/>
          </a:xfrm>
        </p:spPr>
        <p:txBody>
          <a:bodyPr/>
          <a:lstStyle>
            <a:lvl1pPr indent="0" marL="0">
              <a:buNone/>
              <a:defRPr sz="18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903" name="Date Placeholder 4"/>
          <p:cNvSpPr>
            <a:spLocks noGrp="1"/>
          </p:cNvSpPr>
          <p:nvPr>
            <p:ph type="dt" sz="half" idx="10"/>
          </p:nvPr>
        </p:nvSpPr>
        <p:spPr/>
        <p:txBody>
          <a:bodyPr/>
          <a:p>
            <a:fld id="{B3CD7B50-F0EB-4298-A86F-98F97259548D}" type="datetimeFigureOut">
              <a:rPr lang="id-ID" smtClean="0"/>
              <a:t>08/05/2017</a:t>
            </a:fld>
            <a:endParaRPr lang="id-ID"/>
          </a:p>
        </p:txBody>
      </p:sp>
      <p:sp>
        <p:nvSpPr>
          <p:cNvPr id="1048904" name="Footer Placeholder 5"/>
          <p:cNvSpPr>
            <a:spLocks noGrp="1"/>
          </p:cNvSpPr>
          <p:nvPr>
            <p:ph type="ftr" sz="quarter" idx="11"/>
          </p:nvPr>
        </p:nvSpPr>
        <p:spPr/>
        <p:txBody>
          <a:bodyPr/>
          <a:p>
            <a:endParaRPr lang="id-ID"/>
          </a:p>
        </p:txBody>
      </p:sp>
      <p:sp>
        <p:nvSpPr>
          <p:cNvPr id="1048905" name="Slide Number Placeholder 6"/>
          <p:cNvSpPr>
            <a:spLocks noGrp="1"/>
          </p:cNvSpPr>
          <p:nvPr>
            <p:ph type="sldNum" sz="quarter" idx="12"/>
          </p:nvPr>
        </p:nvSpPr>
        <p:spPr/>
        <p:txBody>
          <a:bodyPr/>
          <a:p>
            <a:fld id="{727829C4-74B3-4BC8-856B-E30B33DBC355}" type="slidenum">
              <a:rPr lang="id-ID" smtClean="0"/>
              <a:t>‹#›</a:t>
            </a:fld>
            <a:endParaRPr lang="id-ID"/>
          </a:p>
        </p:txBody>
      </p:sp>
      <p:sp>
        <p:nvSpPr>
          <p:cNvPr id="1048906" name="Content Placeholder 10"/>
          <p:cNvSpPr>
            <a:spLocks noGrp="1"/>
          </p:cNvSpPr>
          <p:nvPr>
            <p:ph sz="quarter" idx="1"/>
          </p:nvPr>
        </p:nvSpPr>
        <p:spPr>
          <a:xfrm>
            <a:off x="2971800" y="1600200"/>
            <a:ext cx="5715000" cy="4495800"/>
          </a:xfrm>
        </p:spPr>
        <p:txBody>
          <a:bodyPr vert="horz"/>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Tree>
  </p:cSld>
  <p:clrMapOvr>
    <a:masterClrMapping/>
  </p:clrMapOvr>
  <p:transition>
    <p:wipe dir="r"/>
  </p:transition>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01" name=""/>
        <p:cNvGrpSpPr/>
        <p:nvPr/>
      </p:nvGrpSpPr>
      <p:grpSpPr>
        <a:xfrm>
          <a:off x="0" y="0"/>
          <a:ext cx="0" cy="0"/>
          <a:chOff x="0" y="0"/>
          <a:chExt cx="0" cy="0"/>
        </a:xfrm>
      </p:grpSpPr>
      <p:sp>
        <p:nvSpPr>
          <p:cNvPr id="1048849" name="Title 1"/>
          <p:cNvSpPr>
            <a:spLocks noGrp="1"/>
          </p:cNvSpPr>
          <p:nvPr>
            <p:ph type="title"/>
          </p:nvPr>
        </p:nvSpPr>
        <p:spPr>
          <a:xfrm>
            <a:off x="914400" y="4900550"/>
            <a:ext cx="7315200" cy="522288"/>
          </a:xfrm>
        </p:spPr>
        <p:txBody>
          <a:bodyPr anchor="ctr">
            <a:noAutofit/>
          </a:bodyPr>
          <a:lstStyle>
            <a:lvl1pPr algn="l">
              <a:buNone/>
              <a:defRPr b="0" sz="2800"/>
            </a:lvl1pPr>
          </a:lstStyle>
          <a:p>
            <a:r>
              <a:rPr kumimoji="0" lang="en-US" smtClean="0"/>
              <a:t>Click to edit Master title style</a:t>
            </a:r>
            <a:endParaRPr kumimoji="0" lang="en-US"/>
          </a:p>
        </p:txBody>
      </p:sp>
      <p:sp>
        <p:nvSpPr>
          <p:cNvPr id="1048850" name="Text Placeholder 3"/>
          <p:cNvSpPr>
            <a:spLocks noGrp="1"/>
          </p:cNvSpPr>
          <p:nvPr>
            <p:ph type="body" sz="half" idx="2"/>
          </p:nvPr>
        </p:nvSpPr>
        <p:spPr>
          <a:xfrm>
            <a:off x="914400" y="5445825"/>
            <a:ext cx="7315200" cy="685800"/>
          </a:xfrm>
        </p:spPr>
        <p:txBody>
          <a:bodyPr/>
          <a:lstStyle>
            <a:lvl1pPr indent="0" marL="0">
              <a:buFontTx/>
              <a:buNone/>
              <a:defRPr sz="1600"/>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
        <p:nvSpPr>
          <p:cNvPr id="1048851" name="Date Placeholder 4"/>
          <p:cNvSpPr>
            <a:spLocks noGrp="1"/>
          </p:cNvSpPr>
          <p:nvPr>
            <p:ph type="dt" sz="half" idx="10"/>
          </p:nvPr>
        </p:nvSpPr>
        <p:spPr/>
        <p:txBody>
          <a:bodyPr/>
          <a:p>
            <a:fld id="{B3CD7B50-F0EB-4298-A86F-98F97259548D}" type="datetimeFigureOut">
              <a:rPr lang="id-ID" smtClean="0"/>
              <a:t>08/05/2017</a:t>
            </a:fld>
            <a:endParaRPr lang="id-ID"/>
          </a:p>
        </p:txBody>
      </p:sp>
      <p:sp>
        <p:nvSpPr>
          <p:cNvPr id="1048852" name="Footer Placeholder 5"/>
          <p:cNvSpPr>
            <a:spLocks noGrp="1"/>
          </p:cNvSpPr>
          <p:nvPr>
            <p:ph type="ftr" sz="quarter" idx="11"/>
          </p:nvPr>
        </p:nvSpPr>
        <p:spPr>
          <a:xfrm>
            <a:off x="914400" y="6172200"/>
            <a:ext cx="3886200" cy="457200"/>
          </a:xfrm>
        </p:spPr>
        <p:txBody>
          <a:bodyPr/>
          <a:p>
            <a:endParaRPr lang="id-ID"/>
          </a:p>
        </p:txBody>
      </p:sp>
      <p:sp>
        <p:nvSpPr>
          <p:cNvPr id="1048853" name="Slide Number Placeholder 6"/>
          <p:cNvSpPr>
            <a:spLocks noGrp="1"/>
          </p:cNvSpPr>
          <p:nvPr>
            <p:ph type="sldNum" sz="quarter" idx="12"/>
          </p:nvPr>
        </p:nvSpPr>
        <p:spPr>
          <a:xfrm>
            <a:off x="146304" y="6208776"/>
            <a:ext cx="457200" cy="457200"/>
          </a:xfrm>
        </p:spPr>
        <p:txBody>
          <a:bodyPr/>
          <a:p>
            <a:fld id="{727829C4-74B3-4BC8-856B-E30B33DBC355}" type="slidenum">
              <a:rPr lang="id-ID" smtClean="0"/>
              <a:t>‹#›</a:t>
            </a:fld>
            <a:endParaRPr lang="id-ID"/>
          </a:p>
        </p:txBody>
      </p:sp>
      <p:sp>
        <p:nvSpPr>
          <p:cNvPr id="1048854" name="Rectangle 10"/>
          <p:cNvSpPr/>
          <p:nvPr/>
        </p:nvSpPr>
        <p:spPr>
          <a:xfrm flipV="1">
            <a:off x="68307" y="4683555"/>
            <a:ext cx="9006840" cy="91440"/>
          </a:xfrm>
          <a:prstGeom prst="rect"/>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855" name="Rectangle 11"/>
          <p:cNvSpPr/>
          <p:nvPr/>
        </p:nvSpPr>
        <p:spPr>
          <a:xfrm>
            <a:off x="68508" y="4650474"/>
            <a:ext cx="9006639" cy="45719"/>
          </a:xfrm>
          <a:prstGeom prst="rect"/>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856" name="Rectangle 12"/>
          <p:cNvSpPr/>
          <p:nvPr/>
        </p:nvSpPr>
        <p:spPr>
          <a:xfrm>
            <a:off x="68510" y="4773224"/>
            <a:ext cx="9006637" cy="48807"/>
          </a:xfrm>
          <a:prstGeom prst="rect"/>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857"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indent="0" marL="0">
              <a:buNone/>
              <a:defRPr sz="3200"/>
            </a:lvl1pPr>
          </a:lstStyle>
          <a:p>
            <a:r>
              <a:rPr kumimoji="0" lang="en-US" smtClean="0"/>
              <a:t>Click icon to add picture</a:t>
            </a:r>
            <a:endParaRPr dirty="0" kumimoji="0" lang="en-US"/>
          </a:p>
        </p:txBody>
      </p:sp>
    </p:spTree>
  </p:cSld>
  <p:clrMapOvr>
    <a:masterClrMapping/>
  </p:clrMapOvr>
  <p:transition>
    <p:wipe dir="r"/>
  </p:transition>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03" name=""/>
        <p:cNvGrpSpPr/>
        <p:nvPr/>
      </p:nvGrpSpPr>
      <p:grpSpPr>
        <a:xfrm>
          <a:off x="0" y="0"/>
          <a:ext cx="0" cy="0"/>
          <a:chOff x="0" y="0"/>
          <a:chExt cx="0" cy="0"/>
        </a:xfrm>
      </p:grpSpPr>
      <p:sp>
        <p:nvSpPr>
          <p:cNvPr id="1048868" name="Title 1"/>
          <p:cNvSpPr>
            <a:spLocks noGrp="1"/>
          </p:cNvSpPr>
          <p:nvPr>
            <p:ph type="title"/>
          </p:nvPr>
        </p:nvSpPr>
        <p:spPr/>
        <p:txBody>
          <a:bodyPr/>
          <a:p>
            <a:r>
              <a:rPr kumimoji="0" lang="en-US" smtClean="0"/>
              <a:t>Click to edit Master title style</a:t>
            </a:r>
            <a:endParaRPr kumimoji="0" lang="en-US"/>
          </a:p>
        </p:txBody>
      </p:sp>
      <p:sp>
        <p:nvSpPr>
          <p:cNvPr id="1048869"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870" name="Date Placeholder 3"/>
          <p:cNvSpPr>
            <a:spLocks noGrp="1"/>
          </p:cNvSpPr>
          <p:nvPr>
            <p:ph type="dt" sz="half" idx="10"/>
          </p:nvPr>
        </p:nvSpPr>
        <p:spPr/>
        <p:txBody>
          <a:bodyPr/>
          <a:p>
            <a:fld id="{B3CD7B50-F0EB-4298-A86F-98F97259548D}" type="datetimeFigureOut">
              <a:rPr lang="id-ID" smtClean="0"/>
              <a:t>08/05/2017</a:t>
            </a:fld>
            <a:endParaRPr lang="id-ID"/>
          </a:p>
        </p:txBody>
      </p:sp>
      <p:sp>
        <p:nvSpPr>
          <p:cNvPr id="1048871" name="Footer Placeholder 4"/>
          <p:cNvSpPr>
            <a:spLocks noGrp="1"/>
          </p:cNvSpPr>
          <p:nvPr>
            <p:ph type="ftr" sz="quarter" idx="11"/>
          </p:nvPr>
        </p:nvSpPr>
        <p:spPr/>
        <p:txBody>
          <a:bodyPr/>
          <a:p>
            <a:endParaRPr lang="id-ID"/>
          </a:p>
        </p:txBody>
      </p:sp>
      <p:sp>
        <p:nvSpPr>
          <p:cNvPr id="1048872" name="Slide Number Placeholder 5"/>
          <p:cNvSpPr>
            <a:spLocks noGrp="1"/>
          </p:cNvSpPr>
          <p:nvPr>
            <p:ph type="sldNum" sz="quarter" idx="12"/>
          </p:nvPr>
        </p:nvSpPr>
        <p:spPr/>
        <p:txBody>
          <a:bodyPr/>
          <a:p>
            <a:fld id="{727829C4-74B3-4BC8-856B-E30B33DBC355}" type="slidenum">
              <a:rPr lang="id-ID" smtClean="0"/>
              <a:t>‹#›</a:t>
            </a:fld>
            <a:endParaRPr lang="id-ID"/>
          </a:p>
        </p:txBody>
      </p:sp>
    </p:spTree>
  </p:cSld>
  <p:clrMapOvr>
    <a:masterClrMapping/>
  </p:clrMapOvr>
  <p:transition>
    <p:wipe dir="r"/>
  </p:transition>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05" name=""/>
        <p:cNvGrpSpPr/>
        <p:nvPr/>
      </p:nvGrpSpPr>
      <p:grpSpPr>
        <a:xfrm>
          <a:off x="0" y="0"/>
          <a:ext cx="0" cy="0"/>
          <a:chOff x="0" y="0"/>
          <a:chExt cx="0" cy="0"/>
        </a:xfrm>
      </p:grpSpPr>
      <p:sp>
        <p:nvSpPr>
          <p:cNvPr id="1048881" name="Vertical Title 1"/>
          <p:cNvSpPr>
            <a:spLocks noGrp="1"/>
          </p:cNvSpPr>
          <p:nvPr>
            <p:ph type="title" orient="vert"/>
          </p:nvPr>
        </p:nvSpPr>
        <p:spPr>
          <a:xfrm>
            <a:off x="6629400" y="274641"/>
            <a:ext cx="2011680" cy="5851525"/>
          </a:xfrm>
        </p:spPr>
        <p:txBody>
          <a:bodyPr vert="eaVert"/>
          <a:p>
            <a:r>
              <a:rPr kumimoji="0" lang="en-US" smtClean="0"/>
              <a:t>Click to edit Master title style</a:t>
            </a:r>
            <a:endParaRPr kumimoji="0" lang="en-US"/>
          </a:p>
        </p:txBody>
      </p:sp>
      <p:sp>
        <p:nvSpPr>
          <p:cNvPr id="1048882" name="Vertical Text Placeholder 2"/>
          <p:cNvSpPr>
            <a:spLocks noGrp="1"/>
          </p:cNvSpPr>
          <p:nvPr>
            <p:ph type="body" orient="vert" idx="1"/>
          </p:nvPr>
        </p:nvSpPr>
        <p:spPr>
          <a:xfrm>
            <a:off x="914400" y="274640"/>
            <a:ext cx="55626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883" name="Date Placeholder 3"/>
          <p:cNvSpPr>
            <a:spLocks noGrp="1"/>
          </p:cNvSpPr>
          <p:nvPr>
            <p:ph type="dt" sz="half" idx="10"/>
          </p:nvPr>
        </p:nvSpPr>
        <p:spPr/>
        <p:txBody>
          <a:bodyPr/>
          <a:p>
            <a:fld id="{B3CD7B50-F0EB-4298-A86F-98F97259548D}" type="datetimeFigureOut">
              <a:rPr lang="id-ID" smtClean="0"/>
              <a:t>08/05/2017</a:t>
            </a:fld>
            <a:endParaRPr lang="id-ID"/>
          </a:p>
        </p:txBody>
      </p:sp>
      <p:sp>
        <p:nvSpPr>
          <p:cNvPr id="1048884" name="Footer Placeholder 4"/>
          <p:cNvSpPr>
            <a:spLocks noGrp="1"/>
          </p:cNvSpPr>
          <p:nvPr>
            <p:ph type="ftr" sz="quarter" idx="11"/>
          </p:nvPr>
        </p:nvSpPr>
        <p:spPr/>
        <p:txBody>
          <a:bodyPr/>
          <a:p>
            <a:endParaRPr lang="id-ID"/>
          </a:p>
        </p:txBody>
      </p:sp>
      <p:sp>
        <p:nvSpPr>
          <p:cNvPr id="1048885" name="Slide Number Placeholder 5"/>
          <p:cNvSpPr>
            <a:spLocks noGrp="1"/>
          </p:cNvSpPr>
          <p:nvPr>
            <p:ph type="sldNum" sz="quarter" idx="12"/>
          </p:nvPr>
        </p:nvSpPr>
        <p:spPr/>
        <p:txBody>
          <a:bodyPr/>
          <a:p>
            <a:fld id="{727829C4-74B3-4BC8-856B-E30B33DBC355}" type="slidenum">
              <a:rPr lang="id-ID" smtClean="0"/>
              <a:t>‹#›</a:t>
            </a:fld>
            <a:endParaRPr lang="id-ID"/>
          </a:p>
        </p:txBody>
      </p:sp>
    </p:spTree>
  </p:cSld>
  <p:clrMapOvr>
    <a:masterClrMapping/>
  </p:clrMapOvr>
  <p:transition>
    <p:wipe dir="r"/>
  </p:transition>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8" name=""/>
        <p:cNvGrpSpPr/>
        <p:nvPr/>
      </p:nvGrpSpPr>
      <p:grpSpPr>
        <a:xfrm>
          <a:off x="0" y="0"/>
          <a:ext cx="0" cy="0"/>
          <a:chOff x="0" y="0"/>
          <a:chExt cx="0" cy="0"/>
        </a:xfrm>
      </p:grpSpPr>
      <p:sp>
        <p:nvSpPr>
          <p:cNvPr id="1048829" name="Title 1"/>
          <p:cNvSpPr>
            <a:spLocks noGrp="1"/>
          </p:cNvSpPr>
          <p:nvPr>
            <p:ph type="title"/>
          </p:nvPr>
        </p:nvSpPr>
        <p:spPr/>
        <p:txBody>
          <a:bodyPr/>
          <a:p>
            <a:r>
              <a:rPr lang="en-US" smtClean="0"/>
              <a:t>Click to edit Master title style</a:t>
            </a:r>
            <a:endParaRPr lang="id-ID"/>
          </a:p>
        </p:txBody>
      </p:sp>
      <p:sp>
        <p:nvSpPr>
          <p:cNvPr id="104883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104883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1048832" name="Date Placeholder 4"/>
          <p:cNvSpPr>
            <a:spLocks noGrp="1"/>
          </p:cNvSpPr>
          <p:nvPr>
            <p:ph type="dt" sz="half" idx="10"/>
          </p:nvPr>
        </p:nvSpPr>
        <p:spPr/>
        <p:txBody>
          <a:bodyPr/>
          <a:p>
            <a:fld id="{B3CD7B50-F0EB-4298-A86F-98F97259548D}" type="datetimeFigureOut">
              <a:rPr lang="id-ID" smtClean="0"/>
              <a:t>08/05/2017</a:t>
            </a:fld>
            <a:endParaRPr lang="id-ID"/>
          </a:p>
        </p:txBody>
      </p:sp>
      <p:sp>
        <p:nvSpPr>
          <p:cNvPr id="1048833" name="Footer Placeholder 5"/>
          <p:cNvSpPr>
            <a:spLocks noGrp="1"/>
          </p:cNvSpPr>
          <p:nvPr>
            <p:ph type="ftr" sz="quarter" idx="11"/>
          </p:nvPr>
        </p:nvSpPr>
        <p:spPr/>
        <p:txBody>
          <a:bodyPr/>
          <a:p>
            <a:endParaRPr lang="id-ID"/>
          </a:p>
        </p:txBody>
      </p:sp>
      <p:sp>
        <p:nvSpPr>
          <p:cNvPr id="1048834" name="Slide Number Placeholder 6"/>
          <p:cNvSpPr>
            <a:spLocks noGrp="1"/>
          </p:cNvSpPr>
          <p:nvPr>
            <p:ph type="sldNum" sz="quarter" idx="12"/>
          </p:nvPr>
        </p:nvSpPr>
        <p:spPr/>
        <p:txBody>
          <a:bodyPr/>
          <a:p>
            <a:fld id="{727829C4-74B3-4BC8-856B-E30B33DBC355}" type="slidenum">
              <a:rPr lang="id-ID" smtClean="0"/>
              <a:t>‹#›</a:t>
            </a:fld>
            <a:endParaRPr lang="id-ID"/>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9" name=""/>
        <p:cNvGrpSpPr/>
        <p:nvPr/>
      </p:nvGrpSpPr>
      <p:grpSpPr>
        <a:xfrm>
          <a:off x="0" y="0"/>
          <a:ext cx="0" cy="0"/>
          <a:chOff x="0" y="0"/>
          <a:chExt cx="0" cy="0"/>
        </a:xfrm>
      </p:grpSpPr>
      <p:sp>
        <p:nvSpPr>
          <p:cNvPr id="1048835" name="Title 1"/>
          <p:cNvSpPr>
            <a:spLocks noGrp="1"/>
          </p:cNvSpPr>
          <p:nvPr>
            <p:ph type="title"/>
          </p:nvPr>
        </p:nvSpPr>
        <p:spPr/>
        <p:txBody>
          <a:bodyPr/>
          <a:p>
            <a:r>
              <a:rPr lang="en-US" smtClean="0"/>
              <a:t>Click to edit Master title style</a:t>
            </a:r>
            <a:endParaRPr lang="id-ID"/>
          </a:p>
        </p:txBody>
      </p:sp>
      <p:sp>
        <p:nvSpPr>
          <p:cNvPr id="104883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3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104883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83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1048840" name="Date Placeholder 6"/>
          <p:cNvSpPr>
            <a:spLocks noGrp="1"/>
          </p:cNvSpPr>
          <p:nvPr>
            <p:ph type="dt" sz="half" idx="10"/>
          </p:nvPr>
        </p:nvSpPr>
        <p:spPr/>
        <p:txBody>
          <a:bodyPr/>
          <a:p>
            <a:fld id="{B3CD7B50-F0EB-4298-A86F-98F97259548D}" type="datetimeFigureOut">
              <a:rPr lang="id-ID" smtClean="0"/>
              <a:t>08/05/2017</a:t>
            </a:fld>
            <a:endParaRPr lang="id-ID"/>
          </a:p>
        </p:txBody>
      </p:sp>
      <p:sp>
        <p:nvSpPr>
          <p:cNvPr id="1048841" name="Footer Placeholder 7"/>
          <p:cNvSpPr>
            <a:spLocks noGrp="1"/>
          </p:cNvSpPr>
          <p:nvPr>
            <p:ph type="ftr" sz="quarter" idx="11"/>
          </p:nvPr>
        </p:nvSpPr>
        <p:spPr/>
        <p:txBody>
          <a:bodyPr/>
          <a:p>
            <a:endParaRPr lang="id-ID"/>
          </a:p>
        </p:txBody>
      </p:sp>
      <p:sp>
        <p:nvSpPr>
          <p:cNvPr id="1048842" name="Slide Number Placeholder 8"/>
          <p:cNvSpPr>
            <a:spLocks noGrp="1"/>
          </p:cNvSpPr>
          <p:nvPr>
            <p:ph type="sldNum" sz="quarter" idx="12"/>
          </p:nvPr>
        </p:nvSpPr>
        <p:spPr/>
        <p:txBody>
          <a:bodyPr/>
          <a:p>
            <a:fld id="{727829C4-74B3-4BC8-856B-E30B33DBC355}" type="slidenum">
              <a:rPr lang="id-ID" smtClean="0"/>
              <a:t>‹#›</a:t>
            </a:fld>
            <a:endParaRPr lang="id-ID"/>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3" name=""/>
        <p:cNvGrpSpPr/>
        <p:nvPr/>
      </p:nvGrpSpPr>
      <p:grpSpPr>
        <a:xfrm>
          <a:off x="0" y="0"/>
          <a:ext cx="0" cy="0"/>
          <a:chOff x="0" y="0"/>
          <a:chExt cx="0" cy="0"/>
        </a:xfrm>
      </p:grpSpPr>
      <p:sp>
        <p:nvSpPr>
          <p:cNvPr id="1048804" name="Title 1"/>
          <p:cNvSpPr>
            <a:spLocks noGrp="1"/>
          </p:cNvSpPr>
          <p:nvPr>
            <p:ph type="title"/>
          </p:nvPr>
        </p:nvSpPr>
        <p:spPr/>
        <p:txBody>
          <a:bodyPr/>
          <a:p>
            <a:r>
              <a:rPr lang="en-US" smtClean="0"/>
              <a:t>Click to edit Master title style</a:t>
            </a:r>
            <a:endParaRPr lang="id-ID"/>
          </a:p>
        </p:txBody>
      </p:sp>
      <p:sp>
        <p:nvSpPr>
          <p:cNvPr id="1048805" name="Date Placeholder 2"/>
          <p:cNvSpPr>
            <a:spLocks noGrp="1"/>
          </p:cNvSpPr>
          <p:nvPr>
            <p:ph type="dt" sz="half" idx="10"/>
          </p:nvPr>
        </p:nvSpPr>
        <p:spPr/>
        <p:txBody>
          <a:bodyPr/>
          <a:p>
            <a:fld id="{B3CD7B50-F0EB-4298-A86F-98F97259548D}" type="datetimeFigureOut">
              <a:rPr lang="id-ID" smtClean="0"/>
              <a:t>08/05/2017</a:t>
            </a:fld>
            <a:endParaRPr lang="id-ID"/>
          </a:p>
        </p:txBody>
      </p:sp>
      <p:sp>
        <p:nvSpPr>
          <p:cNvPr id="1048806" name="Footer Placeholder 3"/>
          <p:cNvSpPr>
            <a:spLocks noGrp="1"/>
          </p:cNvSpPr>
          <p:nvPr>
            <p:ph type="ftr" sz="quarter" idx="11"/>
          </p:nvPr>
        </p:nvSpPr>
        <p:spPr/>
        <p:txBody>
          <a:bodyPr/>
          <a:p>
            <a:endParaRPr lang="id-ID"/>
          </a:p>
        </p:txBody>
      </p:sp>
      <p:sp>
        <p:nvSpPr>
          <p:cNvPr id="1048807" name="Slide Number Placeholder 4"/>
          <p:cNvSpPr>
            <a:spLocks noGrp="1"/>
          </p:cNvSpPr>
          <p:nvPr>
            <p:ph type="sldNum" sz="quarter" idx="12"/>
          </p:nvPr>
        </p:nvSpPr>
        <p:spPr/>
        <p:txBody>
          <a:bodyPr/>
          <a:p>
            <a:fld id="{727829C4-74B3-4BC8-856B-E30B33DBC355}" type="slidenum">
              <a:rPr lang="id-ID" smtClean="0"/>
              <a:t>‹#›</a:t>
            </a:fld>
            <a:endParaRPr lang="id-ID"/>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7" name=""/>
        <p:cNvGrpSpPr/>
        <p:nvPr/>
      </p:nvGrpSpPr>
      <p:grpSpPr>
        <a:xfrm>
          <a:off x="0" y="0"/>
          <a:ext cx="0" cy="0"/>
          <a:chOff x="0" y="0"/>
          <a:chExt cx="0" cy="0"/>
        </a:xfrm>
      </p:grpSpPr>
      <p:sp>
        <p:nvSpPr>
          <p:cNvPr id="1048664" name="Date Placeholder 1"/>
          <p:cNvSpPr>
            <a:spLocks noGrp="1"/>
          </p:cNvSpPr>
          <p:nvPr>
            <p:ph type="dt" sz="half" idx="10"/>
          </p:nvPr>
        </p:nvSpPr>
        <p:spPr/>
        <p:txBody>
          <a:bodyPr/>
          <a:p>
            <a:fld id="{B3CD7B50-F0EB-4298-A86F-98F97259548D}" type="datetimeFigureOut">
              <a:rPr lang="id-ID" smtClean="0"/>
              <a:t>08/05/2017</a:t>
            </a:fld>
            <a:endParaRPr lang="id-ID"/>
          </a:p>
        </p:txBody>
      </p:sp>
      <p:sp>
        <p:nvSpPr>
          <p:cNvPr id="1048665" name="Footer Placeholder 2"/>
          <p:cNvSpPr>
            <a:spLocks noGrp="1"/>
          </p:cNvSpPr>
          <p:nvPr>
            <p:ph type="ftr" sz="quarter" idx="11"/>
          </p:nvPr>
        </p:nvSpPr>
        <p:spPr/>
        <p:txBody>
          <a:bodyPr/>
          <a:p>
            <a:endParaRPr lang="id-ID"/>
          </a:p>
        </p:txBody>
      </p:sp>
      <p:sp>
        <p:nvSpPr>
          <p:cNvPr id="1048666" name="Slide Number Placeholder 3"/>
          <p:cNvSpPr>
            <a:spLocks noGrp="1"/>
          </p:cNvSpPr>
          <p:nvPr>
            <p:ph type="sldNum" sz="quarter" idx="12"/>
          </p:nvPr>
        </p:nvSpPr>
        <p:spPr/>
        <p:txBody>
          <a:bodyPr/>
          <a:p>
            <a:fld id="{727829C4-74B3-4BC8-856B-E30B33DBC355}" type="slidenum">
              <a:rPr lang="id-ID" smtClean="0"/>
              <a:t>‹#›</a:t>
            </a:fld>
            <a:endParaRPr lang="id-ID"/>
          </a:p>
        </p:txBody>
      </p:sp>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0" name=""/>
        <p:cNvGrpSpPr/>
        <p:nvPr/>
      </p:nvGrpSpPr>
      <p:grpSpPr>
        <a:xfrm>
          <a:off x="0" y="0"/>
          <a:ext cx="0" cy="0"/>
          <a:chOff x="0" y="0"/>
          <a:chExt cx="0" cy="0"/>
        </a:xfrm>
      </p:grpSpPr>
      <p:sp>
        <p:nvSpPr>
          <p:cNvPr id="1048843"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id-ID"/>
          </a:p>
        </p:txBody>
      </p:sp>
      <p:sp>
        <p:nvSpPr>
          <p:cNvPr id="104884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1048845"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46" name="Date Placeholder 4"/>
          <p:cNvSpPr>
            <a:spLocks noGrp="1"/>
          </p:cNvSpPr>
          <p:nvPr>
            <p:ph type="dt" sz="half" idx="10"/>
          </p:nvPr>
        </p:nvSpPr>
        <p:spPr/>
        <p:txBody>
          <a:bodyPr/>
          <a:p>
            <a:fld id="{B3CD7B50-F0EB-4298-A86F-98F97259548D}" type="datetimeFigureOut">
              <a:rPr lang="id-ID" smtClean="0"/>
              <a:t>08/05/2017</a:t>
            </a:fld>
            <a:endParaRPr lang="id-ID"/>
          </a:p>
        </p:txBody>
      </p:sp>
      <p:sp>
        <p:nvSpPr>
          <p:cNvPr id="1048847" name="Footer Placeholder 5"/>
          <p:cNvSpPr>
            <a:spLocks noGrp="1"/>
          </p:cNvSpPr>
          <p:nvPr>
            <p:ph type="ftr" sz="quarter" idx="11"/>
          </p:nvPr>
        </p:nvSpPr>
        <p:spPr/>
        <p:txBody>
          <a:bodyPr/>
          <a:p>
            <a:endParaRPr lang="id-ID"/>
          </a:p>
        </p:txBody>
      </p:sp>
      <p:sp>
        <p:nvSpPr>
          <p:cNvPr id="1048848" name="Slide Number Placeholder 6"/>
          <p:cNvSpPr>
            <a:spLocks noGrp="1"/>
          </p:cNvSpPr>
          <p:nvPr>
            <p:ph type="sldNum" sz="quarter" idx="12"/>
          </p:nvPr>
        </p:nvSpPr>
        <p:spPr/>
        <p:txBody>
          <a:bodyPr/>
          <a:p>
            <a:fld id="{727829C4-74B3-4BC8-856B-E30B33DBC355}" type="slidenum">
              <a:rPr lang="id-ID" smtClean="0"/>
              <a:t>‹#›</a:t>
            </a:fld>
            <a:endParaRPr lang="id-ID"/>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5" name=""/>
        <p:cNvGrpSpPr/>
        <p:nvPr/>
      </p:nvGrpSpPr>
      <p:grpSpPr>
        <a:xfrm>
          <a:off x="0" y="0"/>
          <a:ext cx="0" cy="0"/>
          <a:chOff x="0" y="0"/>
          <a:chExt cx="0" cy="0"/>
        </a:xfrm>
      </p:grpSpPr>
      <p:sp>
        <p:nvSpPr>
          <p:cNvPr id="104881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id-ID"/>
          </a:p>
        </p:txBody>
      </p:sp>
      <p:sp>
        <p:nvSpPr>
          <p:cNvPr id="1048814"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id-ID"/>
          </a:p>
        </p:txBody>
      </p:sp>
      <p:sp>
        <p:nvSpPr>
          <p:cNvPr id="104881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16" name="Date Placeholder 4"/>
          <p:cNvSpPr>
            <a:spLocks noGrp="1"/>
          </p:cNvSpPr>
          <p:nvPr>
            <p:ph type="dt" sz="half" idx="10"/>
          </p:nvPr>
        </p:nvSpPr>
        <p:spPr/>
        <p:txBody>
          <a:bodyPr/>
          <a:p>
            <a:fld id="{B3CD7B50-F0EB-4298-A86F-98F97259548D}" type="datetimeFigureOut">
              <a:rPr lang="id-ID" smtClean="0"/>
              <a:t>08/05/2017</a:t>
            </a:fld>
            <a:endParaRPr lang="id-ID"/>
          </a:p>
        </p:txBody>
      </p:sp>
      <p:sp>
        <p:nvSpPr>
          <p:cNvPr id="1048817" name="Footer Placeholder 5"/>
          <p:cNvSpPr>
            <a:spLocks noGrp="1"/>
          </p:cNvSpPr>
          <p:nvPr>
            <p:ph type="ftr" sz="quarter" idx="11"/>
          </p:nvPr>
        </p:nvSpPr>
        <p:spPr/>
        <p:txBody>
          <a:bodyPr/>
          <a:p>
            <a:endParaRPr lang="id-ID"/>
          </a:p>
        </p:txBody>
      </p:sp>
      <p:sp>
        <p:nvSpPr>
          <p:cNvPr id="1048818" name="Slide Number Placeholder 6"/>
          <p:cNvSpPr>
            <a:spLocks noGrp="1"/>
          </p:cNvSpPr>
          <p:nvPr>
            <p:ph type="sldNum" sz="quarter" idx="12"/>
          </p:nvPr>
        </p:nvSpPr>
        <p:spPr/>
        <p:txBody>
          <a:bodyPr/>
          <a:p>
            <a:fld id="{727829C4-74B3-4BC8-856B-E30B33DBC355}" type="slidenum">
              <a:rPr lang="id-ID" smtClean="0"/>
              <a:t>‹#›</a:t>
            </a:fld>
            <a:endParaRPr lang="id-ID"/>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id-ID"/>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B3CD7B50-F0EB-4298-A86F-98F97259548D}" type="datetimeFigureOut">
              <a:rPr lang="id-ID" smtClean="0"/>
              <a:t>08/05/2017</a:t>
            </a:fld>
            <a:endParaRPr lang="id-ID"/>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id-ID"/>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727829C4-74B3-4BC8-856B-E30B33DBC355}" type="slidenum">
              <a:rPr lang="id-ID" smtClean="0"/>
              <a:t>‹#›</a:t>
            </a:fld>
            <a:endParaRPr lang="id-ID"/>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wipe dir="r"/>
  </p:transition>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62" name=""/>
        <p:cNvGrpSpPr/>
        <p:nvPr/>
      </p:nvGrpSpPr>
      <p:grpSpPr>
        <a:xfrm>
          <a:off x="0" y="0"/>
          <a:ext cx="0" cy="0"/>
          <a:chOff x="0" y="0"/>
          <a:chExt cx="0" cy="0"/>
        </a:xfrm>
      </p:grpSpPr>
      <p:sp>
        <p:nvSpPr>
          <p:cNvPr id="1048689" name="Text Placeholder 8"/>
          <p:cNvSpPr>
            <a:spLocks noGrp="1"/>
          </p:cNvSpPr>
          <p:nvPr>
            <p:ph type="body" idx="1"/>
          </p:nvPr>
        </p:nvSpPr>
        <p:spPr>
          <a:xfrm>
            <a:off x="457200" y="1447800"/>
            <a:ext cx="8229600" cy="4678363"/>
          </a:xfrm>
          <a:prstGeom prst="rect"/>
        </p:spPr>
        <p:txBody>
          <a:bodyPr vert="horz">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690" name="Date Placeholder 23"/>
          <p:cNvSpPr>
            <a:spLocks noGrp="1"/>
          </p:cNvSpPr>
          <p:nvPr>
            <p:ph type="dt" sz="half" idx="2"/>
          </p:nvPr>
        </p:nvSpPr>
        <p:spPr>
          <a:xfrm>
            <a:off x="5791200" y="6203667"/>
            <a:ext cx="2590800" cy="384048"/>
          </a:xfrm>
          <a:prstGeom prst="rect"/>
        </p:spPr>
        <p:txBody>
          <a:bodyPr anchor="ctr" anchorCtr="0" vert="horz"/>
          <a:lstStyle>
            <a:lvl1pPr algn="l" eaLnBrk="1" hangingPunct="1" latinLnBrk="0">
              <a:defRPr sz="1200" kumimoji="0">
                <a:solidFill>
                  <a:schemeClr val="tx2"/>
                </a:solidFill>
              </a:defRPr>
            </a:lvl1pPr>
          </a:lstStyle>
          <a:p>
            <a:fld id="{B3CD7B50-F0EB-4298-A86F-98F97259548D}" type="datetimeFigureOut">
              <a:rPr lang="id-ID" smtClean="0"/>
              <a:t>08/05/2017</a:t>
            </a:fld>
            <a:endParaRPr lang="id-ID"/>
          </a:p>
        </p:txBody>
      </p:sp>
      <p:sp>
        <p:nvSpPr>
          <p:cNvPr id="1048691" name="Footer Placeholder 9"/>
          <p:cNvSpPr>
            <a:spLocks noGrp="1"/>
          </p:cNvSpPr>
          <p:nvPr>
            <p:ph type="ftr" sz="quarter" idx="3"/>
          </p:nvPr>
        </p:nvSpPr>
        <p:spPr>
          <a:xfrm>
            <a:off x="2133600" y="6203667"/>
            <a:ext cx="3581400" cy="384048"/>
          </a:xfrm>
          <a:prstGeom prst="rect"/>
        </p:spPr>
        <p:txBody>
          <a:bodyPr anchor="ctr" anchorCtr="0" vert="horz"/>
          <a:lstStyle>
            <a:lvl1pPr algn="r" eaLnBrk="1" hangingPunct="1" latinLnBrk="0">
              <a:defRPr sz="1200" kumimoji="0">
                <a:solidFill>
                  <a:schemeClr val="tx2"/>
                </a:solidFill>
              </a:defRPr>
            </a:lvl1pPr>
          </a:lstStyle>
          <a:p>
            <a:endParaRPr lang="id-ID"/>
          </a:p>
        </p:txBody>
      </p:sp>
      <p:sp>
        <p:nvSpPr>
          <p:cNvPr id="1048692" name="Slide Number Placeholder 21"/>
          <p:cNvSpPr>
            <a:spLocks noGrp="1"/>
          </p:cNvSpPr>
          <p:nvPr>
            <p:ph type="sldNum" sz="quarter" idx="4"/>
          </p:nvPr>
        </p:nvSpPr>
        <p:spPr>
          <a:xfrm>
            <a:off x="8410575" y="6181531"/>
            <a:ext cx="609600" cy="457200"/>
          </a:xfrm>
          <a:prstGeom prst="rect"/>
          <a:noFill/>
        </p:spPr>
        <p:txBody>
          <a:bodyPr anchor="ctr" anchorCtr="0" bIns="0" lIns="0" rIns="0" tIns="0" vert="horz">
            <a:noAutofit/>
          </a:bodyPr>
          <a:lstStyle>
            <a:lvl1pPr algn="ctr" eaLnBrk="1" hangingPunct="1" latinLnBrk="0">
              <a:defRPr baseline="0" sz="1600" kumimoji="0">
                <a:solidFill>
                  <a:schemeClr val="tx2"/>
                </a:solidFill>
              </a:defRPr>
            </a:lvl1pPr>
          </a:lstStyle>
          <a:p>
            <a:fld id="{727829C4-74B3-4BC8-856B-E30B33DBC355}" type="slidenum">
              <a:rPr lang="id-ID" smtClean="0"/>
              <a:t>‹#›</a:t>
            </a:fld>
            <a:endParaRPr lang="id-ID"/>
          </a:p>
        </p:txBody>
      </p:sp>
      <p:sp>
        <p:nvSpPr>
          <p:cNvPr id="1048693" name="Title Placeholder 4"/>
          <p:cNvSpPr>
            <a:spLocks noGrp="1"/>
          </p:cNvSpPr>
          <p:nvPr>
            <p:ph type="title"/>
          </p:nvPr>
        </p:nvSpPr>
        <p:spPr>
          <a:xfrm>
            <a:off x="457200" y="152400"/>
            <a:ext cx="8229600" cy="1219200"/>
          </a:xfrm>
          <a:prstGeom prst="rect"/>
          <a:ln w="6350" cap="rnd">
            <a:noFill/>
          </a:ln>
        </p:spPr>
        <p:txBody>
          <a:bodyPr anchor="b" anchorCtr="0" vert="horz">
            <a:normAutofit/>
          </a:bodyPr>
          <a:p>
            <a:r>
              <a:rPr kumimoji="0" lang="en-US" smtClean="0"/>
              <a:t>Click to edit Master title style</a:t>
            </a:r>
            <a:endParaRPr kumimoji="0" lang="en-US"/>
          </a:p>
        </p:txBody>
      </p:sp>
    </p:spTree>
  </p:cSld>
  <p:clrMap accent1="accent1" accent2="accent2" accent3="accent3" accent4="accent4" accent5="accent5" accent6="accent6" bg1="dk1" bg2="dk2" tx1="lt1" tx2="lt2"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ipe dir="r"/>
  </p:transition>
  <p:txStyles>
    <p:titleStyle>
      <a:lvl1pPr algn="l" eaLnBrk="1" hangingPunct="1" latinLnBrk="0" rtl="0">
        <a:spcBef>
          <a:spcPct val="0"/>
        </a:spcBef>
        <a:buNone/>
        <a:defRPr baseline="0" b="0" dirty="0" sz="4200" kern="1200" kumimoji="0" lang="en-US" spc="-100">
          <a:ln w="3200">
            <a:solidFill>
              <a:schemeClr val="bg2">
                <a:shade val="75000"/>
                <a:alpha val="25000"/>
              </a:schemeClr>
            </a:solidFill>
            <a:prstDash val="solid"/>
            <a:round/>
          </a:ln>
          <a:solidFill>
            <a:srgbClr val="F9F9F9"/>
          </a:solidFill>
          <a:effectLst>
            <a:innerShdw blurRad="50800" dir="13500000" dist="25400">
              <a:prstClr val="black">
                <a:alpha val="70000"/>
              </a:prstClr>
            </a:innerShdw>
          </a:effectLst>
          <a:latin typeface="+mj-lt"/>
          <a:ea typeface="+mj-ea"/>
          <a:cs typeface="+mj-cs"/>
        </a:defRPr>
      </a:lvl1pPr>
    </p:titleStyle>
    <p:bodyStyle>
      <a:lvl1pPr algn="l" eaLnBrk="1" hangingPunct="1" indent="-274320" latinLnBrk="0" marL="274320" rtl="0">
        <a:spcBef>
          <a:spcPts val="600"/>
        </a:spcBef>
        <a:buClr>
          <a:schemeClr val="accent2"/>
        </a:buClr>
        <a:buSzPct val="85000"/>
        <a:buFont typeface="Wingdings 2"/>
        <a:buChar char=""/>
        <a:defRPr sz="2600" kern="1200" kumimoji="0">
          <a:solidFill>
            <a:schemeClr val="tx1"/>
          </a:solidFill>
          <a:latin typeface="+mn-lt"/>
          <a:ea typeface="+mn-ea"/>
          <a:cs typeface="+mn-cs"/>
        </a:defRPr>
      </a:lvl1pPr>
      <a:lvl2pPr algn="l" eaLnBrk="1" hangingPunct="1" indent="-274320" latinLnBrk="0" marL="640080" rtl="0">
        <a:spcBef>
          <a:spcPts val="300"/>
        </a:spcBef>
        <a:buClr>
          <a:schemeClr val="accent2">
            <a:shade val="75000"/>
          </a:schemeClr>
        </a:buClr>
        <a:buSzPct val="85000"/>
        <a:buFont typeface="Wingdings 2"/>
        <a:buChar char=""/>
        <a:defRPr sz="2400" kern="1200" kumimoji="0">
          <a:solidFill>
            <a:schemeClr val="tx2"/>
          </a:solidFill>
          <a:latin typeface="+mn-lt"/>
          <a:ea typeface="+mn-ea"/>
          <a:cs typeface="+mn-cs"/>
        </a:defRPr>
      </a:lvl2pPr>
      <a:lvl3pPr algn="l" eaLnBrk="1" hangingPunct="1" indent="-228600" latinLnBrk="0" marL="1005840" rtl="0">
        <a:spcBef>
          <a:spcPts val="300"/>
        </a:spcBef>
        <a:buClr>
          <a:schemeClr val="accent2">
            <a:shade val="50000"/>
          </a:schemeClr>
        </a:buClr>
        <a:buSzPct val="85000"/>
        <a:buFont typeface="Wingdings 2"/>
        <a:buChar char=""/>
        <a:defRPr sz="2100" kern="1200" kumimoji="0">
          <a:solidFill>
            <a:schemeClr val="tx1"/>
          </a:solidFill>
          <a:latin typeface="+mn-lt"/>
          <a:ea typeface="+mn-ea"/>
          <a:cs typeface="+mn-cs"/>
        </a:defRPr>
      </a:lvl3pPr>
      <a:lvl4pPr algn="l" eaLnBrk="1" hangingPunct="1" indent="-228600" latinLnBrk="0" marL="1280160" rtl="0">
        <a:spcBef>
          <a:spcPts val="300"/>
        </a:spcBef>
        <a:buClr>
          <a:schemeClr val="accent2">
            <a:shade val="75000"/>
          </a:schemeClr>
        </a:buClr>
        <a:buSzPct val="85000"/>
        <a:buFont typeface="Wingdings 2" pitchFamily="18" charset="2"/>
        <a:buChar char=""/>
        <a:defRPr sz="1900" kern="1200" kumimoji="0">
          <a:solidFill>
            <a:schemeClr val="tx1"/>
          </a:solidFill>
          <a:latin typeface="+mn-lt"/>
          <a:ea typeface="+mn-ea"/>
          <a:cs typeface="+mn-cs"/>
        </a:defRPr>
      </a:lvl4pPr>
      <a:lvl5pPr algn="l" eaLnBrk="1" hangingPunct="1" indent="-228600" latinLnBrk="0" marL="1554480" rtl="0">
        <a:spcBef>
          <a:spcPts val="340"/>
        </a:spcBef>
        <a:buClr>
          <a:schemeClr val="accent2">
            <a:shade val="75000"/>
          </a:schemeClr>
        </a:buClr>
        <a:buSzPct val="85000"/>
        <a:buFont typeface="Wingdings 2" pitchFamily="18" charset="2"/>
        <a:buChar char=""/>
        <a:defRPr sz="1600" kern="1200" kumimoji="0">
          <a:solidFill>
            <a:schemeClr val="tx1"/>
          </a:solidFill>
          <a:latin typeface="+mn-lt"/>
          <a:ea typeface="+mn-ea"/>
          <a:cs typeface="+mn-cs"/>
        </a:defRPr>
      </a:lvl5pPr>
      <a:lvl6pPr algn="l" eaLnBrk="1" hangingPunct="1" indent="-228600" latinLnBrk="0" marL="1828800" rtl="0">
        <a:spcBef>
          <a:spcPts val="340"/>
        </a:spcBef>
        <a:buClr>
          <a:schemeClr val="accent2">
            <a:shade val="75000"/>
          </a:schemeClr>
        </a:buClr>
        <a:buSzPct val="85000"/>
        <a:buFont typeface="Wingdings 2" pitchFamily="18" charset="2"/>
        <a:buChar char="?"/>
        <a:defRPr sz="1700" kern="1200" kumimoji="0">
          <a:solidFill>
            <a:schemeClr val="tx1"/>
          </a:solidFill>
          <a:latin typeface="+mn-lt"/>
          <a:ea typeface="+mn-ea"/>
          <a:cs typeface="+mn-cs"/>
        </a:defRPr>
      </a:lvl6pPr>
      <a:lvl7pPr algn="l" eaLnBrk="1" hangingPunct="1" indent="-182880" latinLnBrk="0" marL="2011680" rtl="0">
        <a:spcBef>
          <a:spcPts val="340"/>
        </a:spcBef>
        <a:buClr>
          <a:schemeClr val="accent2">
            <a:shade val="75000"/>
          </a:schemeClr>
        </a:buClr>
        <a:buSzPct val="85000"/>
        <a:buFont typeface="Wingdings 2" pitchFamily="18" charset="2"/>
        <a:buChar char="?"/>
        <a:defRPr baseline="0" sz="1600" kern="1200" kumimoji="0">
          <a:solidFill>
            <a:schemeClr val="tx1"/>
          </a:solidFill>
          <a:latin typeface="+mn-lt"/>
          <a:ea typeface="+mn-ea"/>
          <a:cs typeface="+mn-cs"/>
        </a:defRPr>
      </a:lvl7pPr>
      <a:lvl8pPr algn="l" eaLnBrk="1" hangingPunct="1" indent="-182880" latinLnBrk="0" marL="2286000" rtl="0">
        <a:spcBef>
          <a:spcPts val="340"/>
        </a:spcBef>
        <a:buClr>
          <a:schemeClr val="accent2">
            <a:shade val="75000"/>
          </a:schemeClr>
        </a:buClr>
        <a:buSzPct val="85000"/>
        <a:buFont typeface="Wingdings 2" pitchFamily="18" charset="2"/>
        <a:buChar char="?"/>
        <a:defRPr sz="1500" kern="1200" kumimoji="0">
          <a:solidFill>
            <a:schemeClr val="tx1"/>
          </a:solidFill>
          <a:latin typeface="+mn-lt"/>
          <a:ea typeface="+mn-ea"/>
          <a:cs typeface="+mn-cs"/>
        </a:defRPr>
      </a:lvl8pPr>
      <a:lvl9pPr algn="l" eaLnBrk="1" hangingPunct="1" indent="-182880" latinLnBrk="0" marL="2560320" rtl="0">
        <a:spcBef>
          <a:spcPts val="340"/>
        </a:spcBef>
        <a:buClr>
          <a:schemeClr val="accent2">
            <a:shade val="75000"/>
          </a:schemeClr>
        </a:buClr>
        <a:buSzPct val="85000"/>
        <a:buFont typeface="Wingdings 2" pitchFamily="18" charset="2"/>
        <a:buChar char="?"/>
        <a:defRPr sz="15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42" name=""/>
        <p:cNvGrpSpPr/>
        <p:nvPr/>
      </p:nvGrpSpPr>
      <p:grpSpPr>
        <a:xfrm>
          <a:off x="0" y="0"/>
          <a:ext cx="0" cy="0"/>
          <a:chOff x="0" y="0"/>
          <a:chExt cx="0" cy="0"/>
        </a:xfrm>
      </p:grpSpPr>
      <p:sp>
        <p:nvSpPr>
          <p:cNvPr id="1048634" name="Rectangle 8"/>
          <p:cNvSpPr/>
          <p:nvPr/>
        </p:nvSpPr>
        <p:spPr>
          <a:xfrm>
            <a:off x="0" y="0"/>
            <a:ext cx="9144000" cy="6858000"/>
          </a:xfrm>
          <a:prstGeom prst="rect"/>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rtlCol="0"/>
          <a:p>
            <a:pPr algn="ctr" eaLnBrk="1" hangingPunct="1" latinLnBrk="0"/>
            <a:endParaRPr kumimoji="0" lang="en-US"/>
          </a:p>
        </p:txBody>
      </p:sp>
      <p:sp useBgFill="1">
        <p:nvSpPr>
          <p:cNvPr id="1048635"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p>
            <a:pPr algn="ctr" eaLnBrk="1" hangingPunct="1" latinLnBrk="0"/>
            <a:endParaRPr kumimoji="0" lang="en-US"/>
          </a:p>
        </p:txBody>
      </p:sp>
      <p:sp>
        <p:nvSpPr>
          <p:cNvPr id="1048636" name="Title Placeholder 21"/>
          <p:cNvSpPr>
            <a:spLocks noGrp="1"/>
          </p:cNvSpPr>
          <p:nvPr>
            <p:ph type="title"/>
          </p:nvPr>
        </p:nvSpPr>
        <p:spPr>
          <a:xfrm>
            <a:off x="914400" y="274638"/>
            <a:ext cx="7772400" cy="1143000"/>
          </a:xfrm>
          <a:prstGeom prst="rect"/>
        </p:spPr>
        <p:txBody>
          <a:bodyPr anchor="b" anchorCtr="0" bIns="91440">
            <a:normAutofit/>
          </a:bodyPr>
          <a:p>
            <a:r>
              <a:rPr kumimoji="0" lang="en-US" smtClean="0"/>
              <a:t>Click to edit Master title style</a:t>
            </a:r>
            <a:endParaRPr kumimoji="0" lang="en-US"/>
          </a:p>
        </p:txBody>
      </p:sp>
      <p:sp>
        <p:nvSpPr>
          <p:cNvPr id="1048637" name="Text Placeholder 12"/>
          <p:cNvSpPr>
            <a:spLocks noGrp="1"/>
          </p:cNvSpPr>
          <p:nvPr>
            <p:ph type="body" idx="1"/>
          </p:nvPr>
        </p:nvSpPr>
        <p:spPr>
          <a:xfrm>
            <a:off x="914400" y="1447800"/>
            <a:ext cx="7772400" cy="4572000"/>
          </a:xfrm>
          <a:prstGeom prst="rect"/>
        </p:spPr>
        <p:txBody>
          <a:bodyPr>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638" name="Date Placeholder 13"/>
          <p:cNvSpPr>
            <a:spLocks noGrp="1"/>
          </p:cNvSpPr>
          <p:nvPr>
            <p:ph type="dt" sz="half" idx="2"/>
          </p:nvPr>
        </p:nvSpPr>
        <p:spPr>
          <a:xfrm>
            <a:off x="6172200" y="6191250"/>
            <a:ext cx="2476500" cy="476250"/>
          </a:xfrm>
          <a:prstGeom prst="rect"/>
        </p:spPr>
        <p:txBody>
          <a:bodyPr anchor="ctr" anchorCtr="0"/>
          <a:lstStyle>
            <a:lvl1pPr algn="r" eaLnBrk="1" hangingPunct="1" latinLnBrk="0">
              <a:defRPr sz="1400" kumimoji="0">
                <a:solidFill>
                  <a:schemeClr val="tx2"/>
                </a:solidFill>
              </a:defRPr>
            </a:lvl1pPr>
          </a:lstStyle>
          <a:p>
            <a:fld id="{B3CD7B50-F0EB-4298-A86F-98F97259548D}" type="datetimeFigureOut">
              <a:rPr lang="id-ID" smtClean="0"/>
              <a:t>08/05/2017</a:t>
            </a:fld>
            <a:endParaRPr lang="id-ID"/>
          </a:p>
        </p:txBody>
      </p:sp>
      <p:sp>
        <p:nvSpPr>
          <p:cNvPr id="1048639" name="Footer Placeholder 2"/>
          <p:cNvSpPr>
            <a:spLocks noGrp="1"/>
          </p:cNvSpPr>
          <p:nvPr>
            <p:ph type="ftr" sz="quarter" idx="3"/>
          </p:nvPr>
        </p:nvSpPr>
        <p:spPr>
          <a:xfrm>
            <a:off x="914400" y="6172200"/>
            <a:ext cx="3962400" cy="457200"/>
          </a:xfrm>
          <a:prstGeom prst="rect"/>
        </p:spPr>
        <p:txBody>
          <a:bodyPr anchor="ctr" anchorCtr="0"/>
          <a:lstStyle>
            <a:lvl1pPr eaLnBrk="1" hangingPunct="1" latinLnBrk="0">
              <a:defRPr sz="1400" kumimoji="0">
                <a:solidFill>
                  <a:schemeClr val="tx2"/>
                </a:solidFill>
              </a:defRPr>
            </a:lvl1pPr>
          </a:lstStyle>
          <a:p>
            <a:endParaRPr lang="id-ID"/>
          </a:p>
        </p:txBody>
      </p:sp>
      <p:sp>
        <p:nvSpPr>
          <p:cNvPr id="1048640" name="Slide Number Placeholder 22"/>
          <p:cNvSpPr>
            <a:spLocks noGrp="1"/>
          </p:cNvSpPr>
          <p:nvPr>
            <p:ph type="sldNum" sz="quarter" idx="4"/>
          </p:nvPr>
        </p:nvSpPr>
        <p:spPr>
          <a:xfrm>
            <a:off x="146304" y="6210300"/>
            <a:ext cx="457200" cy="457200"/>
          </a:xfrm>
          <a:prstGeom prst="ellipse"/>
          <a:solidFill>
            <a:schemeClr val="accent1"/>
          </a:solidFill>
        </p:spPr>
        <p:txBody>
          <a:bodyPr anchor="ctr" anchorCtr="1" bIns="0" lIns="0" rIns="0" tIns="0" wrap="none">
            <a:noAutofit/>
          </a:bodyPr>
          <a:lstStyle>
            <a:lvl1pPr algn="ctr" eaLnBrk="1" hangingPunct="1" latinLnBrk="0">
              <a:defRPr sz="1400" kumimoji="0">
                <a:solidFill>
                  <a:srgbClr val="FFFFFF"/>
                </a:solidFill>
                <a:latin typeface="+mj-lt"/>
                <a:ea typeface="+mj-ea"/>
                <a:cs typeface="+mj-cs"/>
              </a:defRPr>
            </a:lvl1pPr>
          </a:lstStyle>
          <a:p>
            <a:fld id="{727829C4-74B3-4BC8-856B-E30B33DBC355}" type="slidenum">
              <a:rPr lang="id-ID" smtClean="0"/>
              <a:t>‹#›</a:t>
            </a:fld>
            <a:endParaRPr lang="id-ID"/>
          </a:p>
        </p:txBody>
      </p:sp>
    </p:spTree>
  </p:cSld>
  <p:clrMap accent1="accent1" accent2="accent2" accent3="accent3" accent4="accent4" accent5="accent5" accent6="accent6" bg1="lt1" bg2="lt2" tx1="dk1" tx2="dk2"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wipe dir="r"/>
  </p:transition>
  <p:timing/>
  <p:txStyles>
    <p:titleStyle>
      <a:lvl1pPr algn="l" eaLnBrk="1" hangingPunct="1" latinLnBrk="0" rtl="0">
        <a:spcBef>
          <a:spcPct val="0"/>
        </a:spcBef>
        <a:buNone/>
        <a:defRPr sz="4000" kern="1200" kumimoji="0">
          <a:solidFill>
            <a:schemeClr val="tx2"/>
          </a:solidFill>
          <a:latin typeface="+mj-lt"/>
          <a:ea typeface="+mj-ea"/>
          <a:cs typeface="+mj-cs"/>
        </a:defRPr>
      </a:lvl1pPr>
    </p:titleStyle>
    <p:bodyStyle>
      <a:lvl1pPr algn="l" eaLnBrk="1" hangingPunct="1" indent="-274320" latinLnBrk="0" marL="274320" rtl="0">
        <a:spcBef>
          <a:spcPts val="580"/>
        </a:spcBef>
        <a:buClr>
          <a:schemeClr val="accent1"/>
        </a:buClr>
        <a:buSzPct val="85000"/>
        <a:buFont typeface="Wingdings 2"/>
        <a:buChar char=""/>
        <a:defRPr sz="2600" kern="1200" kumimoji="0">
          <a:solidFill>
            <a:schemeClr val="tx1"/>
          </a:solidFill>
          <a:latin typeface="+mn-lt"/>
          <a:ea typeface="+mn-ea"/>
          <a:cs typeface="+mn-cs"/>
        </a:defRPr>
      </a:lvl1pPr>
      <a:lvl2pPr algn="l" eaLnBrk="1" hangingPunct="1" indent="-228600" latinLnBrk="0" marL="548640" rtl="0">
        <a:spcBef>
          <a:spcPts val="370"/>
        </a:spcBef>
        <a:buClr>
          <a:schemeClr val="accent2"/>
        </a:buClr>
        <a:buSzPct val="85000"/>
        <a:buFont typeface="Wingdings 2"/>
        <a:buChar char=""/>
        <a:defRPr sz="2400" kern="1200" kumimoji="0">
          <a:solidFill>
            <a:schemeClr val="tx1"/>
          </a:solidFill>
          <a:latin typeface="+mn-lt"/>
          <a:ea typeface="+mn-ea"/>
          <a:cs typeface="+mn-cs"/>
        </a:defRPr>
      </a:lvl2pPr>
      <a:lvl3pPr algn="l" eaLnBrk="1" hangingPunct="1" indent="-228600" latinLnBrk="0" marL="822960" rtl="0">
        <a:spcBef>
          <a:spcPts val="370"/>
        </a:spcBef>
        <a:buClr>
          <a:schemeClr val="accent1">
            <a:tint val="60000"/>
          </a:schemeClr>
        </a:buClr>
        <a:buSzPct val="85000"/>
        <a:buFont typeface="Wingdings 2"/>
        <a:buChar char=""/>
        <a:defRPr sz="2000" kern="1200" kumimoji="0">
          <a:solidFill>
            <a:schemeClr val="tx1"/>
          </a:solidFill>
          <a:latin typeface="+mn-lt"/>
          <a:ea typeface="+mn-ea"/>
          <a:cs typeface="+mn-cs"/>
        </a:defRPr>
      </a:lvl3pPr>
      <a:lvl4pPr algn="l" eaLnBrk="1" hangingPunct="1" indent="-228600" latinLnBrk="0" marL="1097280" rtl="0">
        <a:spcBef>
          <a:spcPts val="370"/>
        </a:spcBef>
        <a:buClr>
          <a:schemeClr val="accent3"/>
        </a:buClr>
        <a:buSzPct val="80000"/>
        <a:buFont typeface="Wingdings 2"/>
        <a:buChar char=""/>
        <a:defRPr sz="2000" kern="1200" kumimoji="0">
          <a:solidFill>
            <a:schemeClr val="tx1"/>
          </a:solidFill>
          <a:latin typeface="+mn-lt"/>
          <a:ea typeface="+mn-ea"/>
          <a:cs typeface="+mn-cs"/>
        </a:defRPr>
      </a:lvl4pPr>
      <a:lvl5pPr algn="l" eaLnBrk="1" hangingPunct="1" indent="-228600" latinLnBrk="0" marL="1371600" rtl="0">
        <a:spcBef>
          <a:spcPts val="370"/>
        </a:spcBef>
        <a:buClr>
          <a:schemeClr val="accent3"/>
        </a:buClr>
        <a:buFontTx/>
        <a:buChar char="o"/>
        <a:defRPr sz="2000" kern="1200" kumimoji="0">
          <a:solidFill>
            <a:schemeClr val="tx1"/>
          </a:solidFill>
          <a:latin typeface="+mn-lt"/>
          <a:ea typeface="+mn-ea"/>
          <a:cs typeface="+mn-cs"/>
        </a:defRPr>
      </a:lvl5pPr>
      <a:lvl6pPr algn="l" eaLnBrk="1" hangingPunct="1" indent="-228600" latinLnBrk="0" marL="1645920" rtl="0">
        <a:spcBef>
          <a:spcPts val="370"/>
        </a:spcBef>
        <a:buClr>
          <a:schemeClr val="accent3"/>
        </a:buClr>
        <a:buChar char="•"/>
        <a:defRPr baseline="0" sz="1800" kern="1200" kumimoji="0">
          <a:solidFill>
            <a:schemeClr val="tx1"/>
          </a:solidFill>
          <a:latin typeface="+mn-lt"/>
          <a:ea typeface="+mn-ea"/>
          <a:cs typeface="+mn-cs"/>
        </a:defRPr>
      </a:lvl6pPr>
      <a:lvl7pPr algn="l" eaLnBrk="1" hangingPunct="1" indent="-228600" latinLnBrk="0" marL="1920240" rtl="0">
        <a:spcBef>
          <a:spcPts val="370"/>
        </a:spcBef>
        <a:buClr>
          <a:schemeClr val="accent2"/>
        </a:buClr>
        <a:buChar char="•"/>
        <a:defRPr sz="1800" kern="1200" kumimoji="0">
          <a:solidFill>
            <a:schemeClr val="tx1"/>
          </a:solidFill>
          <a:latin typeface="+mn-lt"/>
          <a:ea typeface="+mn-ea"/>
          <a:cs typeface="+mn-cs"/>
        </a:defRPr>
      </a:lvl7pPr>
      <a:lvl8pPr algn="l" eaLnBrk="1" hangingPunct="1" indent="-228600" latinLnBrk="0" marL="2194560" rtl="0">
        <a:spcBef>
          <a:spcPts val="370"/>
        </a:spcBef>
        <a:buClr>
          <a:schemeClr val="accent1">
            <a:tint val="60000"/>
          </a:schemeClr>
        </a:buClr>
        <a:buChar char="•"/>
        <a:defRPr sz="1800" kern="1200" kumimoji="0">
          <a:solidFill>
            <a:schemeClr val="tx1"/>
          </a:solidFill>
          <a:latin typeface="+mn-lt"/>
          <a:ea typeface="+mn-ea"/>
          <a:cs typeface="+mn-cs"/>
        </a:defRPr>
      </a:lvl8pPr>
      <a:lvl9pPr algn="l" eaLnBrk="1" hangingPunct="1" indent="-228600" latinLnBrk="0" marL="2468880" rtl="0">
        <a:spcBef>
          <a:spcPts val="370"/>
        </a:spcBef>
        <a:buClr>
          <a:schemeClr val="accent2">
            <a:tint val="60000"/>
          </a:schemeClr>
        </a:buClr>
        <a:buChar char="•"/>
        <a:defRPr sz="18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 Target="slide9.xml"/><Relationship Id="rId2"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 Target="slide9.xml"/><Relationship Id="rId2"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gif"/><Relationship Id="rId3" Type="http://schemas.openxmlformats.org/officeDocument/2006/relationships/slide" Target="slide9.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 Target="slide14.xml"/><Relationship Id="rId2" Type="http://schemas.openxmlformats.org/officeDocument/2006/relationships/slide" Target="slide17.xml"/><Relationship Id="rId3" Type="http://schemas.openxmlformats.org/officeDocument/2006/relationships/slide" Target="slide15.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 Target="slide13.xml"/><Relationship Id="rId3"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8.gif"/><Relationship Id="rId2" Type="http://schemas.openxmlformats.org/officeDocument/2006/relationships/slide" Target="slide13.xml"/><Relationship Id="rId3"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slide" Target="slide2.xml"/><Relationship Id="rId3"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video" Target="file:///C:\Users\lenovo\Downloads\Video\Film%20Qada%20dan%20Qadar%20(%20SMK%20NEGERI%201%20Purwokerto%20).mp4" TargetMode="External"/><Relationship Id="rId3" Type="http://schemas.microsoft.com/office/2007/relationships/media" Target="file:///C:\Users\lenovo\Downloads\Video\Film%20Qada%20dan%20Qadar%20(%20SMK%20NEGERI%201%20Purwokerto%20).mp4" TargetMode="External"/><Relationship Id="rId4" Type="http://schemas.openxmlformats.org/officeDocument/2006/relationships/image" Target="../media/image21.png"/><Relationship Id="rId5" Type="http://schemas.openxmlformats.org/officeDocument/2006/relationships/slide" Target="slide2.xml"/><Relationship Id="rId6"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 Target="slide3.xml"/><Relationship Id="rId5" Type="http://schemas.openxmlformats.org/officeDocument/2006/relationships/slide" Target="slide4.xml"/><Relationship Id="rId6" Type="http://schemas.openxmlformats.org/officeDocument/2006/relationships/slide" Target="slide18.xml"/><Relationship Id="rId7"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 Target="slide2.xml"/><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 Target="slide2.xml"/><Relationship Id="rId7"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 Target="slide6.xml"/><Relationship Id="rId2" Type="http://schemas.openxmlformats.org/officeDocument/2006/relationships/slide" Target="slide7.xml"/><Relationship Id="rId3" Type="http://schemas.openxmlformats.org/officeDocument/2006/relationships/slide" Target="slide8.xml"/><Relationship Id="rId4" Type="http://schemas.openxmlformats.org/officeDocument/2006/relationships/image" Target="../media/image7.gif"/><Relationship Id="rId5"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gif"/><Relationship Id="rId3" Type="http://schemas.openxmlformats.org/officeDocument/2006/relationships/image" Target="../media/image10.jpeg"/><Relationship Id="rId4" Type="http://schemas.openxmlformats.org/officeDocument/2006/relationships/slide" Target="slide5.xml"/><Relationship Id="rId5"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 Target="slide5.xml"/><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gif"/><Relationship Id="rId3" Type="http://schemas.openxmlformats.org/officeDocument/2006/relationships/slide" Target="slide4.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3.gif"/><Relationship Id="rId2" Type="http://schemas.openxmlformats.org/officeDocument/2006/relationships/slide" Target="slide10.xml"/><Relationship Id="rId3" Type="http://schemas.openxmlformats.org/officeDocument/2006/relationships/slide" Target="slide12.xml"/><Relationship Id="rId4" Type="http://schemas.openxmlformats.org/officeDocument/2006/relationships/slide" Target="slide11.xml"/><Relationship Id="rId5" Type="http://schemas.openxmlformats.org/officeDocument/2006/relationships/slide" Target="slide4.xml"/><Relationship Id="rId6"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51" name="Subtitle 2"/>
          <p:cNvSpPr>
            <a:spLocks noGrp="1"/>
          </p:cNvSpPr>
          <p:nvPr>
            <p:ph type="subTitle" idx="1"/>
          </p:nvPr>
        </p:nvSpPr>
        <p:spPr>
          <a:xfrm>
            <a:off x="1371600" y="3886200"/>
            <a:ext cx="7129490" cy="2757510"/>
          </a:xfrm>
        </p:spPr>
        <p:txBody>
          <a:bodyPr>
            <a:normAutofit/>
          </a:bodyPr>
          <a:p>
            <a:r>
              <a:rPr dirty="0" sz="5100" lang="id-ID" smtClean="0">
                <a:solidFill>
                  <a:schemeClr val="tx1"/>
                </a:solidFill>
                <a:latin typeface="Adobe Caslon Pro Bold" pitchFamily="18" charset="0"/>
              </a:rPr>
              <a:t>Iman Kepada Qadha dan Qadar</a:t>
            </a:r>
          </a:p>
          <a:p>
            <a:r>
              <a:rPr altLang="id" dirty="0" sz="2900" lang="en-US" smtClean="0">
                <a:solidFill>
                  <a:schemeClr val="tx1">
                    <a:lumMod val="85000"/>
                    <a:lumOff val="15000"/>
                  </a:schemeClr>
                </a:solidFill>
                <a:latin typeface="Times New Roman" pitchFamily="18" charset="0"/>
                <a:cs typeface="Times New Roman" pitchFamily="18" charset="0"/>
              </a:rPr>
              <a:t>M</a:t>
            </a:r>
            <a:r>
              <a:rPr altLang="id" dirty="0" sz="2900" lang="en-US" smtClean="0">
                <a:solidFill>
                  <a:schemeClr val="tx1">
                    <a:lumMod val="85000"/>
                    <a:lumOff val="15000"/>
                  </a:schemeClr>
                </a:solidFill>
                <a:latin typeface="Times New Roman" pitchFamily="18" charset="0"/>
                <a:cs typeface="Times New Roman" pitchFamily="18" charset="0"/>
              </a:rPr>
              <a:t>a</a:t>
            </a:r>
            <a:r>
              <a:rPr altLang="id" dirty="0" sz="2900" lang="en-US" smtClean="0">
                <a:solidFill>
                  <a:schemeClr val="tx1">
                    <a:lumMod val="85000"/>
                    <a:lumOff val="15000"/>
                  </a:schemeClr>
                </a:solidFill>
                <a:latin typeface="Times New Roman" pitchFamily="18" charset="0"/>
                <a:cs typeface="Times New Roman" pitchFamily="18" charset="0"/>
              </a:rPr>
              <a:t>d</a:t>
            </a:r>
            <a:r>
              <a:rPr altLang="id" dirty="0" sz="2900" lang="en-US" smtClean="0">
                <a:solidFill>
                  <a:schemeClr val="tx1">
                    <a:lumMod val="85000"/>
                    <a:lumOff val="15000"/>
                  </a:schemeClr>
                </a:solidFill>
                <a:latin typeface="Times New Roman" pitchFamily="18" charset="0"/>
                <a:cs typeface="Times New Roman" pitchFamily="18" charset="0"/>
              </a:rPr>
              <a:t> </a:t>
            </a:r>
            <a:r>
              <a:rPr altLang="id" dirty="0" sz="2900" lang="en-US" smtClean="0">
                <a:solidFill>
                  <a:schemeClr val="tx1">
                    <a:lumMod val="85000"/>
                    <a:lumOff val="15000"/>
                  </a:schemeClr>
                </a:solidFill>
                <a:latin typeface="Times New Roman" pitchFamily="18" charset="0"/>
                <a:cs typeface="Times New Roman" pitchFamily="18" charset="0"/>
              </a:rPr>
              <a:t>B</a:t>
            </a:r>
            <a:r>
              <a:rPr altLang="id" dirty="0" sz="2900" lang="en-US" smtClean="0">
                <a:solidFill>
                  <a:schemeClr val="tx1">
                    <a:lumMod val="85000"/>
                    <a:lumOff val="15000"/>
                  </a:schemeClr>
                </a:solidFill>
                <a:latin typeface="Times New Roman" pitchFamily="18" charset="0"/>
                <a:cs typeface="Times New Roman" pitchFamily="18" charset="0"/>
              </a:rPr>
              <a:t>u</a:t>
            </a:r>
            <a:r>
              <a:rPr altLang="id" dirty="0" sz="2900" lang="en-US" smtClean="0">
                <a:solidFill>
                  <a:schemeClr val="tx1">
                    <a:lumMod val="85000"/>
                    <a:lumOff val="15000"/>
                  </a:schemeClr>
                </a:solidFill>
                <a:latin typeface="Times New Roman" pitchFamily="18" charset="0"/>
                <a:cs typeface="Times New Roman" pitchFamily="18" charset="0"/>
              </a:rPr>
              <a:t>d</a:t>
            </a:r>
            <a:r>
              <a:rPr altLang="id" dirty="0" sz="2900" lang="en-US" smtClean="0">
                <a:solidFill>
                  <a:schemeClr val="tx1">
                    <a:lumMod val="85000"/>
                    <a:lumOff val="15000"/>
                  </a:schemeClr>
                </a:solidFill>
                <a:latin typeface="Times New Roman" pitchFamily="18" charset="0"/>
                <a:cs typeface="Times New Roman" pitchFamily="18" charset="0"/>
              </a:rPr>
              <a:t>i</a:t>
            </a:r>
            <a:r>
              <a:rPr altLang="id" dirty="0" sz="2900" lang="en-US" smtClean="0">
                <a:solidFill>
                  <a:schemeClr val="tx1">
                    <a:lumMod val="85000"/>
                    <a:lumOff val="15000"/>
                  </a:schemeClr>
                </a:solidFill>
                <a:latin typeface="Times New Roman" pitchFamily="18" charset="0"/>
                <a:cs typeface="Times New Roman" pitchFamily="18" charset="0"/>
              </a:rPr>
              <a:t> </a:t>
            </a:r>
            <a:r>
              <a:rPr altLang="id" dirty="0" sz="2900" lang="en-US" smtClean="0">
                <a:solidFill>
                  <a:schemeClr val="tx1">
                    <a:lumMod val="85000"/>
                    <a:lumOff val="15000"/>
                  </a:schemeClr>
                </a:solidFill>
                <a:latin typeface="Times New Roman" pitchFamily="18" charset="0"/>
                <a:cs typeface="Times New Roman" pitchFamily="18" charset="0"/>
              </a:rPr>
              <a:t>S</a:t>
            </a:r>
            <a:r>
              <a:rPr altLang="id" dirty="0" sz="2900" lang="en-US" smtClean="0">
                <a:solidFill>
                  <a:schemeClr val="tx1">
                    <a:lumMod val="85000"/>
                    <a:lumOff val="15000"/>
                  </a:schemeClr>
                </a:solidFill>
                <a:latin typeface="Times New Roman" pitchFamily="18" charset="0"/>
                <a:cs typeface="Times New Roman" pitchFamily="18" charset="0"/>
              </a:rPr>
              <a:t>.</a:t>
            </a:r>
            <a:r>
              <a:rPr altLang="id" dirty="0" sz="2900" lang="en-US" smtClean="0">
                <a:solidFill>
                  <a:schemeClr val="tx1">
                    <a:lumMod val="85000"/>
                    <a:lumOff val="15000"/>
                  </a:schemeClr>
                </a:solidFill>
                <a:latin typeface="Times New Roman" pitchFamily="18" charset="0"/>
                <a:cs typeface="Times New Roman" pitchFamily="18" charset="0"/>
              </a:rPr>
              <a:t>H</a:t>
            </a:r>
            <a:r>
              <a:rPr altLang="id" dirty="0" sz="2900" lang="en-US" smtClean="0">
                <a:solidFill>
                  <a:schemeClr val="tx1">
                    <a:lumMod val="85000"/>
                    <a:lumOff val="15000"/>
                  </a:schemeClr>
                </a:solidFill>
                <a:latin typeface="Times New Roman" pitchFamily="18" charset="0"/>
                <a:cs typeface="Times New Roman" pitchFamily="18" charset="0"/>
              </a:rPr>
              <a:t>I</a:t>
            </a:r>
            <a:endParaRPr altLang="en-US" lang="zh-CN"/>
          </a:p>
          <a:p>
            <a:r>
              <a:rPr altLang="id" dirty="0" sz="2900" lang="en-US" smtClean="0">
                <a:solidFill>
                  <a:schemeClr val="tx1">
                    <a:lumMod val="85000"/>
                    <a:lumOff val="15000"/>
                  </a:schemeClr>
                </a:solidFill>
                <a:latin typeface="Times New Roman" pitchFamily="18" charset="0"/>
                <a:cs typeface="Times New Roman" pitchFamily="18" charset="0"/>
              </a:rPr>
              <a:t>S</a:t>
            </a:r>
            <a:r>
              <a:rPr altLang="id" dirty="0" sz="2900" lang="en-US" smtClean="0">
                <a:solidFill>
                  <a:schemeClr val="tx1">
                    <a:lumMod val="85000"/>
                    <a:lumOff val="15000"/>
                  </a:schemeClr>
                </a:solidFill>
                <a:latin typeface="Times New Roman" pitchFamily="18" charset="0"/>
                <a:cs typeface="Times New Roman" pitchFamily="18" charset="0"/>
              </a:rPr>
              <a:t>M</a:t>
            </a:r>
            <a:r>
              <a:rPr altLang="id" dirty="0" sz="2900" lang="en-US" smtClean="0">
                <a:solidFill>
                  <a:schemeClr val="tx1">
                    <a:lumMod val="85000"/>
                    <a:lumOff val="15000"/>
                  </a:schemeClr>
                </a:solidFill>
                <a:latin typeface="Times New Roman" pitchFamily="18" charset="0"/>
                <a:cs typeface="Times New Roman" pitchFamily="18" charset="0"/>
              </a:rPr>
              <a:t>K</a:t>
            </a:r>
            <a:r>
              <a:rPr altLang="id" dirty="0" sz="2900" lang="en-US" smtClean="0">
                <a:solidFill>
                  <a:schemeClr val="tx1">
                    <a:lumMod val="85000"/>
                    <a:lumOff val="15000"/>
                  </a:schemeClr>
                </a:solidFill>
                <a:latin typeface="Times New Roman" pitchFamily="18" charset="0"/>
                <a:cs typeface="Times New Roman" pitchFamily="18" charset="0"/>
              </a:rPr>
              <a:t>S</a:t>
            </a:r>
            <a:r>
              <a:rPr altLang="id" dirty="0" sz="2900" lang="en-US" smtClean="0">
                <a:solidFill>
                  <a:schemeClr val="tx1">
                    <a:lumMod val="85000"/>
                    <a:lumOff val="15000"/>
                  </a:schemeClr>
                </a:solidFill>
                <a:latin typeface="Times New Roman" pitchFamily="18" charset="0"/>
                <a:cs typeface="Times New Roman" pitchFamily="18" charset="0"/>
              </a:rPr>
              <a:t> </a:t>
            </a:r>
            <a:r>
              <a:rPr altLang="id" dirty="0" sz="2900" lang="en-US" smtClean="0">
                <a:solidFill>
                  <a:schemeClr val="tx1">
                    <a:lumMod val="85000"/>
                    <a:lumOff val="15000"/>
                  </a:schemeClr>
                </a:solidFill>
                <a:latin typeface="Times New Roman" pitchFamily="18" charset="0"/>
                <a:cs typeface="Times New Roman" pitchFamily="18" charset="0"/>
              </a:rPr>
              <a:t>Y</a:t>
            </a:r>
            <a:r>
              <a:rPr altLang="id" dirty="0" sz="2900" lang="en-US" smtClean="0">
                <a:solidFill>
                  <a:schemeClr val="tx1">
                    <a:lumMod val="85000"/>
                    <a:lumOff val="15000"/>
                  </a:schemeClr>
                </a:solidFill>
                <a:latin typeface="Times New Roman" pitchFamily="18" charset="0"/>
                <a:cs typeface="Times New Roman" pitchFamily="18" charset="0"/>
              </a:rPr>
              <a:t>a</a:t>
            </a:r>
            <a:r>
              <a:rPr altLang="id" dirty="0" sz="2900" lang="en-US" smtClean="0">
                <a:solidFill>
                  <a:schemeClr val="tx1">
                    <a:lumMod val="85000"/>
                    <a:lumOff val="15000"/>
                  </a:schemeClr>
                </a:solidFill>
                <a:latin typeface="Times New Roman" pitchFamily="18" charset="0"/>
                <a:cs typeface="Times New Roman" pitchFamily="18" charset="0"/>
              </a:rPr>
              <a:t>b</a:t>
            </a:r>
            <a:r>
              <a:rPr altLang="id" dirty="0" sz="2900" lang="en-US" smtClean="0">
                <a:solidFill>
                  <a:schemeClr val="tx1">
                    <a:lumMod val="85000"/>
                    <a:lumOff val="15000"/>
                  </a:schemeClr>
                </a:solidFill>
                <a:latin typeface="Times New Roman" pitchFamily="18" charset="0"/>
                <a:cs typeface="Times New Roman" pitchFamily="18" charset="0"/>
              </a:rPr>
              <a:t>h</a:t>
            </a:r>
            <a:r>
              <a:rPr altLang="id" dirty="0" sz="2900" lang="en-US" smtClean="0">
                <a:solidFill>
                  <a:schemeClr val="tx1">
                    <a:lumMod val="85000"/>
                    <a:lumOff val="15000"/>
                  </a:schemeClr>
                </a:solidFill>
                <a:latin typeface="Times New Roman" pitchFamily="18" charset="0"/>
                <a:cs typeface="Times New Roman" pitchFamily="18" charset="0"/>
              </a:rPr>
              <a:t>i</a:t>
            </a:r>
            <a:r>
              <a:rPr altLang="id" dirty="0" sz="2900" lang="en-US" smtClean="0">
                <a:solidFill>
                  <a:schemeClr val="tx1">
                    <a:lumMod val="85000"/>
                    <a:lumOff val="15000"/>
                  </a:schemeClr>
                </a:solidFill>
                <a:latin typeface="Times New Roman" pitchFamily="18" charset="0"/>
                <a:cs typeface="Times New Roman" pitchFamily="18" charset="0"/>
              </a:rPr>
              <a:t>n</a:t>
            </a:r>
            <a:r>
              <a:rPr altLang="id" dirty="0" sz="2900" lang="en-US" smtClean="0">
                <a:solidFill>
                  <a:schemeClr val="tx1">
                    <a:lumMod val="85000"/>
                    <a:lumOff val="15000"/>
                  </a:schemeClr>
                </a:solidFill>
                <a:latin typeface="Times New Roman" pitchFamily="18" charset="0"/>
                <a:cs typeface="Times New Roman" pitchFamily="18" charset="0"/>
              </a:rPr>
              <a:t>k</a:t>
            </a:r>
            <a:r>
              <a:rPr altLang="id" dirty="0" sz="2900" lang="en-US" smtClean="0">
                <a:solidFill>
                  <a:schemeClr val="tx1">
                    <a:lumMod val="85000"/>
                    <a:lumOff val="15000"/>
                  </a:schemeClr>
                </a:solidFill>
                <a:latin typeface="Times New Roman" pitchFamily="18" charset="0"/>
                <a:cs typeface="Times New Roman" pitchFamily="18" charset="0"/>
              </a:rPr>
              <a:t>a</a:t>
            </a:r>
            <a:r>
              <a:rPr altLang="id" dirty="0" sz="2900" lang="en-US" smtClean="0">
                <a:solidFill>
                  <a:schemeClr val="tx1">
                    <a:lumMod val="85000"/>
                    <a:lumOff val="15000"/>
                  </a:schemeClr>
                </a:solidFill>
                <a:latin typeface="Times New Roman" pitchFamily="18" charset="0"/>
                <a:cs typeface="Times New Roman" pitchFamily="18" charset="0"/>
              </a:rPr>
              <a:t> </a:t>
            </a:r>
            <a:r>
              <a:rPr altLang="id" dirty="0" sz="2900" lang="en-US" smtClean="0">
                <a:solidFill>
                  <a:schemeClr val="tx1">
                    <a:lumMod val="85000"/>
                    <a:lumOff val="15000"/>
                  </a:schemeClr>
                </a:solidFill>
                <a:latin typeface="Times New Roman" pitchFamily="18" charset="0"/>
                <a:cs typeface="Times New Roman" pitchFamily="18" charset="0"/>
              </a:rPr>
              <a:t>C</a:t>
            </a:r>
            <a:r>
              <a:rPr altLang="id" dirty="0" sz="2900" lang="en-US" smtClean="0">
                <a:solidFill>
                  <a:schemeClr val="tx1">
                    <a:lumMod val="85000"/>
                    <a:lumOff val="15000"/>
                  </a:schemeClr>
                </a:solidFill>
                <a:latin typeface="Times New Roman" pitchFamily="18" charset="0"/>
                <a:cs typeface="Times New Roman" pitchFamily="18" charset="0"/>
              </a:rPr>
              <a:t>i</a:t>
            </a:r>
            <a:r>
              <a:rPr altLang="id" dirty="0" sz="2900" lang="en-US" smtClean="0">
                <a:solidFill>
                  <a:schemeClr val="tx1">
                    <a:lumMod val="85000"/>
                    <a:lumOff val="15000"/>
                  </a:schemeClr>
                </a:solidFill>
                <a:latin typeface="Times New Roman" pitchFamily="18" charset="0"/>
                <a:cs typeface="Times New Roman" pitchFamily="18" charset="0"/>
              </a:rPr>
              <a:t>l</a:t>
            </a:r>
            <a:r>
              <a:rPr altLang="id" dirty="0" sz="2900" lang="en-US" smtClean="0">
                <a:solidFill>
                  <a:schemeClr val="tx1">
                    <a:lumMod val="85000"/>
                    <a:lumOff val="15000"/>
                  </a:schemeClr>
                </a:solidFill>
                <a:latin typeface="Times New Roman" pitchFamily="18" charset="0"/>
                <a:cs typeface="Times New Roman" pitchFamily="18" charset="0"/>
              </a:rPr>
              <a:t>e</a:t>
            </a:r>
            <a:r>
              <a:rPr altLang="id" dirty="0" sz="2900" lang="en-US" smtClean="0">
                <a:solidFill>
                  <a:schemeClr val="tx1">
                    <a:lumMod val="85000"/>
                    <a:lumOff val="15000"/>
                  </a:schemeClr>
                </a:solidFill>
                <a:latin typeface="Times New Roman" pitchFamily="18" charset="0"/>
                <a:cs typeface="Times New Roman" pitchFamily="18" charset="0"/>
              </a:rPr>
              <a:t>g</a:t>
            </a:r>
            <a:r>
              <a:rPr altLang="id" dirty="0" sz="2900" lang="en-US" smtClean="0">
                <a:solidFill>
                  <a:schemeClr val="tx1">
                    <a:lumMod val="85000"/>
                    <a:lumOff val="15000"/>
                  </a:schemeClr>
                </a:solidFill>
                <a:latin typeface="Times New Roman" pitchFamily="18" charset="0"/>
                <a:cs typeface="Times New Roman" pitchFamily="18" charset="0"/>
              </a:rPr>
              <a:t>o</a:t>
            </a:r>
            <a:r>
              <a:rPr altLang="id" dirty="0" sz="2900" lang="en-US" smtClean="0">
                <a:solidFill>
                  <a:schemeClr val="tx1">
                    <a:lumMod val="85000"/>
                    <a:lumOff val="15000"/>
                  </a:schemeClr>
                </a:solidFill>
                <a:latin typeface="Times New Roman" pitchFamily="18" charset="0"/>
                <a:cs typeface="Times New Roman" pitchFamily="18" charset="0"/>
              </a:rPr>
              <a:t>n</a:t>
            </a:r>
            <a:r>
              <a:rPr dirty="0" sz="2900" lang="id-ID" smtClean="0">
                <a:solidFill>
                  <a:schemeClr val="tx1"/>
                </a:solidFill>
                <a:latin typeface="Times New Roman" pitchFamily="18" charset="0"/>
                <a:cs typeface="Times New Roman" pitchFamily="18" charset="0"/>
              </a:rPr>
              <a:t>	</a:t>
            </a:r>
            <a:endParaRPr altLang="en-US" lang="zh-CN"/>
          </a:p>
          <a:p>
            <a:pPr algn="r"/>
          </a:p>
          <a:p>
            <a:pPr algn="r"/>
          </a:p>
        </p:txBody>
      </p:sp>
      <p:sp>
        <p:nvSpPr>
          <p:cNvPr id="1048652" name="Title 1"/>
          <p:cNvSpPr>
            <a:spLocks noGrp="1"/>
          </p:cNvSpPr>
          <p:nvPr>
            <p:ph type="ctrTitle"/>
          </p:nvPr>
        </p:nvSpPr>
        <p:spPr/>
        <p:txBody>
          <a:bodyPr/>
          <a:p>
            <a:r>
              <a:rPr dirty="0" lang="id-ID" smtClean="0">
                <a:latin typeface="Algerian" pitchFamily="82" charset="0"/>
              </a:rPr>
              <a:t>Teknologi Pendidikan</a:t>
            </a:r>
            <a:endParaRPr dirty="0" lang="id-ID">
              <a:latin typeface="Algerian" pitchFamily="82" charset="0"/>
            </a:endParaRPr>
          </a:p>
        </p:txBody>
      </p:sp>
    </p:spTree>
  </p:cSld>
  <p:clrMapOvr>
    <a:masterClrMapping/>
  </p:clrMapOvr>
  <p:transition>
    <p:wipe dir="r"/>
  </p:transition>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722" name="Title 1"/>
          <p:cNvSpPr>
            <a:spLocks noGrp="1"/>
          </p:cNvSpPr>
          <p:nvPr>
            <p:ph type="title"/>
          </p:nvPr>
        </p:nvSpPr>
        <p:spPr/>
        <p:txBody>
          <a:bodyPr/>
          <a:p>
            <a:endParaRPr lang="id-ID"/>
          </a:p>
        </p:txBody>
      </p:sp>
      <p:sp>
        <p:nvSpPr>
          <p:cNvPr id="1048723" name="Content Placeholder 2"/>
          <p:cNvSpPr>
            <a:spLocks noGrp="1"/>
          </p:cNvSpPr>
          <p:nvPr>
            <p:ph sz="quarter" idx="1"/>
          </p:nvPr>
        </p:nvSpPr>
        <p:spPr/>
        <p:txBody>
          <a:bodyPr/>
          <a:p>
            <a:endParaRPr dirty="0" lang="id-ID"/>
          </a:p>
        </p:txBody>
      </p:sp>
      <p:sp>
        <p:nvSpPr>
          <p:cNvPr id="1048724" name="Horizontal Scroll 3"/>
          <p:cNvSpPr/>
          <p:nvPr/>
        </p:nvSpPr>
        <p:spPr>
          <a:xfrm>
            <a:off x="3428992" y="285728"/>
            <a:ext cx="2357454" cy="857256"/>
          </a:xfrm>
          <a:prstGeom prst="horizontalScroll"/>
        </p:spPr>
        <p:style>
          <a:lnRef idx="1">
            <a:schemeClr val="dk1"/>
          </a:lnRef>
          <a:fillRef idx="2">
            <a:schemeClr val="dk1"/>
          </a:fillRef>
          <a:effectRef idx="1">
            <a:schemeClr val="dk1"/>
          </a:effectRef>
          <a:fontRef idx="minor">
            <a:schemeClr val="dk1"/>
          </a:fontRef>
        </p:style>
        <p:txBody>
          <a:bodyPr anchor="ctr" rtlCol="0"/>
          <a:p>
            <a:pPr algn="ctr"/>
            <a:r>
              <a:rPr dirty="0" lang="id-ID" smtClean="0">
                <a:latin typeface="Adobe Caslon Pro" pitchFamily="18" charset="0"/>
              </a:rPr>
              <a:t>Dalil Naqli</a:t>
            </a:r>
            <a:endParaRPr dirty="0" lang="id-ID">
              <a:latin typeface="Adobe Caslon Pro" pitchFamily="18" charset="0"/>
            </a:endParaRPr>
          </a:p>
        </p:txBody>
      </p:sp>
      <p:sp>
        <p:nvSpPr>
          <p:cNvPr id="1048725" name="Rounded Rectangle 4"/>
          <p:cNvSpPr/>
          <p:nvPr/>
        </p:nvSpPr>
        <p:spPr>
          <a:xfrm>
            <a:off x="428596" y="1428736"/>
            <a:ext cx="2143140" cy="714380"/>
          </a:xfrm>
          <a:prstGeom prst="roundRect"/>
          <a:solidFill>
            <a:srgbClr val="98F5FA"/>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Adobe Caslon Pro" pitchFamily="18" charset="0"/>
              </a:rPr>
              <a:t>Q.S Ar-Ra’d ayat 11 </a:t>
            </a:r>
            <a:endParaRPr dirty="0" lang="id-ID">
              <a:solidFill>
                <a:schemeClr val="tx1"/>
              </a:solidFill>
              <a:latin typeface="Adobe Caslon Pro" pitchFamily="18" charset="0"/>
            </a:endParaRPr>
          </a:p>
        </p:txBody>
      </p:sp>
      <p:sp>
        <p:nvSpPr>
          <p:cNvPr id="1048726" name="Round Diagonal Corner Rectangle 5"/>
          <p:cNvSpPr/>
          <p:nvPr/>
        </p:nvSpPr>
        <p:spPr>
          <a:xfrm>
            <a:off x="1357290" y="2357430"/>
            <a:ext cx="7429552" cy="1285884"/>
          </a:xfrm>
          <a:prstGeom prst="round2DiagRect"/>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r"/>
            <a:r>
              <a:rPr dirty="0" sz="2000" lang="ar-SA" smtClean="0"/>
              <a:t>لَهُ مُعَقِّبَاتٌ مِنْ بَيْنِ يَدَيْهِ وَمِنْ خَلْفِهِ يَحْفَظُونَهُ مِنْ أَمْرِ اللَّهِ إِنَّ اللَّهَ لا يُغَيِّرُ مَا بِقَوْمٍ حَتَّى يُغَيِّرُوا مَا بِأَنْفُسِهِمْ وَإِذَا أَرَادَ اللَّهُ بِقَوْمٍ سُوءًا فَلا مَرَدَّ لَهُ وَمَا لَهُمْ مِنْ دُونِهِ مِنْ وَالٍ</a:t>
            </a:r>
            <a:endParaRPr dirty="0" sz="2000" lang="id-ID"/>
          </a:p>
        </p:txBody>
      </p:sp>
      <p:sp>
        <p:nvSpPr>
          <p:cNvPr id="1048727" name="Rounded Rectangle 7"/>
          <p:cNvSpPr/>
          <p:nvPr/>
        </p:nvSpPr>
        <p:spPr>
          <a:xfrm>
            <a:off x="500034" y="3857628"/>
            <a:ext cx="2143140" cy="714380"/>
          </a:xfrm>
          <a:prstGeom prst="roundRect"/>
          <a:solidFill>
            <a:srgbClr val="98F5FA"/>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Adobe Caslon Pro" pitchFamily="18" charset="0"/>
              </a:rPr>
              <a:t>Q.S Al-A’laa ayat 3  </a:t>
            </a:r>
            <a:endParaRPr dirty="0" lang="id-ID">
              <a:solidFill>
                <a:schemeClr val="tx1"/>
              </a:solidFill>
              <a:latin typeface="Adobe Caslon Pro" pitchFamily="18" charset="0"/>
            </a:endParaRPr>
          </a:p>
        </p:txBody>
      </p:sp>
      <p:sp>
        <p:nvSpPr>
          <p:cNvPr id="1048728" name="Round Diagonal Corner Rectangle 8"/>
          <p:cNvSpPr/>
          <p:nvPr/>
        </p:nvSpPr>
        <p:spPr>
          <a:xfrm>
            <a:off x="6643702" y="4643446"/>
            <a:ext cx="2143140" cy="928694"/>
          </a:xfrm>
          <a:prstGeom prst="round2DiagRect"/>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r"/>
            <a:r>
              <a:rPr dirty="0" sz="2000" lang="ar-SA" smtClean="0"/>
              <a:t>وَالَّذِي قَدَّرَ فَهَدَى</a:t>
            </a:r>
            <a:endParaRPr dirty="0" sz="2000" lang="id-ID">
              <a:cs typeface="+mj-cs"/>
            </a:endParaRPr>
          </a:p>
        </p:txBody>
      </p:sp>
      <p:sp>
        <p:nvSpPr>
          <p:cNvPr id="1048729" name="Round Diagonal Corner Rectangle 9"/>
          <p:cNvSpPr/>
          <p:nvPr/>
        </p:nvSpPr>
        <p:spPr>
          <a:xfrm>
            <a:off x="1071538" y="5929330"/>
            <a:ext cx="7643866" cy="500066"/>
          </a:xfrm>
          <a:prstGeom prst="round2DiagRect"/>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i="1" lang="id-ID" smtClean="0">
                <a:solidFill>
                  <a:schemeClr val="tx1"/>
                </a:solidFill>
                <a:latin typeface="Times New Roman" pitchFamily="18" charset="0"/>
                <a:cs typeface="Times New Roman" pitchFamily="18" charset="0"/>
              </a:rPr>
              <a:t>dan yang menentukan kadar (masing-masing) dan memberi petunjuk</a:t>
            </a:r>
            <a:r>
              <a:rPr dirty="0" lang="id-ID" smtClean="0"/>
              <a:t>,</a:t>
            </a:r>
            <a:endParaRPr dirty="0" lang="id-ID"/>
          </a:p>
        </p:txBody>
      </p:sp>
      <p:sp>
        <p:nvSpPr>
          <p:cNvPr id="1048730" name="Sun 10">
            <a:hlinkClick r:id="rId1" action="ppaction://hlinksldjump"/>
          </p:cNvPr>
          <p:cNvSpPr/>
          <p:nvPr/>
        </p:nvSpPr>
        <p:spPr>
          <a:xfrm>
            <a:off x="0" y="0"/>
            <a:ext cx="714348" cy="571504"/>
          </a:xfrm>
          <a:prstGeom prst="sun"/>
          <a:solidFill>
            <a:srgbClr val="FFFF0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id-ID"/>
          </a:p>
        </p:txBody>
      </p:sp>
    </p:spTree>
  </p:cSld>
  <p:clrMapOvr>
    <a:masterClrMapping/>
  </p:clrMapOvr>
  <p:transition>
    <p:wipe dir="r"/>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5" presetSubtype="0">
                                  <p:stCondLst>
                                    <p:cond delay="0"/>
                                  </p:stCondLst>
                                  <p:iterate type="lt">
                                    <p:tmPct val="10000"/>
                                  </p:iterate>
                                  <p:childTnLst>
                                    <p:set>
                                      <p:cBhvr>
                                        <p:cTn dur="1" fill="hold" id="6">
                                          <p:stCondLst>
                                            <p:cond delay="0"/>
                                          </p:stCondLst>
                                        </p:cTn>
                                        <p:tgtEl>
                                          <p:spTgt spid="1048724"/>
                                        </p:tgtEl>
                                        <p:attrNameLst>
                                          <p:attrName>style.visibility</p:attrName>
                                        </p:attrNameLst>
                                      </p:cBhvr>
                                      <p:to>
                                        <p:strVal val="visible"/>
                                      </p:to>
                                    </p:set>
                                    <p:animEffect transition="in" filter="fade">
                                      <p:cBhvr>
                                        <p:cTn dur="2000" id="7"/>
                                        <p:tgtEl>
                                          <p:spTgt spid="1048724"/>
                                        </p:tgtEl>
                                      </p:cBhvr>
                                    </p:animEffect>
                                    <p:anim calcmode="lin" valueType="num">
                                      <p:cBhvr>
                                        <p:cTn dur="2000" fill="hold" id="8"/>
                                        <p:tgtEl>
                                          <p:spTgt spid="1048724"/>
                                        </p:tgtEl>
                                        <p:attrNameLst>
                                          <p:attrName>ppt_w</p:attrName>
                                        </p:attrNameLst>
                                      </p:cBhvr>
                                      <p:tavLst>
                                        <p:tav fmla="#ppt_w*sin(2.5*pi*$)" tm="0">
                                          <p:val>
                                            <p:fltVal val="0.0"/>
                                          </p:val>
                                        </p:tav>
                                        <p:tav tm="100000">
                                          <p:val>
                                            <p:fltVal val="1.0"/>
                                          </p:val>
                                        </p:tav>
                                      </p:tavLst>
                                    </p:anim>
                                    <p:anim calcmode="lin" valueType="num">
                                      <p:cBhvr>
                                        <p:cTn dur="2000" fill="hold" id="9"/>
                                        <p:tgtEl>
                                          <p:spTgt spid="1048724"/>
                                        </p:tgtEl>
                                        <p:attrNameLst>
                                          <p:attrName>ppt_h</p:attrName>
                                        </p:attrNameLst>
                                      </p:cBhvr>
                                      <p:tavLst>
                                        <p:tav tm="0">
                                          <p:val>
                                            <p:strVal val="#ppt_h"/>
                                          </p:val>
                                        </p:tav>
                                        <p:tav tm="100000">
                                          <p:val>
                                            <p:strVal val="#ppt_h"/>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34" presetSubtype="0">
                                  <p:stCondLst>
                                    <p:cond delay="0"/>
                                  </p:stCondLst>
                                  <p:childTnLst>
                                    <p:set>
                                      <p:cBhvr>
                                        <p:cTn dur="1" fill="hold" id="13">
                                          <p:stCondLst>
                                            <p:cond delay="0"/>
                                          </p:stCondLst>
                                        </p:cTn>
                                        <p:tgtEl>
                                          <p:spTgt spid="1048725"/>
                                        </p:tgtEl>
                                        <p:attrNameLst>
                                          <p:attrName>style.visibility</p:attrName>
                                        </p:attrNameLst>
                                      </p:cBhvr>
                                      <p:to>
                                        <p:strVal val="visible"/>
                                      </p:to>
                                    </p:set>
                                    <p:anim calcmode="lin" from="(-#ppt_w/2)" to="(#ppt_x)" valueType="num">
                                      <p:cBhvr>
                                        <p:cTn dur="600" fill="hold" id="14">
                                          <p:stCondLst>
                                            <p:cond delay="0"/>
                                          </p:stCondLst>
                                        </p:cTn>
                                        <p:tgtEl>
                                          <p:spTgt spid="1048725"/>
                                        </p:tgtEl>
                                        <p:attrNameLst>
                                          <p:attrName>ppt_x</p:attrName>
                                        </p:attrNameLst>
                                      </p:cBhvr>
                                    </p:anim>
                                    <p:anim calcmode="lin" from="0" to="-1.0" valueType="num">
                                      <p:cBhvr>
                                        <p:cTn autoRev="1" decel="50000" dur="200" fill="hold" id="15">
                                          <p:stCondLst>
                                            <p:cond delay="600"/>
                                          </p:stCondLst>
                                        </p:cTn>
                                        <p:tgtEl>
                                          <p:spTgt spid="1048725"/>
                                        </p:tgtEl>
                                        <p:attrNameLst>
                                          <p:attrName>xshear</p:attrName>
                                        </p:attrNameLst>
                                      </p:cBhvr>
                                    </p:anim>
                                    <p:animScale>
                                      <p:cBhvr>
                                        <p:cTn autoRev="1" decel="100000" dur="200" fill="hold" id="16">
                                          <p:stCondLst>
                                            <p:cond delay="600"/>
                                          </p:stCondLst>
                                        </p:cTn>
                                        <p:tgtEl>
                                          <p:spTgt spid="1048725"/>
                                        </p:tgtEl>
                                      </p:cBhvr>
                                      <p:from x="100000" y="100000"/>
                                      <p:to x="80000" y="100000"/>
                                    </p:animScale>
                                    <p:anim by="(#ppt_h/3+#ppt_w*0.1)" calcmode="lin" valueType="num">
                                      <p:cBhvr additive="sum">
                                        <p:cTn autoRev="1" decel="100000" dur="200" fill="hold" id="17">
                                          <p:stCondLst>
                                            <p:cond delay="600"/>
                                          </p:stCondLst>
                                        </p:cTn>
                                        <p:tgtEl>
                                          <p:spTgt spid="1048725"/>
                                        </p:tgtEl>
                                        <p:attrNameLst>
                                          <p:attrName>ppt_x</p:attrName>
                                        </p:attrNameLst>
                                      </p:cBhvr>
                                    </p:anim>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8" presetSubtype="16">
                                  <p:stCondLst>
                                    <p:cond delay="0"/>
                                  </p:stCondLst>
                                  <p:childTnLst>
                                    <p:set>
                                      <p:cBhvr>
                                        <p:cTn dur="1" fill="hold" id="21">
                                          <p:stCondLst>
                                            <p:cond delay="0"/>
                                          </p:stCondLst>
                                        </p:cTn>
                                        <p:tgtEl>
                                          <p:spTgt spid="1048726"/>
                                        </p:tgtEl>
                                        <p:attrNameLst>
                                          <p:attrName>style.visibility</p:attrName>
                                        </p:attrNameLst>
                                      </p:cBhvr>
                                      <p:to>
                                        <p:strVal val="visible"/>
                                      </p:to>
                                    </p:set>
                                    <p:animEffect transition="in" filter="diamond(in)">
                                      <p:cBhvr>
                                        <p:cTn dur="1000" id="22"/>
                                        <p:tgtEl>
                                          <p:spTgt spid="1048726"/>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4" presetSubtype="0">
                                  <p:stCondLst>
                                    <p:cond delay="0"/>
                                  </p:stCondLst>
                                  <p:childTnLst>
                                    <p:set>
                                      <p:cBhvr>
                                        <p:cTn dur="1" fill="hold" id="26">
                                          <p:stCondLst>
                                            <p:cond delay="0"/>
                                          </p:stCondLst>
                                        </p:cTn>
                                        <p:tgtEl>
                                          <p:spTgt spid="1048727"/>
                                        </p:tgtEl>
                                        <p:attrNameLst>
                                          <p:attrName>style.visibility</p:attrName>
                                        </p:attrNameLst>
                                      </p:cBhvr>
                                      <p:to>
                                        <p:strVal val="visible"/>
                                      </p:to>
                                    </p:set>
                                    <p:anim calcmode="lin" from="(-#ppt_w/2)" to="(#ppt_x)" valueType="num">
                                      <p:cBhvr>
                                        <p:cTn dur="600" fill="hold" id="27">
                                          <p:stCondLst>
                                            <p:cond delay="0"/>
                                          </p:stCondLst>
                                        </p:cTn>
                                        <p:tgtEl>
                                          <p:spTgt spid="1048727"/>
                                        </p:tgtEl>
                                        <p:attrNameLst>
                                          <p:attrName>ppt_x</p:attrName>
                                        </p:attrNameLst>
                                      </p:cBhvr>
                                    </p:anim>
                                    <p:anim calcmode="lin" from="0" to="-1.0" valueType="num">
                                      <p:cBhvr>
                                        <p:cTn autoRev="1" decel="50000" dur="200" fill="hold" id="28">
                                          <p:stCondLst>
                                            <p:cond delay="600"/>
                                          </p:stCondLst>
                                        </p:cTn>
                                        <p:tgtEl>
                                          <p:spTgt spid="1048727"/>
                                        </p:tgtEl>
                                        <p:attrNameLst>
                                          <p:attrName>xshear</p:attrName>
                                        </p:attrNameLst>
                                      </p:cBhvr>
                                    </p:anim>
                                    <p:animScale>
                                      <p:cBhvr>
                                        <p:cTn autoRev="1" decel="100000" dur="200" fill="hold" id="29">
                                          <p:stCondLst>
                                            <p:cond delay="600"/>
                                          </p:stCondLst>
                                        </p:cTn>
                                        <p:tgtEl>
                                          <p:spTgt spid="1048727"/>
                                        </p:tgtEl>
                                      </p:cBhvr>
                                      <p:from x="100000" y="100000"/>
                                      <p:to x="80000" y="100000"/>
                                    </p:animScale>
                                    <p:anim by="(#ppt_h/3+#ppt_w*0.1)" calcmode="lin" valueType="num">
                                      <p:cBhvr additive="sum">
                                        <p:cTn autoRev="1" decel="100000" dur="200" fill="hold" id="30">
                                          <p:stCondLst>
                                            <p:cond delay="600"/>
                                          </p:stCondLst>
                                        </p:cTn>
                                        <p:tgtEl>
                                          <p:spTgt spid="1048727"/>
                                        </p:tgtEl>
                                        <p:attrNameLst>
                                          <p:attrName>ppt_x</p:attrName>
                                        </p:attrNameLst>
                                      </p:cBhvr>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8" presetSubtype="16">
                                  <p:stCondLst>
                                    <p:cond delay="0"/>
                                  </p:stCondLst>
                                  <p:childTnLst>
                                    <p:set>
                                      <p:cBhvr>
                                        <p:cTn dur="1" fill="hold" id="34">
                                          <p:stCondLst>
                                            <p:cond delay="0"/>
                                          </p:stCondLst>
                                        </p:cTn>
                                        <p:tgtEl>
                                          <p:spTgt spid="1048728"/>
                                        </p:tgtEl>
                                        <p:attrNameLst>
                                          <p:attrName>style.visibility</p:attrName>
                                        </p:attrNameLst>
                                      </p:cBhvr>
                                      <p:to>
                                        <p:strVal val="visible"/>
                                      </p:to>
                                    </p:set>
                                    <p:animEffect transition="in" filter="diamond(in)">
                                      <p:cBhvr>
                                        <p:cTn dur="1000" id="35"/>
                                        <p:tgtEl>
                                          <p:spTgt spid="1048728"/>
                                        </p:tgtEl>
                                      </p:cBhvr>
                                    </p:animEffect>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8" presetSubtype="16">
                                  <p:stCondLst>
                                    <p:cond delay="0"/>
                                  </p:stCondLst>
                                  <p:childTnLst>
                                    <p:set>
                                      <p:cBhvr>
                                        <p:cTn dur="1" fill="hold" id="39">
                                          <p:stCondLst>
                                            <p:cond delay="0"/>
                                          </p:stCondLst>
                                        </p:cTn>
                                        <p:tgtEl>
                                          <p:spTgt spid="1048729"/>
                                        </p:tgtEl>
                                        <p:attrNameLst>
                                          <p:attrName>style.visibility</p:attrName>
                                        </p:attrNameLst>
                                      </p:cBhvr>
                                      <p:to>
                                        <p:strVal val="visible"/>
                                      </p:to>
                                    </p:set>
                                    <p:animEffect transition="in" filter="diamond(in)">
                                      <p:cBhvr>
                                        <p:cTn dur="1000" id="40"/>
                                        <p:tgtEl>
                                          <p:spTgt spid="1048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4" grpId="0" animBg="1"/>
      <p:bldP spid="1048725" grpId="0" animBg="1"/>
      <p:bldP spid="1048726" grpId="0" animBg="1"/>
      <p:bldP spid="1048727" grpId="0" animBg="1"/>
      <p:bldP spid="1048728" grpId="0" animBg="1"/>
      <p:bldP spid="10487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731" name="Title 1"/>
          <p:cNvSpPr>
            <a:spLocks noGrp="1"/>
          </p:cNvSpPr>
          <p:nvPr>
            <p:ph type="title"/>
          </p:nvPr>
        </p:nvSpPr>
        <p:spPr/>
        <p:txBody>
          <a:bodyPr/>
          <a:p>
            <a:endParaRPr lang="id-ID"/>
          </a:p>
        </p:txBody>
      </p:sp>
      <p:sp>
        <p:nvSpPr>
          <p:cNvPr id="1048732" name="Content Placeholder 2"/>
          <p:cNvSpPr>
            <a:spLocks noGrp="1"/>
          </p:cNvSpPr>
          <p:nvPr>
            <p:ph sz="quarter" idx="1"/>
          </p:nvPr>
        </p:nvSpPr>
        <p:spPr/>
        <p:txBody>
          <a:bodyPr/>
          <a:p>
            <a:endParaRPr dirty="0" lang="id-ID"/>
          </a:p>
        </p:txBody>
      </p:sp>
      <p:sp>
        <p:nvSpPr>
          <p:cNvPr id="1048733" name="Horizontal Scroll 3"/>
          <p:cNvSpPr/>
          <p:nvPr/>
        </p:nvSpPr>
        <p:spPr>
          <a:xfrm>
            <a:off x="3357554" y="428604"/>
            <a:ext cx="2857520" cy="1071570"/>
          </a:xfrm>
          <a:prstGeom prst="horizontalScroll"/>
          <a:solidFill>
            <a:schemeClr val="bg1">
              <a:lumMod val="65000"/>
            </a:schemeClr>
          </a:solidFill>
          <a:ln>
            <a:solidFill>
              <a:schemeClr val="tx1">
                <a:lumMod val="75000"/>
                <a:lumOff val="25000"/>
              </a:schemeClr>
            </a:solidFill>
          </a:ln>
          <a:effectLst>
            <a:reflection algn="bl" blurRad="6350" dir="5400000" endA="300" endPos="90000" rotWithShape="0" stA="50000" sy="-100000"/>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lang="id-ID" smtClean="0">
                <a:latin typeface="Adobe Caslon Pro" pitchFamily="18" charset="0"/>
              </a:rPr>
              <a:t>Ciri-ciri Iman Kepada Qadha dan Qadar</a:t>
            </a:r>
            <a:endParaRPr b="1" dirty="0" lang="id-ID">
              <a:latin typeface="Adobe Caslon Pro" pitchFamily="18" charset="0"/>
            </a:endParaRPr>
          </a:p>
        </p:txBody>
      </p:sp>
      <p:sp>
        <p:nvSpPr>
          <p:cNvPr id="1048734" name="Snip Diagonal Corner Rectangle 4"/>
          <p:cNvSpPr/>
          <p:nvPr/>
        </p:nvSpPr>
        <p:spPr>
          <a:xfrm>
            <a:off x="285720" y="2571744"/>
            <a:ext cx="3571900" cy="714380"/>
          </a:xfrm>
          <a:prstGeom prst="snip2DiagRect"/>
          <a:effectLst>
            <a:outerShdw algn="br" blurRad="76200" dir="13500000" kx="1200000" rotWithShape="0" sy="2300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sz="2000" lang="id-ID" smtClean="0"/>
              <a:t>Yakin pada Sunatullah</a:t>
            </a:r>
            <a:endParaRPr dirty="0" sz="2000" lang="id-ID"/>
          </a:p>
        </p:txBody>
      </p:sp>
      <p:sp>
        <p:nvSpPr>
          <p:cNvPr id="1048735" name="Snip Diagonal Corner Rectangle 5"/>
          <p:cNvSpPr/>
          <p:nvPr/>
        </p:nvSpPr>
        <p:spPr>
          <a:xfrm>
            <a:off x="3143240" y="4000504"/>
            <a:ext cx="3571900" cy="928694"/>
          </a:xfrm>
          <a:prstGeom prst="snip2DiagRect"/>
          <a:effectLst>
            <a:outerShdw algn="br" blurRad="76200" dir="13500000" kx="1200000" rotWithShape="0" sy="2300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id-ID" smtClean="0"/>
          </a:p>
          <a:p>
            <a:pPr algn="ctr"/>
            <a:endParaRPr dirty="0" lang="id-ID" smtClean="0"/>
          </a:p>
          <a:p>
            <a:pPr algn="ctr"/>
            <a:r>
              <a:rPr dirty="0" sz="2000" lang="id-ID" smtClean="0"/>
              <a:t>Menyempurnakan Ikhtiar dengan Tawakal</a:t>
            </a:r>
            <a:br>
              <a:rPr dirty="0" sz="2000" lang="id-ID" smtClean="0"/>
            </a:br>
            <a:r>
              <a:rPr dirty="0" lang="id-ID" smtClean="0"/>
              <a:t/>
            </a:r>
            <a:br>
              <a:rPr dirty="0" lang="id-ID" smtClean="0"/>
            </a:br>
            <a:endParaRPr dirty="0" lang="id-ID"/>
          </a:p>
        </p:txBody>
      </p:sp>
      <p:sp>
        <p:nvSpPr>
          <p:cNvPr id="1048736" name="Snip Diagonal Corner Rectangle 6"/>
          <p:cNvSpPr/>
          <p:nvPr/>
        </p:nvSpPr>
        <p:spPr>
          <a:xfrm>
            <a:off x="5357818" y="2571744"/>
            <a:ext cx="3571900" cy="714380"/>
          </a:xfrm>
          <a:prstGeom prst="snip2DiagRect"/>
          <a:effectLst>
            <a:outerShdw algn="br" blurRad="76200" dir="13500000" kx="1200000" rotWithShape="0" sy="2300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sz="2000" lang="id-ID" smtClean="0"/>
              <a:t>Senantiasa Berikhtiar yang Terbaik</a:t>
            </a:r>
            <a:endParaRPr dirty="0" sz="2000" lang="id-ID"/>
          </a:p>
        </p:txBody>
      </p:sp>
      <p:sp>
        <p:nvSpPr>
          <p:cNvPr id="1048737" name="Sun 7">
            <a:hlinkClick r:id="rId1" action="ppaction://hlinksldjump"/>
          </p:cNvPr>
          <p:cNvSpPr/>
          <p:nvPr/>
        </p:nvSpPr>
        <p:spPr>
          <a:xfrm>
            <a:off x="0" y="0"/>
            <a:ext cx="642942" cy="571504"/>
          </a:xfrm>
          <a:prstGeom prst="sun"/>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id-ID"/>
          </a:p>
        </p:txBody>
      </p:sp>
    </p:spTree>
  </p:cSld>
  <p:clrMapOvr>
    <a:masterClrMapping/>
  </p:clrMapOvr>
  <p:transition>
    <p:wipe dir="r"/>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5" presetSubtype="0">
                                  <p:stCondLst>
                                    <p:cond delay="0"/>
                                  </p:stCondLst>
                                  <p:iterate type="lt">
                                    <p:tmPct val="10000"/>
                                  </p:iterate>
                                  <p:childTnLst>
                                    <p:set>
                                      <p:cBhvr>
                                        <p:cTn dur="1" fill="hold" id="6">
                                          <p:stCondLst>
                                            <p:cond delay="0"/>
                                          </p:stCondLst>
                                        </p:cTn>
                                        <p:tgtEl>
                                          <p:spTgt spid="1048733"/>
                                        </p:tgtEl>
                                        <p:attrNameLst>
                                          <p:attrName>style.visibility</p:attrName>
                                        </p:attrNameLst>
                                      </p:cBhvr>
                                      <p:to>
                                        <p:strVal val="visible"/>
                                      </p:to>
                                    </p:set>
                                    <p:animEffect transition="in" filter="fade">
                                      <p:cBhvr>
                                        <p:cTn dur="1000" id="7"/>
                                        <p:tgtEl>
                                          <p:spTgt spid="1048733"/>
                                        </p:tgtEl>
                                      </p:cBhvr>
                                    </p:animEffect>
                                    <p:anim calcmode="lin" valueType="num">
                                      <p:cBhvr>
                                        <p:cTn dur="1000" fill="hold" id="8"/>
                                        <p:tgtEl>
                                          <p:spTgt spid="1048733"/>
                                        </p:tgtEl>
                                        <p:attrNameLst>
                                          <p:attrName>ppt_w</p:attrName>
                                        </p:attrNameLst>
                                      </p:cBhvr>
                                      <p:tavLst>
                                        <p:tav fmla="#ppt_w*sin(2.5*pi*$)" tm="0">
                                          <p:val>
                                            <p:fltVal val="0.0"/>
                                          </p:val>
                                        </p:tav>
                                        <p:tav tm="100000">
                                          <p:val>
                                            <p:fltVal val="1.0"/>
                                          </p:val>
                                        </p:tav>
                                      </p:tavLst>
                                    </p:anim>
                                    <p:anim calcmode="lin" valueType="num">
                                      <p:cBhvr>
                                        <p:cTn dur="1000" fill="hold" id="9"/>
                                        <p:tgtEl>
                                          <p:spTgt spid="1048733"/>
                                        </p:tgtEl>
                                        <p:attrNameLst>
                                          <p:attrName>ppt_h</p:attrName>
                                        </p:attrNameLst>
                                      </p:cBhvr>
                                      <p:tavLst>
                                        <p:tav tm="0">
                                          <p:val>
                                            <p:strVal val="#ppt_h"/>
                                          </p:val>
                                        </p:tav>
                                        <p:tav tm="100000">
                                          <p:val>
                                            <p:strVal val="#ppt_h"/>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34" presetSubtype="0">
                                  <p:stCondLst>
                                    <p:cond delay="0"/>
                                  </p:stCondLst>
                                  <p:childTnLst>
                                    <p:set>
                                      <p:cBhvr>
                                        <p:cTn dur="1" fill="hold" id="13">
                                          <p:stCondLst>
                                            <p:cond delay="0"/>
                                          </p:stCondLst>
                                        </p:cTn>
                                        <p:tgtEl>
                                          <p:spTgt spid="1048734"/>
                                        </p:tgtEl>
                                        <p:attrNameLst>
                                          <p:attrName>style.visibility</p:attrName>
                                        </p:attrNameLst>
                                      </p:cBhvr>
                                      <p:to>
                                        <p:strVal val="visible"/>
                                      </p:to>
                                    </p:set>
                                    <p:anim calcmode="lin" from="(-#ppt_w/2)" to="(#ppt_x)" valueType="num">
                                      <p:cBhvr>
                                        <p:cTn dur="600" fill="hold" id="14">
                                          <p:stCondLst>
                                            <p:cond delay="0"/>
                                          </p:stCondLst>
                                        </p:cTn>
                                        <p:tgtEl>
                                          <p:spTgt spid="1048734"/>
                                        </p:tgtEl>
                                        <p:attrNameLst>
                                          <p:attrName>ppt_x</p:attrName>
                                        </p:attrNameLst>
                                      </p:cBhvr>
                                    </p:anim>
                                    <p:anim calcmode="lin" from="0" to="-1.0" valueType="num">
                                      <p:cBhvr>
                                        <p:cTn autoRev="1" decel="50000" dur="200" fill="hold" id="15">
                                          <p:stCondLst>
                                            <p:cond delay="600"/>
                                          </p:stCondLst>
                                        </p:cTn>
                                        <p:tgtEl>
                                          <p:spTgt spid="1048734"/>
                                        </p:tgtEl>
                                        <p:attrNameLst>
                                          <p:attrName>xshear</p:attrName>
                                        </p:attrNameLst>
                                      </p:cBhvr>
                                    </p:anim>
                                    <p:animScale>
                                      <p:cBhvr>
                                        <p:cTn autoRev="1" decel="100000" dur="200" fill="hold" id="16">
                                          <p:stCondLst>
                                            <p:cond delay="600"/>
                                          </p:stCondLst>
                                        </p:cTn>
                                        <p:tgtEl>
                                          <p:spTgt spid="1048734"/>
                                        </p:tgtEl>
                                      </p:cBhvr>
                                      <p:from x="100000" y="100000"/>
                                      <p:to x="80000" y="100000"/>
                                    </p:animScale>
                                    <p:anim by="(#ppt_h/3+#ppt_w*0.1)" calcmode="lin" valueType="num">
                                      <p:cBhvr additive="sum">
                                        <p:cTn autoRev="1" decel="100000" dur="200" fill="hold" id="17">
                                          <p:stCondLst>
                                            <p:cond delay="600"/>
                                          </p:stCondLst>
                                        </p:cTn>
                                        <p:tgtEl>
                                          <p:spTgt spid="1048734"/>
                                        </p:tgtEl>
                                        <p:attrNameLst>
                                          <p:attrName>ppt_x</p:attrName>
                                        </p:attrNameLst>
                                      </p:cBhvr>
                                    </p:anim>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4" presetSubtype="0">
                                  <p:stCondLst>
                                    <p:cond delay="0"/>
                                  </p:stCondLst>
                                  <p:childTnLst>
                                    <p:set>
                                      <p:cBhvr>
                                        <p:cTn dur="1" fill="hold" id="21">
                                          <p:stCondLst>
                                            <p:cond delay="0"/>
                                          </p:stCondLst>
                                        </p:cTn>
                                        <p:tgtEl>
                                          <p:spTgt spid="1048735"/>
                                        </p:tgtEl>
                                        <p:attrNameLst>
                                          <p:attrName>style.visibility</p:attrName>
                                        </p:attrNameLst>
                                      </p:cBhvr>
                                      <p:to>
                                        <p:strVal val="visible"/>
                                      </p:to>
                                    </p:set>
                                    <p:anim calcmode="lin" from="(-#ppt_w/2)" to="(#ppt_x)" valueType="num">
                                      <p:cBhvr>
                                        <p:cTn dur="600" fill="hold" id="22">
                                          <p:stCondLst>
                                            <p:cond delay="0"/>
                                          </p:stCondLst>
                                        </p:cTn>
                                        <p:tgtEl>
                                          <p:spTgt spid="1048735"/>
                                        </p:tgtEl>
                                        <p:attrNameLst>
                                          <p:attrName>ppt_x</p:attrName>
                                        </p:attrNameLst>
                                      </p:cBhvr>
                                    </p:anim>
                                    <p:anim calcmode="lin" from="0" to="-1.0" valueType="num">
                                      <p:cBhvr>
                                        <p:cTn autoRev="1" decel="50000" dur="200" fill="hold" id="23">
                                          <p:stCondLst>
                                            <p:cond delay="600"/>
                                          </p:stCondLst>
                                        </p:cTn>
                                        <p:tgtEl>
                                          <p:spTgt spid="1048735"/>
                                        </p:tgtEl>
                                        <p:attrNameLst>
                                          <p:attrName>xshear</p:attrName>
                                        </p:attrNameLst>
                                      </p:cBhvr>
                                    </p:anim>
                                    <p:animScale>
                                      <p:cBhvr>
                                        <p:cTn autoRev="1" decel="100000" dur="200" fill="hold" id="24">
                                          <p:stCondLst>
                                            <p:cond delay="600"/>
                                          </p:stCondLst>
                                        </p:cTn>
                                        <p:tgtEl>
                                          <p:spTgt spid="1048735"/>
                                        </p:tgtEl>
                                      </p:cBhvr>
                                      <p:from x="100000" y="100000"/>
                                      <p:to x="80000" y="100000"/>
                                    </p:animScale>
                                    <p:anim by="(#ppt_h/3+#ppt_w*0.1)" calcmode="lin" valueType="num">
                                      <p:cBhvr additive="sum">
                                        <p:cTn autoRev="1" decel="100000" dur="200" fill="hold" id="25">
                                          <p:stCondLst>
                                            <p:cond delay="600"/>
                                          </p:stCondLst>
                                        </p:cTn>
                                        <p:tgtEl>
                                          <p:spTgt spid="1048735"/>
                                        </p:tgtEl>
                                        <p:attrNameLst>
                                          <p:attrName>ppt_x</p:attrName>
                                        </p:attrNameLst>
                                      </p:cBhvr>
                                    </p:anim>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34" presetSubtype="0">
                                  <p:stCondLst>
                                    <p:cond delay="0"/>
                                  </p:stCondLst>
                                  <p:childTnLst>
                                    <p:set>
                                      <p:cBhvr>
                                        <p:cTn dur="1" fill="hold" id="29">
                                          <p:stCondLst>
                                            <p:cond delay="0"/>
                                          </p:stCondLst>
                                        </p:cTn>
                                        <p:tgtEl>
                                          <p:spTgt spid="1048736"/>
                                        </p:tgtEl>
                                        <p:attrNameLst>
                                          <p:attrName>style.visibility</p:attrName>
                                        </p:attrNameLst>
                                      </p:cBhvr>
                                      <p:to>
                                        <p:strVal val="visible"/>
                                      </p:to>
                                    </p:set>
                                    <p:anim calcmode="lin" from="(-#ppt_w/2)" to="(#ppt_x)" valueType="num">
                                      <p:cBhvr>
                                        <p:cTn dur="600" fill="hold" id="30">
                                          <p:stCondLst>
                                            <p:cond delay="0"/>
                                          </p:stCondLst>
                                        </p:cTn>
                                        <p:tgtEl>
                                          <p:spTgt spid="1048736"/>
                                        </p:tgtEl>
                                        <p:attrNameLst>
                                          <p:attrName>ppt_x</p:attrName>
                                        </p:attrNameLst>
                                      </p:cBhvr>
                                    </p:anim>
                                    <p:anim calcmode="lin" from="0" to="-1.0" valueType="num">
                                      <p:cBhvr>
                                        <p:cTn autoRev="1" decel="50000" dur="200" fill="hold" id="31">
                                          <p:stCondLst>
                                            <p:cond delay="600"/>
                                          </p:stCondLst>
                                        </p:cTn>
                                        <p:tgtEl>
                                          <p:spTgt spid="1048736"/>
                                        </p:tgtEl>
                                        <p:attrNameLst>
                                          <p:attrName>xshear</p:attrName>
                                        </p:attrNameLst>
                                      </p:cBhvr>
                                    </p:anim>
                                    <p:animScale>
                                      <p:cBhvr>
                                        <p:cTn autoRev="1" decel="100000" dur="200" fill="hold" id="32">
                                          <p:stCondLst>
                                            <p:cond delay="600"/>
                                          </p:stCondLst>
                                        </p:cTn>
                                        <p:tgtEl>
                                          <p:spTgt spid="1048736"/>
                                        </p:tgtEl>
                                      </p:cBhvr>
                                      <p:from x="100000" y="100000"/>
                                      <p:to x="80000" y="100000"/>
                                    </p:animScale>
                                    <p:anim by="(#ppt_h/3+#ppt_w*0.1)" calcmode="lin" valueType="num">
                                      <p:cBhvr additive="sum">
                                        <p:cTn autoRev="1" decel="100000" dur="200" fill="hold" id="33">
                                          <p:stCondLst>
                                            <p:cond delay="600"/>
                                          </p:stCondLst>
                                        </p:cTn>
                                        <p:tgtEl>
                                          <p:spTgt spid="1048736"/>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3" grpId="0" animBg="1"/>
      <p:bldP spid="1048734" grpId="0" animBg="1"/>
      <p:bldP spid="1048735" grpId="0" animBg="1"/>
      <p:bldP spid="104873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a:stretch>
        </a:blipFill>
      </p:bgPr>
    </p:bg>
    <p:spTree>
      <p:nvGrpSpPr>
        <p:cNvPr id="81" name=""/>
        <p:cNvGrpSpPr/>
        <p:nvPr/>
      </p:nvGrpSpPr>
      <p:grpSpPr>
        <a:xfrm>
          <a:off x="0" y="0"/>
          <a:ext cx="0" cy="0"/>
          <a:chOff x="0" y="0"/>
          <a:chExt cx="0" cy="0"/>
        </a:xfrm>
      </p:grpSpPr>
      <p:sp>
        <p:nvSpPr>
          <p:cNvPr id="1048738" name="Title 1"/>
          <p:cNvSpPr>
            <a:spLocks noGrp="1"/>
          </p:cNvSpPr>
          <p:nvPr>
            <p:ph type="title"/>
          </p:nvPr>
        </p:nvSpPr>
        <p:spPr/>
        <p:txBody>
          <a:bodyPr/>
          <a:p>
            <a:endParaRPr lang="id-ID"/>
          </a:p>
        </p:txBody>
      </p:sp>
      <p:pic>
        <p:nvPicPr>
          <p:cNvPr id="2097163" name="Content Placeholder 8" descr="Chibi+Hatsune+Miku+gif+Gambar+gerak-Beauty.gif"/>
          <p:cNvPicPr>
            <a:picLocks noChangeAspect="1" noGrp="1"/>
          </p:cNvPicPr>
          <p:nvPr>
            <p:ph idx="1"/>
          </p:nvPr>
        </p:nvPicPr>
        <p:blipFill>
          <a:blip xmlns:r="http://schemas.openxmlformats.org/officeDocument/2006/relationships" r:embed="rId2"/>
          <a:stretch>
            <a:fillRect/>
          </a:stretch>
        </p:blipFill>
        <p:spPr>
          <a:xfrm>
            <a:off x="3714744" y="4716551"/>
            <a:ext cx="1634869" cy="2141449"/>
          </a:xfrm>
        </p:spPr>
      </p:pic>
      <p:sp>
        <p:nvSpPr>
          <p:cNvPr id="1048739" name="Horizontal Scroll 3"/>
          <p:cNvSpPr/>
          <p:nvPr/>
        </p:nvSpPr>
        <p:spPr>
          <a:xfrm>
            <a:off x="3286116" y="642918"/>
            <a:ext cx="2928958" cy="1000132"/>
          </a:xfrm>
          <a:prstGeom prst="horizontalScroll"/>
          <a:solidFill>
            <a:srgbClr val="00B050"/>
          </a:solidFill>
        </p:spPr>
        <p:style>
          <a:lnRef idx="3">
            <a:schemeClr val="lt1"/>
          </a:lnRef>
          <a:fillRef idx="1">
            <a:schemeClr val="accent4"/>
          </a:fillRef>
          <a:effectRef idx="1">
            <a:schemeClr val="accent4"/>
          </a:effectRef>
          <a:fontRef idx="minor">
            <a:schemeClr val="lt1"/>
          </a:fontRef>
        </p:style>
        <p:txBody>
          <a:bodyPr anchor="ctr" rtlCol="0"/>
          <a:p>
            <a:pPr algn="ctr"/>
            <a:r>
              <a:rPr dirty="0" lang="id-ID" smtClean="0">
                <a:latin typeface="Adobe Caslon Pro" pitchFamily="18" charset="0"/>
              </a:rPr>
              <a:t>Macam-macam Takdir Allah</a:t>
            </a:r>
            <a:endParaRPr dirty="0" lang="id-ID">
              <a:latin typeface="Adobe Caslon Pro" pitchFamily="18" charset="0"/>
            </a:endParaRPr>
          </a:p>
        </p:txBody>
      </p:sp>
      <p:sp>
        <p:nvSpPr>
          <p:cNvPr id="1048740" name="Snip Same Side Corner Rectangle 4"/>
          <p:cNvSpPr/>
          <p:nvPr/>
        </p:nvSpPr>
        <p:spPr>
          <a:xfrm>
            <a:off x="1500166" y="2428868"/>
            <a:ext cx="2071702" cy="642942"/>
          </a:xfrm>
          <a:prstGeom prst="snip2SameRect"/>
          <a:solidFill>
            <a:srgbClr val="F62EBD"/>
          </a:solidFill>
          <a:effectLst>
            <a:innerShdw blurRad="63500" dir="27000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sz="2000" lang="id-ID" smtClean="0"/>
              <a:t>Takdir Mua’llaq </a:t>
            </a:r>
            <a:endParaRPr dirty="0" sz="2000" lang="id-ID"/>
          </a:p>
        </p:txBody>
      </p:sp>
      <p:sp>
        <p:nvSpPr>
          <p:cNvPr id="1048741" name="Snip Same Side Corner Rectangle 5"/>
          <p:cNvSpPr/>
          <p:nvPr/>
        </p:nvSpPr>
        <p:spPr>
          <a:xfrm>
            <a:off x="6000760" y="2428868"/>
            <a:ext cx="2071702" cy="642942"/>
          </a:xfrm>
          <a:prstGeom prst="snip2SameRect"/>
          <a:solidFill>
            <a:srgbClr val="F62EBD"/>
          </a:solidFill>
          <a:effectLst>
            <a:innerShdw blurRad="63500" dir="27000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sz="2000" lang="id-ID" smtClean="0"/>
              <a:t>Takdir Mubram</a:t>
            </a:r>
            <a:endParaRPr dirty="0" sz="2000" lang="id-ID"/>
          </a:p>
        </p:txBody>
      </p:sp>
      <p:sp>
        <p:nvSpPr>
          <p:cNvPr id="1048742" name="Rectangle 6"/>
          <p:cNvSpPr/>
          <p:nvPr/>
        </p:nvSpPr>
        <p:spPr>
          <a:xfrm>
            <a:off x="1643042" y="4071942"/>
            <a:ext cx="1928826" cy="1571636"/>
          </a:xfrm>
          <a:prstGeom prst="rect"/>
          <a:solidFill>
            <a:srgbClr val="FF7C80"/>
          </a:solidFill>
          <a:ln>
            <a:solidFill>
              <a:schemeClr val="accent5">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sz="2000" lang="id-ID" smtClean="0"/>
              <a:t>Erat kaitannya dengan ikhtiar manusia</a:t>
            </a:r>
            <a:endParaRPr dirty="0" sz="2000" lang="id-ID"/>
          </a:p>
        </p:txBody>
      </p:sp>
      <p:sp>
        <p:nvSpPr>
          <p:cNvPr id="1048743" name="Rectangle 7"/>
          <p:cNvSpPr/>
          <p:nvPr/>
        </p:nvSpPr>
        <p:spPr>
          <a:xfrm>
            <a:off x="6143636" y="4071942"/>
            <a:ext cx="1928826" cy="1571636"/>
          </a:xfrm>
          <a:prstGeom prst="rect"/>
          <a:solidFill>
            <a:srgbClr val="FF7C80"/>
          </a:solidFill>
          <a:ln>
            <a:solidFill>
              <a:schemeClr val="accent5">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sz="2000" lang="id-ID" smtClean="0"/>
              <a:t>Terjadi pada diri manusia dan tidak dapat diusahakan </a:t>
            </a:r>
            <a:endParaRPr dirty="0" sz="2000" lang="id-ID"/>
          </a:p>
        </p:txBody>
      </p:sp>
      <p:pic>
        <p:nvPicPr>
          <p:cNvPr id="2097164" name="Content Placeholder 8" descr="Chibi+Hatsune+Miku+gif+Gambar+gerak-Beauty.gif"/>
          <p:cNvPicPr>
            <a:picLocks noChangeAspect="1"/>
          </p:cNvPicPr>
          <p:nvPr/>
        </p:nvPicPr>
        <p:blipFill>
          <a:blip xmlns:r="http://schemas.openxmlformats.org/officeDocument/2006/relationships" r:embed="rId2"/>
          <a:stretch>
            <a:fillRect/>
          </a:stretch>
        </p:blipFill>
        <p:spPr>
          <a:xfrm>
            <a:off x="2857488" y="5641541"/>
            <a:ext cx="928694" cy="1216459"/>
          </a:xfrm>
          <a:prstGeom prst="rect"/>
        </p:spPr>
      </p:pic>
      <p:pic>
        <p:nvPicPr>
          <p:cNvPr id="2097165" name="Content Placeholder 8" descr="Chibi+Hatsune+Miku+gif+Gambar+gerak-Beauty.gif"/>
          <p:cNvPicPr>
            <a:picLocks noChangeAspect="1"/>
          </p:cNvPicPr>
          <p:nvPr/>
        </p:nvPicPr>
        <p:blipFill>
          <a:blip xmlns:r="http://schemas.openxmlformats.org/officeDocument/2006/relationships" r:embed="rId2"/>
          <a:stretch>
            <a:fillRect/>
          </a:stretch>
        </p:blipFill>
        <p:spPr>
          <a:xfrm>
            <a:off x="5267194" y="5429264"/>
            <a:ext cx="1090755" cy="1428736"/>
          </a:xfrm>
          <a:prstGeom prst="rect"/>
        </p:spPr>
      </p:pic>
      <p:sp>
        <p:nvSpPr>
          <p:cNvPr id="1048744" name="Sun 12">
            <a:hlinkClick r:id="rId3" action="ppaction://hlinksldjump"/>
          </p:cNvPr>
          <p:cNvSpPr/>
          <p:nvPr/>
        </p:nvSpPr>
        <p:spPr>
          <a:xfrm>
            <a:off x="214282" y="142852"/>
            <a:ext cx="714380" cy="642942"/>
          </a:xfrm>
          <a:prstGeom prst="sun"/>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id-ID"/>
          </a:p>
        </p:txBody>
      </p:sp>
    </p:spTree>
  </p:cSld>
  <p:clrMapOvr>
    <a:masterClrMapping/>
  </p:clrMapOvr>
  <p:transition>
    <p:wipe dir="r"/>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5" presetSubtype="0">
                                  <p:stCondLst>
                                    <p:cond delay="0"/>
                                  </p:stCondLst>
                                  <p:iterate type="lt">
                                    <p:tmPct val="10000"/>
                                  </p:iterate>
                                  <p:childTnLst>
                                    <p:set>
                                      <p:cBhvr>
                                        <p:cTn dur="1" fill="hold" id="6">
                                          <p:stCondLst>
                                            <p:cond delay="0"/>
                                          </p:stCondLst>
                                        </p:cTn>
                                        <p:tgtEl>
                                          <p:spTgt spid="1048739"/>
                                        </p:tgtEl>
                                        <p:attrNameLst>
                                          <p:attrName>style.visibility</p:attrName>
                                        </p:attrNameLst>
                                      </p:cBhvr>
                                      <p:to>
                                        <p:strVal val="visible"/>
                                      </p:to>
                                    </p:set>
                                    <p:animEffect transition="in" filter="fade">
                                      <p:cBhvr>
                                        <p:cTn dur="1000" id="7"/>
                                        <p:tgtEl>
                                          <p:spTgt spid="1048739"/>
                                        </p:tgtEl>
                                      </p:cBhvr>
                                    </p:animEffect>
                                    <p:anim calcmode="lin" valueType="num">
                                      <p:cBhvr>
                                        <p:cTn dur="1000" fill="hold" id="8"/>
                                        <p:tgtEl>
                                          <p:spTgt spid="1048739"/>
                                        </p:tgtEl>
                                        <p:attrNameLst>
                                          <p:attrName>ppt_w</p:attrName>
                                        </p:attrNameLst>
                                      </p:cBhvr>
                                      <p:tavLst>
                                        <p:tav fmla="#ppt_w*sin(2.5*pi*$)" tm="0">
                                          <p:val>
                                            <p:fltVal val="0.0"/>
                                          </p:val>
                                        </p:tav>
                                        <p:tav tm="100000">
                                          <p:val>
                                            <p:fltVal val="1.0"/>
                                          </p:val>
                                        </p:tav>
                                      </p:tavLst>
                                    </p:anim>
                                    <p:anim calcmode="lin" valueType="num">
                                      <p:cBhvr>
                                        <p:cTn dur="1000" fill="hold" id="9"/>
                                        <p:tgtEl>
                                          <p:spTgt spid="1048739"/>
                                        </p:tgtEl>
                                        <p:attrNameLst>
                                          <p:attrName>ppt_h</p:attrName>
                                        </p:attrNameLst>
                                      </p:cBhvr>
                                      <p:tavLst>
                                        <p:tav tm="0">
                                          <p:val>
                                            <p:strVal val="#ppt_h"/>
                                          </p:val>
                                        </p:tav>
                                        <p:tav tm="100000">
                                          <p:val>
                                            <p:strVal val="#ppt_h"/>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34" presetSubtype="0">
                                  <p:stCondLst>
                                    <p:cond delay="0"/>
                                  </p:stCondLst>
                                  <p:childTnLst>
                                    <p:set>
                                      <p:cBhvr>
                                        <p:cTn dur="1" fill="hold" id="13">
                                          <p:stCondLst>
                                            <p:cond delay="0"/>
                                          </p:stCondLst>
                                        </p:cTn>
                                        <p:tgtEl>
                                          <p:spTgt spid="1048740"/>
                                        </p:tgtEl>
                                        <p:attrNameLst>
                                          <p:attrName>style.visibility</p:attrName>
                                        </p:attrNameLst>
                                      </p:cBhvr>
                                      <p:to>
                                        <p:strVal val="visible"/>
                                      </p:to>
                                    </p:set>
                                    <p:anim calcmode="lin" from="(-#ppt_w/2)" to="(#ppt_x)" valueType="num">
                                      <p:cBhvr>
                                        <p:cTn dur="600" fill="hold" id="14">
                                          <p:stCondLst>
                                            <p:cond delay="0"/>
                                          </p:stCondLst>
                                        </p:cTn>
                                        <p:tgtEl>
                                          <p:spTgt spid="1048740"/>
                                        </p:tgtEl>
                                        <p:attrNameLst>
                                          <p:attrName>ppt_x</p:attrName>
                                        </p:attrNameLst>
                                      </p:cBhvr>
                                    </p:anim>
                                    <p:anim calcmode="lin" from="0" to="-1.0" valueType="num">
                                      <p:cBhvr>
                                        <p:cTn autoRev="1" decel="50000" dur="200" fill="hold" id="15">
                                          <p:stCondLst>
                                            <p:cond delay="600"/>
                                          </p:stCondLst>
                                        </p:cTn>
                                        <p:tgtEl>
                                          <p:spTgt spid="1048740"/>
                                        </p:tgtEl>
                                        <p:attrNameLst>
                                          <p:attrName>xshear</p:attrName>
                                        </p:attrNameLst>
                                      </p:cBhvr>
                                    </p:anim>
                                    <p:animScale>
                                      <p:cBhvr>
                                        <p:cTn autoRev="1" decel="100000" dur="200" fill="hold" id="16">
                                          <p:stCondLst>
                                            <p:cond delay="600"/>
                                          </p:stCondLst>
                                        </p:cTn>
                                        <p:tgtEl>
                                          <p:spTgt spid="1048740"/>
                                        </p:tgtEl>
                                      </p:cBhvr>
                                      <p:from x="100000" y="100000"/>
                                      <p:to x="80000" y="100000"/>
                                    </p:animScale>
                                    <p:anim by="(#ppt_h/3+#ppt_w*0.1)" calcmode="lin" valueType="num">
                                      <p:cBhvr additive="sum">
                                        <p:cTn autoRev="1" decel="100000" dur="200" fill="hold" id="17">
                                          <p:stCondLst>
                                            <p:cond delay="600"/>
                                          </p:stCondLst>
                                        </p:cTn>
                                        <p:tgtEl>
                                          <p:spTgt spid="1048740"/>
                                        </p:tgtEl>
                                        <p:attrNameLst>
                                          <p:attrName>ppt_x</p:attrName>
                                        </p:attrNameLst>
                                      </p:cBhvr>
                                    </p:anim>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 presetSubtype="4">
                                  <p:stCondLst>
                                    <p:cond delay="0"/>
                                  </p:stCondLst>
                                  <p:childTnLst>
                                    <p:set>
                                      <p:cBhvr>
                                        <p:cTn dur="1" fill="hold" id="21">
                                          <p:stCondLst>
                                            <p:cond delay="0"/>
                                          </p:stCondLst>
                                        </p:cTn>
                                        <p:tgtEl>
                                          <p:spTgt spid="1048742"/>
                                        </p:tgtEl>
                                        <p:attrNameLst>
                                          <p:attrName>style.visibility</p:attrName>
                                        </p:attrNameLst>
                                      </p:cBhvr>
                                      <p:to>
                                        <p:strVal val="visible"/>
                                      </p:to>
                                    </p:set>
                                    <p:anim calcmode="lin" valueType="num">
                                      <p:cBhvr additive="base">
                                        <p:cTn dur="500" fill="hold" id="22"/>
                                        <p:tgtEl>
                                          <p:spTgt spid="1048742"/>
                                        </p:tgtEl>
                                        <p:attrNameLst>
                                          <p:attrName>ppt_x</p:attrName>
                                        </p:attrNameLst>
                                      </p:cBhvr>
                                      <p:tavLst>
                                        <p:tav tm="0">
                                          <p:val>
                                            <p:strVal val="#ppt_x"/>
                                          </p:val>
                                        </p:tav>
                                        <p:tav tm="100000">
                                          <p:val>
                                            <p:strVal val="#ppt_x"/>
                                          </p:val>
                                        </p:tav>
                                      </p:tavLst>
                                    </p:anim>
                                    <p:anim calcmode="lin" valueType="num">
                                      <p:cBhvr additive="base">
                                        <p:cTn dur="500" fill="hold" id="23"/>
                                        <p:tgtEl>
                                          <p:spTgt spid="1048742"/>
                                        </p:tgtEl>
                                        <p:attrNameLst>
                                          <p:attrName>ppt_y</p:attrName>
                                        </p:attrNameLst>
                                      </p:cBhvr>
                                      <p:tavLst>
                                        <p:tav tm="0">
                                          <p:val>
                                            <p:strVal val="1+#ppt_h/2"/>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34" presetSubtype="0">
                                  <p:stCondLst>
                                    <p:cond delay="0"/>
                                  </p:stCondLst>
                                  <p:childTnLst>
                                    <p:set>
                                      <p:cBhvr>
                                        <p:cTn dur="1" fill="hold" id="27">
                                          <p:stCondLst>
                                            <p:cond delay="0"/>
                                          </p:stCondLst>
                                        </p:cTn>
                                        <p:tgtEl>
                                          <p:spTgt spid="1048741"/>
                                        </p:tgtEl>
                                        <p:attrNameLst>
                                          <p:attrName>style.visibility</p:attrName>
                                        </p:attrNameLst>
                                      </p:cBhvr>
                                      <p:to>
                                        <p:strVal val="visible"/>
                                      </p:to>
                                    </p:set>
                                    <p:anim calcmode="lin" from="(-#ppt_w/2)" to="(#ppt_x)" valueType="num">
                                      <p:cBhvr>
                                        <p:cTn dur="600" fill="hold" id="28">
                                          <p:stCondLst>
                                            <p:cond delay="0"/>
                                          </p:stCondLst>
                                        </p:cTn>
                                        <p:tgtEl>
                                          <p:spTgt spid="1048741"/>
                                        </p:tgtEl>
                                        <p:attrNameLst>
                                          <p:attrName>ppt_x</p:attrName>
                                        </p:attrNameLst>
                                      </p:cBhvr>
                                    </p:anim>
                                    <p:anim calcmode="lin" from="0" to="-1.0" valueType="num">
                                      <p:cBhvr>
                                        <p:cTn autoRev="1" decel="50000" dur="200" fill="hold" id="29">
                                          <p:stCondLst>
                                            <p:cond delay="600"/>
                                          </p:stCondLst>
                                        </p:cTn>
                                        <p:tgtEl>
                                          <p:spTgt spid="1048741"/>
                                        </p:tgtEl>
                                        <p:attrNameLst>
                                          <p:attrName>xshear</p:attrName>
                                        </p:attrNameLst>
                                      </p:cBhvr>
                                    </p:anim>
                                    <p:animScale>
                                      <p:cBhvr>
                                        <p:cTn autoRev="1" decel="100000" dur="200" fill="hold" id="30">
                                          <p:stCondLst>
                                            <p:cond delay="600"/>
                                          </p:stCondLst>
                                        </p:cTn>
                                        <p:tgtEl>
                                          <p:spTgt spid="1048741"/>
                                        </p:tgtEl>
                                      </p:cBhvr>
                                      <p:from x="100000" y="100000"/>
                                      <p:to x="80000" y="100000"/>
                                    </p:animScale>
                                    <p:anim by="(#ppt_h/3+#ppt_w*0.1)" calcmode="lin" valueType="num">
                                      <p:cBhvr additive="sum">
                                        <p:cTn autoRev="1" decel="100000" dur="200" fill="hold" id="31">
                                          <p:stCondLst>
                                            <p:cond delay="600"/>
                                          </p:stCondLst>
                                        </p:cTn>
                                        <p:tgtEl>
                                          <p:spTgt spid="1048741"/>
                                        </p:tgtEl>
                                        <p:attrNameLst>
                                          <p:attrName>ppt_x</p:attrName>
                                        </p:attrNameLst>
                                      </p:cBhvr>
                                    </p:anim>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2" presetSubtype="4">
                                  <p:stCondLst>
                                    <p:cond delay="0"/>
                                  </p:stCondLst>
                                  <p:childTnLst>
                                    <p:set>
                                      <p:cBhvr>
                                        <p:cTn dur="1" fill="hold" id="35">
                                          <p:stCondLst>
                                            <p:cond delay="0"/>
                                          </p:stCondLst>
                                        </p:cTn>
                                        <p:tgtEl>
                                          <p:spTgt spid="1048743"/>
                                        </p:tgtEl>
                                        <p:attrNameLst>
                                          <p:attrName>style.visibility</p:attrName>
                                        </p:attrNameLst>
                                      </p:cBhvr>
                                      <p:to>
                                        <p:strVal val="visible"/>
                                      </p:to>
                                    </p:set>
                                    <p:anim calcmode="lin" valueType="num">
                                      <p:cBhvr additive="base">
                                        <p:cTn dur="500" fill="hold" id="36"/>
                                        <p:tgtEl>
                                          <p:spTgt spid="1048743"/>
                                        </p:tgtEl>
                                        <p:attrNameLst>
                                          <p:attrName>ppt_x</p:attrName>
                                        </p:attrNameLst>
                                      </p:cBhvr>
                                      <p:tavLst>
                                        <p:tav tm="0">
                                          <p:val>
                                            <p:strVal val="#ppt_x"/>
                                          </p:val>
                                        </p:tav>
                                        <p:tav tm="100000">
                                          <p:val>
                                            <p:strVal val="#ppt_x"/>
                                          </p:val>
                                        </p:tav>
                                      </p:tavLst>
                                    </p:anim>
                                    <p:anim calcmode="lin" valueType="num">
                                      <p:cBhvr additive="base">
                                        <p:cTn dur="500" fill="hold" id="37"/>
                                        <p:tgtEl>
                                          <p:spTgt spid="10487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9" grpId="0" animBg="1"/>
      <p:bldP spid="1048740" grpId="0" animBg="1"/>
      <p:bldP spid="1048741" grpId="0" animBg="1"/>
      <p:bldP spid="1048742" grpId="0" animBg="1"/>
      <p:bldP spid="104874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00"/>
            </a:gs>
            <a:gs pos="64999">
              <a:srgbClr val="F0EBD5"/>
            </a:gs>
            <a:gs pos="100000">
              <a:srgbClr val="D1C39F"/>
            </a:gs>
          </a:gsLst>
          <a:lin ang="2700000" scaled="0"/>
        </a:gradFill>
      </p:bgPr>
    </p:bg>
    <p:spTree>
      <p:nvGrpSpPr>
        <p:cNvPr id="41" name=""/>
        <p:cNvGrpSpPr/>
        <p:nvPr/>
      </p:nvGrpSpPr>
      <p:grpSpPr>
        <a:xfrm>
          <a:off x="0" y="0"/>
          <a:ext cx="0" cy="0"/>
          <a:chOff x="0" y="0"/>
          <a:chExt cx="0" cy="0"/>
        </a:xfrm>
      </p:grpSpPr>
      <p:sp>
        <p:nvSpPr>
          <p:cNvPr id="1048626" name="Title 1"/>
          <p:cNvSpPr>
            <a:spLocks noGrp="1"/>
          </p:cNvSpPr>
          <p:nvPr>
            <p:ph type="title"/>
          </p:nvPr>
        </p:nvSpPr>
        <p:spPr/>
        <p:txBody>
          <a:bodyPr/>
          <a:p>
            <a:endParaRPr lang="id-ID"/>
          </a:p>
        </p:txBody>
      </p:sp>
      <p:sp>
        <p:nvSpPr>
          <p:cNvPr id="1048627" name="Content Placeholder 2"/>
          <p:cNvSpPr>
            <a:spLocks noGrp="1"/>
          </p:cNvSpPr>
          <p:nvPr>
            <p:ph idx="1"/>
          </p:nvPr>
        </p:nvSpPr>
        <p:spPr/>
        <p:txBody>
          <a:bodyPr/>
          <a:p>
            <a:endParaRPr dirty="0" lang="id-ID"/>
          </a:p>
        </p:txBody>
      </p:sp>
      <p:sp>
        <p:nvSpPr>
          <p:cNvPr id="1048628" name="U-Turn Arrow 3"/>
          <p:cNvSpPr/>
          <p:nvPr/>
        </p:nvSpPr>
        <p:spPr>
          <a:xfrm>
            <a:off x="4286248" y="2643182"/>
            <a:ext cx="1357322" cy="2071702"/>
          </a:xfrm>
          <a:prstGeom prst="uturnArrow">
            <a:avLst>
              <a:gd name="adj1" fmla="val 12563"/>
              <a:gd name="adj2" fmla="val 25000"/>
              <a:gd name="adj3" fmla="val 26036"/>
              <a:gd name="adj4" fmla="val 43750"/>
              <a:gd name="adj5" fmla="val 76358"/>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id-ID">
              <a:solidFill>
                <a:schemeClr val="tx1"/>
              </a:solidFill>
            </a:endParaRPr>
          </a:p>
        </p:txBody>
      </p:sp>
      <p:sp>
        <p:nvSpPr>
          <p:cNvPr id="1048629" name="U-Turn Arrow 4"/>
          <p:cNvSpPr/>
          <p:nvPr/>
        </p:nvSpPr>
        <p:spPr>
          <a:xfrm flipH="1">
            <a:off x="3000364" y="3500438"/>
            <a:ext cx="1428760" cy="2286016"/>
          </a:xfrm>
          <a:prstGeom prst="uturnArrow">
            <a:avLst>
              <a:gd name="adj1" fmla="val 12563"/>
              <a:gd name="adj2" fmla="val 25000"/>
              <a:gd name="adj3" fmla="val 26036"/>
              <a:gd name="adj4" fmla="val 43750"/>
              <a:gd name="adj5" fmla="val 59382"/>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id-ID">
              <a:solidFill>
                <a:schemeClr val="tx1"/>
              </a:solidFill>
            </a:endParaRPr>
          </a:p>
        </p:txBody>
      </p:sp>
      <p:sp>
        <p:nvSpPr>
          <p:cNvPr id="1048630" name="Up Arrow 5"/>
          <p:cNvSpPr/>
          <p:nvPr/>
        </p:nvSpPr>
        <p:spPr>
          <a:xfrm>
            <a:off x="4143372" y="2000240"/>
            <a:ext cx="357190" cy="1857388"/>
          </a:xfrm>
          <a:prstGeom prst="upArrow"/>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id-ID"/>
          </a:p>
        </p:txBody>
      </p:sp>
      <p:sp>
        <p:nvSpPr>
          <p:cNvPr id="1048631" name="Flowchart: Preparation 7"/>
          <p:cNvSpPr/>
          <p:nvPr/>
        </p:nvSpPr>
        <p:spPr>
          <a:xfrm>
            <a:off x="2428860" y="928670"/>
            <a:ext cx="3786214" cy="857256"/>
          </a:xfrm>
          <a:prstGeom prst="flowChartPreparation"/>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Adobe Caslon Pro" pitchFamily="18" charset="0"/>
                <a:hlinkClick r:id="rId1" action="ppaction://hlinksldjump"/>
              </a:rPr>
              <a:t>Hikmah Iman kepada Qadha dan Qadar</a:t>
            </a:r>
            <a:endParaRPr dirty="0" lang="id-ID">
              <a:solidFill>
                <a:schemeClr val="tx1"/>
              </a:solidFill>
              <a:latin typeface="Adobe Caslon Pro" pitchFamily="18" charset="0"/>
            </a:endParaRPr>
          </a:p>
        </p:txBody>
      </p:sp>
      <p:sp>
        <p:nvSpPr>
          <p:cNvPr id="1048632" name="Flowchart: Preparation 8"/>
          <p:cNvSpPr/>
          <p:nvPr/>
        </p:nvSpPr>
        <p:spPr>
          <a:xfrm>
            <a:off x="4572000" y="4643446"/>
            <a:ext cx="3786214" cy="857256"/>
          </a:xfrm>
          <a:prstGeom prst="flowChartPreparation"/>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Adobe Caslon Pro" pitchFamily="18" charset="0"/>
                <a:hlinkClick r:id="rId2" action="ppaction://hlinksldjump"/>
              </a:rPr>
              <a:t>Contoh dari Hikmah</a:t>
            </a:r>
            <a:endParaRPr dirty="0" lang="id-ID">
              <a:solidFill>
                <a:schemeClr val="tx1"/>
              </a:solidFill>
              <a:latin typeface="Adobe Caslon Pro" pitchFamily="18" charset="0"/>
            </a:endParaRPr>
          </a:p>
        </p:txBody>
      </p:sp>
      <p:sp>
        <p:nvSpPr>
          <p:cNvPr id="1048633" name="Flowchart: Preparation 9"/>
          <p:cNvSpPr/>
          <p:nvPr/>
        </p:nvSpPr>
        <p:spPr>
          <a:xfrm>
            <a:off x="357158" y="5214950"/>
            <a:ext cx="3786214" cy="857256"/>
          </a:xfrm>
          <a:prstGeom prst="flowChartPreparation"/>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Adobe Caslon Pro" pitchFamily="18" charset="0"/>
                <a:hlinkClick r:id="rId3" action="ppaction://hlinksldjump"/>
              </a:rPr>
              <a:t>Uraian dari masing-masing Hikmah</a:t>
            </a:r>
            <a:endParaRPr dirty="0" lang="id-ID">
              <a:solidFill>
                <a:schemeClr val="tx1"/>
              </a:solidFill>
              <a:latin typeface="Adobe Caslon Pro" pitchFamily="18" charset="0"/>
            </a:endParaRPr>
          </a:p>
        </p:txBody>
      </p:sp>
    </p:spTree>
  </p:cSld>
  <p:clrMapOvr>
    <a:masterClrMapping/>
  </p:clrMapOvr>
  <p:transition>
    <p:wipe dir="r"/>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630"/>
                                        </p:tgtEl>
                                        <p:attrNameLst>
                                          <p:attrName>style.visibility</p:attrName>
                                        </p:attrNameLst>
                                      </p:cBhvr>
                                      <p:to>
                                        <p:strVal val="visible"/>
                                      </p:to>
                                    </p:set>
                                    <p:anim calcmode="lin" valueType="num">
                                      <p:cBhvr additive="base">
                                        <p:cTn dur="500" fill="hold" id="7"/>
                                        <p:tgtEl>
                                          <p:spTgt spid="1048630"/>
                                        </p:tgtEl>
                                        <p:attrNameLst>
                                          <p:attrName>ppt_x</p:attrName>
                                        </p:attrNameLst>
                                      </p:cBhvr>
                                      <p:tavLst>
                                        <p:tav tm="0">
                                          <p:val>
                                            <p:strVal val="#ppt_x"/>
                                          </p:val>
                                        </p:tav>
                                        <p:tav tm="100000">
                                          <p:val>
                                            <p:strVal val="#ppt_x"/>
                                          </p:val>
                                        </p:tav>
                                      </p:tavLst>
                                    </p:anim>
                                    <p:anim calcmode="lin" valueType="num">
                                      <p:cBhvr additive="base">
                                        <p:cTn dur="500" fill="hold" id="8"/>
                                        <p:tgtEl>
                                          <p:spTgt spid="1048630"/>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34" presetSubtype="0">
                                  <p:stCondLst>
                                    <p:cond delay="0"/>
                                  </p:stCondLst>
                                  <p:childTnLst>
                                    <p:set>
                                      <p:cBhvr>
                                        <p:cTn dur="1" fill="hold" id="12">
                                          <p:stCondLst>
                                            <p:cond delay="0"/>
                                          </p:stCondLst>
                                        </p:cTn>
                                        <p:tgtEl>
                                          <p:spTgt spid="1048631"/>
                                        </p:tgtEl>
                                        <p:attrNameLst>
                                          <p:attrName>style.visibility</p:attrName>
                                        </p:attrNameLst>
                                      </p:cBhvr>
                                      <p:to>
                                        <p:strVal val="visible"/>
                                      </p:to>
                                    </p:set>
                                    <p:anim calcmode="lin" from="(-#ppt_w/2)" to="(#ppt_x)" valueType="num">
                                      <p:cBhvr>
                                        <p:cTn dur="600" fill="hold" id="13">
                                          <p:stCondLst>
                                            <p:cond delay="0"/>
                                          </p:stCondLst>
                                        </p:cTn>
                                        <p:tgtEl>
                                          <p:spTgt spid="1048631"/>
                                        </p:tgtEl>
                                        <p:attrNameLst>
                                          <p:attrName>ppt_x</p:attrName>
                                        </p:attrNameLst>
                                      </p:cBhvr>
                                    </p:anim>
                                    <p:anim calcmode="lin" from="0" to="-1.0" valueType="num">
                                      <p:cBhvr>
                                        <p:cTn autoRev="1" decel="50000" dur="200" fill="hold" id="14">
                                          <p:stCondLst>
                                            <p:cond delay="600"/>
                                          </p:stCondLst>
                                        </p:cTn>
                                        <p:tgtEl>
                                          <p:spTgt spid="1048631"/>
                                        </p:tgtEl>
                                        <p:attrNameLst>
                                          <p:attrName>xshear</p:attrName>
                                        </p:attrNameLst>
                                      </p:cBhvr>
                                    </p:anim>
                                    <p:animScale>
                                      <p:cBhvr>
                                        <p:cTn autoRev="1" decel="100000" dur="200" fill="hold" id="15">
                                          <p:stCondLst>
                                            <p:cond delay="600"/>
                                          </p:stCondLst>
                                        </p:cTn>
                                        <p:tgtEl>
                                          <p:spTgt spid="1048631"/>
                                        </p:tgtEl>
                                      </p:cBhvr>
                                      <p:from x="100000" y="100000"/>
                                      <p:to x="80000" y="100000"/>
                                    </p:animScale>
                                    <p:anim by="(#ppt_h/3+#ppt_w*0.1)" calcmode="lin" valueType="num">
                                      <p:cBhvr additive="sum">
                                        <p:cTn autoRev="1" decel="100000" dur="200" fill="hold" id="16">
                                          <p:stCondLst>
                                            <p:cond delay="600"/>
                                          </p:stCondLst>
                                        </p:cTn>
                                        <p:tgtEl>
                                          <p:spTgt spid="1048631"/>
                                        </p:tgtEl>
                                        <p:attrNameLst>
                                          <p:attrName>ppt_x</p:attrName>
                                        </p:attrNameLst>
                                      </p:cBhvr>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2" presetSubtype="4">
                                  <p:stCondLst>
                                    <p:cond delay="0"/>
                                  </p:stCondLst>
                                  <p:childTnLst>
                                    <p:set>
                                      <p:cBhvr>
                                        <p:cTn dur="1" fill="hold" id="20">
                                          <p:stCondLst>
                                            <p:cond delay="0"/>
                                          </p:stCondLst>
                                        </p:cTn>
                                        <p:tgtEl>
                                          <p:spTgt spid="1048629"/>
                                        </p:tgtEl>
                                        <p:attrNameLst>
                                          <p:attrName>style.visibility</p:attrName>
                                        </p:attrNameLst>
                                      </p:cBhvr>
                                      <p:to>
                                        <p:strVal val="visible"/>
                                      </p:to>
                                    </p:set>
                                    <p:anim calcmode="lin" valueType="num">
                                      <p:cBhvr additive="base">
                                        <p:cTn dur="500" fill="hold" id="21"/>
                                        <p:tgtEl>
                                          <p:spTgt spid="1048629"/>
                                        </p:tgtEl>
                                        <p:attrNameLst>
                                          <p:attrName>ppt_x</p:attrName>
                                        </p:attrNameLst>
                                      </p:cBhvr>
                                      <p:tavLst>
                                        <p:tav tm="0">
                                          <p:val>
                                            <p:strVal val="#ppt_x"/>
                                          </p:val>
                                        </p:tav>
                                        <p:tav tm="100000">
                                          <p:val>
                                            <p:strVal val="#ppt_x"/>
                                          </p:val>
                                        </p:tav>
                                      </p:tavLst>
                                    </p:anim>
                                    <p:anim calcmode="lin" valueType="num">
                                      <p:cBhvr additive="base">
                                        <p:cTn dur="500" fill="hold" id="22"/>
                                        <p:tgtEl>
                                          <p:spTgt spid="1048629"/>
                                        </p:tgtEl>
                                        <p:attrNameLst>
                                          <p:attrName>ppt_y</p:attrName>
                                        </p:attrNameLst>
                                      </p:cBhvr>
                                      <p:tavLst>
                                        <p:tav tm="0">
                                          <p:val>
                                            <p:strVal val="1+#ppt_h/2"/>
                                          </p:val>
                                        </p:tav>
                                        <p:tav tm="100000">
                                          <p:val>
                                            <p:strVal val="#ppt_y"/>
                                          </p:val>
                                        </p:tav>
                                      </p:tavLst>
                                    </p:anim>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34" presetSubtype="0">
                                  <p:stCondLst>
                                    <p:cond delay="0"/>
                                  </p:stCondLst>
                                  <p:childTnLst>
                                    <p:set>
                                      <p:cBhvr>
                                        <p:cTn dur="1" fill="hold" id="26">
                                          <p:stCondLst>
                                            <p:cond delay="0"/>
                                          </p:stCondLst>
                                        </p:cTn>
                                        <p:tgtEl>
                                          <p:spTgt spid="1048633"/>
                                        </p:tgtEl>
                                        <p:attrNameLst>
                                          <p:attrName>style.visibility</p:attrName>
                                        </p:attrNameLst>
                                      </p:cBhvr>
                                      <p:to>
                                        <p:strVal val="visible"/>
                                      </p:to>
                                    </p:set>
                                    <p:anim calcmode="lin" from="(-#ppt_w/2)" to="(#ppt_x)" valueType="num">
                                      <p:cBhvr>
                                        <p:cTn dur="600" fill="hold" id="27">
                                          <p:stCondLst>
                                            <p:cond delay="0"/>
                                          </p:stCondLst>
                                        </p:cTn>
                                        <p:tgtEl>
                                          <p:spTgt spid="1048633"/>
                                        </p:tgtEl>
                                        <p:attrNameLst>
                                          <p:attrName>ppt_x</p:attrName>
                                        </p:attrNameLst>
                                      </p:cBhvr>
                                    </p:anim>
                                    <p:anim calcmode="lin" from="0" to="-1.0" valueType="num">
                                      <p:cBhvr>
                                        <p:cTn autoRev="1" decel="50000" dur="200" fill="hold" id="28">
                                          <p:stCondLst>
                                            <p:cond delay="600"/>
                                          </p:stCondLst>
                                        </p:cTn>
                                        <p:tgtEl>
                                          <p:spTgt spid="1048633"/>
                                        </p:tgtEl>
                                        <p:attrNameLst>
                                          <p:attrName>xshear</p:attrName>
                                        </p:attrNameLst>
                                      </p:cBhvr>
                                    </p:anim>
                                    <p:animScale>
                                      <p:cBhvr>
                                        <p:cTn autoRev="1" decel="100000" dur="200" fill="hold" id="29">
                                          <p:stCondLst>
                                            <p:cond delay="600"/>
                                          </p:stCondLst>
                                        </p:cTn>
                                        <p:tgtEl>
                                          <p:spTgt spid="1048633"/>
                                        </p:tgtEl>
                                      </p:cBhvr>
                                      <p:from x="100000" y="100000"/>
                                      <p:to x="80000" y="100000"/>
                                    </p:animScale>
                                    <p:anim by="(#ppt_h/3+#ppt_w*0.1)" calcmode="lin" valueType="num">
                                      <p:cBhvr additive="sum">
                                        <p:cTn autoRev="1" decel="100000" dur="200" fill="hold" id="30">
                                          <p:stCondLst>
                                            <p:cond delay="600"/>
                                          </p:stCondLst>
                                        </p:cTn>
                                        <p:tgtEl>
                                          <p:spTgt spid="1048633"/>
                                        </p:tgtEl>
                                        <p:attrNameLst>
                                          <p:attrName>ppt_x</p:attrName>
                                        </p:attrNameLst>
                                      </p:cBhvr>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2" presetSubtype="4">
                                  <p:stCondLst>
                                    <p:cond delay="0"/>
                                  </p:stCondLst>
                                  <p:childTnLst>
                                    <p:set>
                                      <p:cBhvr>
                                        <p:cTn dur="1" fill="hold" id="34">
                                          <p:stCondLst>
                                            <p:cond delay="0"/>
                                          </p:stCondLst>
                                        </p:cTn>
                                        <p:tgtEl>
                                          <p:spTgt spid="1048628"/>
                                        </p:tgtEl>
                                        <p:attrNameLst>
                                          <p:attrName>style.visibility</p:attrName>
                                        </p:attrNameLst>
                                      </p:cBhvr>
                                      <p:to>
                                        <p:strVal val="visible"/>
                                      </p:to>
                                    </p:set>
                                    <p:anim calcmode="lin" valueType="num">
                                      <p:cBhvr additive="base">
                                        <p:cTn dur="500" fill="hold" id="35"/>
                                        <p:tgtEl>
                                          <p:spTgt spid="1048628"/>
                                        </p:tgtEl>
                                        <p:attrNameLst>
                                          <p:attrName>ppt_x</p:attrName>
                                        </p:attrNameLst>
                                      </p:cBhvr>
                                      <p:tavLst>
                                        <p:tav tm="0">
                                          <p:val>
                                            <p:strVal val="#ppt_x"/>
                                          </p:val>
                                        </p:tav>
                                        <p:tav tm="100000">
                                          <p:val>
                                            <p:strVal val="#ppt_x"/>
                                          </p:val>
                                        </p:tav>
                                      </p:tavLst>
                                    </p:anim>
                                    <p:anim calcmode="lin" valueType="num">
                                      <p:cBhvr additive="base">
                                        <p:cTn dur="500" fill="hold" id="36"/>
                                        <p:tgtEl>
                                          <p:spTgt spid="1048628"/>
                                        </p:tgtEl>
                                        <p:attrNameLst>
                                          <p:attrName>ppt_y</p:attrName>
                                        </p:attrNameLst>
                                      </p:cBhvr>
                                      <p:tavLst>
                                        <p:tav tm="0">
                                          <p:val>
                                            <p:strVal val="1+#ppt_h/2"/>
                                          </p:val>
                                        </p:tav>
                                        <p:tav tm="100000">
                                          <p:val>
                                            <p:strVal val="#ppt_y"/>
                                          </p:val>
                                        </p:tav>
                                      </p:tavLst>
                                    </p:anim>
                                  </p:childTnLst>
                                </p:cTn>
                              </p:par>
                            </p:childTnLst>
                          </p:cTn>
                        </p:par>
                      </p:childTnLst>
                    </p:cTn>
                  </p:par>
                  <p:par>
                    <p:cTn fill="hold" id="37">
                      <p:stCondLst>
                        <p:cond delay="indefinite"/>
                      </p:stCondLst>
                      <p:childTnLst>
                        <p:par>
                          <p:cTn fill="hold" id="38">
                            <p:stCondLst>
                              <p:cond delay="0"/>
                            </p:stCondLst>
                            <p:childTnLst>
                              <p:par>
                                <p:cTn fill="hold" grpId="0" id="39" nodeType="clickEffect" presetClass="entr" presetID="34" presetSubtype="0">
                                  <p:stCondLst>
                                    <p:cond delay="0"/>
                                  </p:stCondLst>
                                  <p:childTnLst>
                                    <p:set>
                                      <p:cBhvr>
                                        <p:cTn dur="1" fill="hold" id="40">
                                          <p:stCondLst>
                                            <p:cond delay="0"/>
                                          </p:stCondLst>
                                        </p:cTn>
                                        <p:tgtEl>
                                          <p:spTgt spid="1048632"/>
                                        </p:tgtEl>
                                        <p:attrNameLst>
                                          <p:attrName>style.visibility</p:attrName>
                                        </p:attrNameLst>
                                      </p:cBhvr>
                                      <p:to>
                                        <p:strVal val="visible"/>
                                      </p:to>
                                    </p:set>
                                    <p:anim calcmode="lin" from="(-#ppt_w/2)" to="(#ppt_x)" valueType="num">
                                      <p:cBhvr>
                                        <p:cTn dur="600" fill="hold" id="41">
                                          <p:stCondLst>
                                            <p:cond delay="0"/>
                                          </p:stCondLst>
                                        </p:cTn>
                                        <p:tgtEl>
                                          <p:spTgt spid="1048632"/>
                                        </p:tgtEl>
                                        <p:attrNameLst>
                                          <p:attrName>ppt_x</p:attrName>
                                        </p:attrNameLst>
                                      </p:cBhvr>
                                    </p:anim>
                                    <p:anim calcmode="lin" from="0" to="-1.0" valueType="num">
                                      <p:cBhvr>
                                        <p:cTn autoRev="1" decel="50000" dur="200" fill="hold" id="42">
                                          <p:stCondLst>
                                            <p:cond delay="600"/>
                                          </p:stCondLst>
                                        </p:cTn>
                                        <p:tgtEl>
                                          <p:spTgt spid="1048632"/>
                                        </p:tgtEl>
                                        <p:attrNameLst>
                                          <p:attrName>xshear</p:attrName>
                                        </p:attrNameLst>
                                      </p:cBhvr>
                                    </p:anim>
                                    <p:animScale>
                                      <p:cBhvr>
                                        <p:cTn autoRev="1" decel="100000" dur="200" fill="hold" id="43">
                                          <p:stCondLst>
                                            <p:cond delay="600"/>
                                          </p:stCondLst>
                                        </p:cTn>
                                        <p:tgtEl>
                                          <p:spTgt spid="1048632"/>
                                        </p:tgtEl>
                                      </p:cBhvr>
                                      <p:from x="100000" y="100000"/>
                                      <p:to x="80000" y="100000"/>
                                    </p:animScale>
                                    <p:anim by="(#ppt_h/3+#ppt_w*0.1)" calcmode="lin" valueType="num">
                                      <p:cBhvr additive="sum">
                                        <p:cTn autoRev="1" decel="100000" dur="200" fill="hold" id="44">
                                          <p:stCondLst>
                                            <p:cond delay="600"/>
                                          </p:stCondLst>
                                        </p:cTn>
                                        <p:tgtEl>
                                          <p:spTgt spid="104863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8" grpId="0" animBg="1"/>
      <p:bldP spid="1048629" grpId="0" animBg="1"/>
      <p:bldP spid="1048630" grpId="0" animBg="1"/>
      <p:bldP spid="1048631" grpId="0" animBg="1"/>
      <p:bldP spid="1048632" grpId="0" animBg="1"/>
      <p:bldP spid="10486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t="-6000" b="-5000"/>
          </a:stretch>
        </a:blipFill>
      </p:bgPr>
    </p:bg>
    <p:spTree>
      <p:nvGrpSpPr>
        <p:cNvPr id="39" name=""/>
        <p:cNvGrpSpPr/>
        <p:nvPr/>
      </p:nvGrpSpPr>
      <p:grpSpPr>
        <a:xfrm>
          <a:off x="0" y="0"/>
          <a:ext cx="0" cy="0"/>
          <a:chOff x="0" y="0"/>
          <a:chExt cx="0" cy="0"/>
        </a:xfrm>
      </p:grpSpPr>
      <p:sp>
        <p:nvSpPr>
          <p:cNvPr id="1048613" name="Title 1"/>
          <p:cNvSpPr>
            <a:spLocks noGrp="1"/>
          </p:cNvSpPr>
          <p:nvPr>
            <p:ph type="title"/>
          </p:nvPr>
        </p:nvSpPr>
        <p:spPr/>
        <p:txBody>
          <a:bodyPr/>
          <a:p>
            <a:endParaRPr lang="id-ID"/>
          </a:p>
        </p:txBody>
      </p:sp>
      <p:sp>
        <p:nvSpPr>
          <p:cNvPr id="1048614" name="Content Placeholder 2"/>
          <p:cNvSpPr>
            <a:spLocks noGrp="1"/>
          </p:cNvSpPr>
          <p:nvPr>
            <p:ph idx="1"/>
          </p:nvPr>
        </p:nvSpPr>
        <p:spPr/>
        <p:txBody>
          <a:bodyPr/>
          <a:p>
            <a:endParaRPr dirty="0" lang="id-ID"/>
          </a:p>
        </p:txBody>
      </p:sp>
      <p:sp>
        <p:nvSpPr>
          <p:cNvPr id="1048615" name="Flowchart: Preparation 3"/>
          <p:cNvSpPr/>
          <p:nvPr/>
        </p:nvSpPr>
        <p:spPr>
          <a:xfrm>
            <a:off x="2428860" y="642918"/>
            <a:ext cx="3786214" cy="857256"/>
          </a:xfrm>
          <a:prstGeom prst="flowChartPreparation"/>
          <a:solidFill>
            <a:srgbClr val="5CF86F"/>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Adobe Caslon Pro" pitchFamily="18" charset="0"/>
              </a:rPr>
              <a:t>Hikmah Iman kepada Qadha dan Qadar</a:t>
            </a:r>
            <a:endParaRPr dirty="0" lang="id-ID">
              <a:solidFill>
                <a:schemeClr val="tx1"/>
              </a:solidFill>
              <a:latin typeface="Adobe Caslon Pro" pitchFamily="18" charset="0"/>
            </a:endParaRPr>
          </a:p>
        </p:txBody>
      </p:sp>
      <p:sp>
        <p:nvSpPr>
          <p:cNvPr id="1048616" name="Rounded Rectangle 4"/>
          <p:cNvSpPr/>
          <p:nvPr/>
        </p:nvSpPr>
        <p:spPr>
          <a:xfrm>
            <a:off x="642910" y="2357430"/>
            <a:ext cx="3571900" cy="571504"/>
          </a:xfrm>
          <a:prstGeom prst="roundRect"/>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Times New Roman" pitchFamily="18" charset="0"/>
                <a:cs typeface="Times New Roman" pitchFamily="18" charset="0"/>
              </a:rPr>
              <a:t>Melatih diri untuk banyak bersyukur dan sabar</a:t>
            </a:r>
            <a:endParaRPr dirty="0" lang="id-ID">
              <a:solidFill>
                <a:schemeClr val="tx1"/>
              </a:solidFill>
              <a:latin typeface="Times New Roman" pitchFamily="18" charset="0"/>
              <a:cs typeface="Times New Roman" pitchFamily="18" charset="0"/>
            </a:endParaRPr>
          </a:p>
        </p:txBody>
      </p:sp>
      <p:sp>
        <p:nvSpPr>
          <p:cNvPr id="1048617" name="Rounded Rectangle 6"/>
          <p:cNvSpPr/>
          <p:nvPr/>
        </p:nvSpPr>
        <p:spPr>
          <a:xfrm>
            <a:off x="642910" y="3143248"/>
            <a:ext cx="3571900" cy="571504"/>
          </a:xfrm>
          <a:prstGeom prst="roundRect"/>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Times New Roman" pitchFamily="18" charset="0"/>
                <a:cs typeface="Times New Roman" pitchFamily="18" charset="0"/>
              </a:rPr>
              <a:t>Menjauhkan diri dari sifat sombong dan putus asa</a:t>
            </a:r>
            <a:endParaRPr dirty="0" lang="id-ID">
              <a:solidFill>
                <a:schemeClr val="tx1"/>
              </a:solidFill>
              <a:latin typeface="Times New Roman" pitchFamily="18" charset="0"/>
              <a:cs typeface="Times New Roman" pitchFamily="18" charset="0"/>
            </a:endParaRPr>
          </a:p>
        </p:txBody>
      </p:sp>
      <p:sp>
        <p:nvSpPr>
          <p:cNvPr id="1048618" name="Rounded Rectangle 7"/>
          <p:cNvSpPr/>
          <p:nvPr/>
        </p:nvSpPr>
        <p:spPr>
          <a:xfrm>
            <a:off x="642910" y="3857628"/>
            <a:ext cx="3571900" cy="571504"/>
          </a:xfrm>
          <a:prstGeom prst="roundRect"/>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Times New Roman" pitchFamily="18" charset="0"/>
                <a:cs typeface="Times New Roman" pitchFamily="18" charset="0"/>
              </a:rPr>
              <a:t>Memupuk sifat optimis dan giat bekerja</a:t>
            </a:r>
            <a:endParaRPr dirty="0" lang="id-ID">
              <a:solidFill>
                <a:schemeClr val="tx1"/>
              </a:solidFill>
              <a:latin typeface="Times New Roman" pitchFamily="18" charset="0"/>
              <a:cs typeface="Times New Roman" pitchFamily="18" charset="0"/>
            </a:endParaRPr>
          </a:p>
        </p:txBody>
      </p:sp>
      <p:sp>
        <p:nvSpPr>
          <p:cNvPr id="1048619" name="Rounded Rectangle 8"/>
          <p:cNvSpPr/>
          <p:nvPr/>
        </p:nvSpPr>
        <p:spPr>
          <a:xfrm>
            <a:off x="642910" y="4643446"/>
            <a:ext cx="3571900" cy="571504"/>
          </a:xfrm>
          <a:prstGeom prst="roundRect"/>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Times New Roman" pitchFamily="18" charset="0"/>
                <a:cs typeface="Times New Roman" pitchFamily="18" charset="0"/>
              </a:rPr>
              <a:t>Menenangkan jiwa</a:t>
            </a:r>
            <a:endParaRPr dirty="0" lang="id-ID">
              <a:solidFill>
                <a:schemeClr val="tx1"/>
              </a:solidFill>
              <a:latin typeface="Times New Roman" pitchFamily="18" charset="0"/>
              <a:cs typeface="Times New Roman" pitchFamily="18" charset="0"/>
            </a:endParaRPr>
          </a:p>
        </p:txBody>
      </p:sp>
      <p:sp>
        <p:nvSpPr>
          <p:cNvPr id="1048620" name="Rounded Rectangle 9"/>
          <p:cNvSpPr/>
          <p:nvPr/>
        </p:nvSpPr>
        <p:spPr>
          <a:xfrm>
            <a:off x="5072066" y="3857628"/>
            <a:ext cx="3571900" cy="571504"/>
          </a:xfrm>
          <a:prstGeom prst="roundRect"/>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Times New Roman" pitchFamily="18" charset="0"/>
                <a:cs typeface="Times New Roman" pitchFamily="18" charset="0"/>
              </a:rPr>
              <a:t>Seimbang antara ikhtiar,doa’a, dan tawakal</a:t>
            </a:r>
            <a:endParaRPr dirty="0" lang="id-ID">
              <a:solidFill>
                <a:schemeClr val="tx1"/>
              </a:solidFill>
              <a:latin typeface="Times New Roman" pitchFamily="18" charset="0"/>
              <a:cs typeface="Times New Roman" pitchFamily="18" charset="0"/>
            </a:endParaRPr>
          </a:p>
        </p:txBody>
      </p:sp>
      <p:sp>
        <p:nvSpPr>
          <p:cNvPr id="1048621" name="Rounded Rectangle 10"/>
          <p:cNvSpPr/>
          <p:nvPr/>
        </p:nvSpPr>
        <p:spPr>
          <a:xfrm>
            <a:off x="5072066" y="3143248"/>
            <a:ext cx="3571900" cy="571504"/>
          </a:xfrm>
          <a:prstGeom prst="roundRect"/>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Times New Roman" pitchFamily="18" charset="0"/>
                <a:cs typeface="Times New Roman" pitchFamily="18" charset="0"/>
              </a:rPr>
              <a:t>Menumbuhkan jiwa pemberani</a:t>
            </a:r>
            <a:endParaRPr dirty="0" lang="id-ID">
              <a:solidFill>
                <a:schemeClr val="tx1"/>
              </a:solidFill>
              <a:latin typeface="Times New Roman" pitchFamily="18" charset="0"/>
              <a:cs typeface="Times New Roman" pitchFamily="18" charset="0"/>
            </a:endParaRPr>
          </a:p>
        </p:txBody>
      </p:sp>
      <p:sp>
        <p:nvSpPr>
          <p:cNvPr id="1048622" name="Rounded Rectangle 11"/>
          <p:cNvSpPr/>
          <p:nvPr/>
        </p:nvSpPr>
        <p:spPr>
          <a:xfrm>
            <a:off x="5000628" y="2357430"/>
            <a:ext cx="3571900" cy="571504"/>
          </a:xfrm>
          <a:prstGeom prst="roundRect"/>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Times New Roman" pitchFamily="18" charset="0"/>
                <a:cs typeface="Times New Roman" pitchFamily="18" charset="0"/>
              </a:rPr>
              <a:t>Meningkatkan keimanan kepada Allah</a:t>
            </a:r>
            <a:endParaRPr dirty="0" lang="id-ID">
              <a:solidFill>
                <a:schemeClr val="tx1"/>
              </a:solidFill>
              <a:latin typeface="Times New Roman" pitchFamily="18" charset="0"/>
              <a:cs typeface="Times New Roman" pitchFamily="18" charset="0"/>
            </a:endParaRPr>
          </a:p>
        </p:txBody>
      </p:sp>
      <p:sp>
        <p:nvSpPr>
          <p:cNvPr id="1048623" name="Sun 12">
            <a:hlinkClick r:id="rId2" action="ppaction://hlinksldjump"/>
          </p:cNvPr>
          <p:cNvSpPr/>
          <p:nvPr/>
        </p:nvSpPr>
        <p:spPr>
          <a:xfrm>
            <a:off x="0" y="214290"/>
            <a:ext cx="785786" cy="642942"/>
          </a:xfrm>
          <a:prstGeom prst="sun"/>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id-ID"/>
          </a:p>
        </p:txBody>
      </p:sp>
    </p:spTree>
  </p:cSld>
  <p:clrMapOvr>
    <a:masterClrMapping/>
  </p:clrMapOvr>
  <p:transition>
    <p:wipe dir="r"/>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5" presetSubtype="0">
                                  <p:stCondLst>
                                    <p:cond delay="0"/>
                                  </p:stCondLst>
                                  <p:iterate type="lt">
                                    <p:tmPct val="10000"/>
                                  </p:iterate>
                                  <p:childTnLst>
                                    <p:set>
                                      <p:cBhvr>
                                        <p:cTn dur="1" fill="hold" id="6">
                                          <p:stCondLst>
                                            <p:cond delay="0"/>
                                          </p:stCondLst>
                                        </p:cTn>
                                        <p:tgtEl>
                                          <p:spTgt spid="1048615"/>
                                        </p:tgtEl>
                                        <p:attrNameLst>
                                          <p:attrName>style.visibility</p:attrName>
                                        </p:attrNameLst>
                                      </p:cBhvr>
                                      <p:to>
                                        <p:strVal val="visible"/>
                                      </p:to>
                                    </p:set>
                                    <p:animEffect transition="in" filter="fade">
                                      <p:cBhvr>
                                        <p:cTn dur="1000" id="7"/>
                                        <p:tgtEl>
                                          <p:spTgt spid="1048615"/>
                                        </p:tgtEl>
                                      </p:cBhvr>
                                    </p:animEffect>
                                    <p:anim calcmode="lin" valueType="num">
                                      <p:cBhvr>
                                        <p:cTn dur="1000" fill="hold" id="8"/>
                                        <p:tgtEl>
                                          <p:spTgt spid="1048615"/>
                                        </p:tgtEl>
                                        <p:attrNameLst>
                                          <p:attrName>ppt_w</p:attrName>
                                        </p:attrNameLst>
                                      </p:cBhvr>
                                      <p:tavLst>
                                        <p:tav fmla="#ppt_w*sin(2.5*pi*$)" tm="0">
                                          <p:val>
                                            <p:fltVal val="0.0"/>
                                          </p:val>
                                        </p:tav>
                                        <p:tav tm="100000">
                                          <p:val>
                                            <p:fltVal val="1.0"/>
                                          </p:val>
                                        </p:tav>
                                      </p:tavLst>
                                    </p:anim>
                                    <p:anim calcmode="lin" valueType="num">
                                      <p:cBhvr>
                                        <p:cTn dur="1000" fill="hold" id="9"/>
                                        <p:tgtEl>
                                          <p:spTgt spid="1048615"/>
                                        </p:tgtEl>
                                        <p:attrNameLst>
                                          <p:attrName>ppt_h</p:attrName>
                                        </p:attrNameLst>
                                      </p:cBhvr>
                                      <p:tavLst>
                                        <p:tav tm="0">
                                          <p:val>
                                            <p:strVal val="#ppt_h"/>
                                          </p:val>
                                        </p:tav>
                                        <p:tav tm="100000">
                                          <p:val>
                                            <p:strVal val="#ppt_h"/>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15" presetSubtype="0">
                                  <p:stCondLst>
                                    <p:cond delay="0"/>
                                  </p:stCondLst>
                                  <p:childTnLst>
                                    <p:set>
                                      <p:cBhvr>
                                        <p:cTn dur="1" fill="hold" id="13">
                                          <p:stCondLst>
                                            <p:cond delay="0"/>
                                          </p:stCondLst>
                                        </p:cTn>
                                        <p:tgtEl>
                                          <p:spTgt spid="1048616"/>
                                        </p:tgtEl>
                                        <p:attrNameLst>
                                          <p:attrName>style.visibility</p:attrName>
                                        </p:attrNameLst>
                                      </p:cBhvr>
                                      <p:to>
                                        <p:strVal val="visible"/>
                                      </p:to>
                                    </p:set>
                                    <p:anim calcmode="lin" valueType="num">
                                      <p:cBhvr>
                                        <p:cTn dur="1000" fill="hold" id="14"/>
                                        <p:tgtEl>
                                          <p:spTgt spid="1048616"/>
                                        </p:tgtEl>
                                        <p:attrNameLst>
                                          <p:attrName>ppt_w</p:attrName>
                                        </p:attrNameLst>
                                      </p:cBhvr>
                                      <p:tavLst>
                                        <p:tav tm="0">
                                          <p:val>
                                            <p:fltVal val="0.0"/>
                                          </p:val>
                                        </p:tav>
                                        <p:tav tm="100000">
                                          <p:val>
                                            <p:strVal val="#ppt_w"/>
                                          </p:val>
                                        </p:tav>
                                      </p:tavLst>
                                    </p:anim>
                                    <p:anim calcmode="lin" valueType="num">
                                      <p:cBhvr>
                                        <p:cTn dur="1000" fill="hold" id="15"/>
                                        <p:tgtEl>
                                          <p:spTgt spid="1048616"/>
                                        </p:tgtEl>
                                        <p:attrNameLst>
                                          <p:attrName>ppt_h</p:attrName>
                                        </p:attrNameLst>
                                      </p:cBhvr>
                                      <p:tavLst>
                                        <p:tav tm="0">
                                          <p:val>
                                            <p:fltVal val="0.0"/>
                                          </p:val>
                                        </p:tav>
                                        <p:tav tm="100000">
                                          <p:val>
                                            <p:strVal val="#ppt_h"/>
                                          </p:val>
                                        </p:tav>
                                      </p:tavLst>
                                    </p:anim>
                                    <p:anim calcmode="lin" valueType="num">
                                      <p:cBhvr>
                                        <p:cTn dur="1000" fill="hold" id="16"/>
                                        <p:tgtEl>
                                          <p:spTgt spid="1048616"/>
                                        </p:tgtEl>
                                        <p:attrNameLst>
                                          <p:attrName>ppt_x</p:attrName>
                                        </p:attrNameLst>
                                      </p:cBhvr>
                                      <p:tavLst>
                                        <p:tav fmla="#ppt_x+(cos(-2*pi*(1-$))*-#ppt_x-sin(-2*pi*(1-$))*(1-#ppt_y))*(1-$)" tm="0">
                                          <p:val>
                                            <p:fltVal val="0.0"/>
                                          </p:val>
                                        </p:tav>
                                        <p:tav tm="100000">
                                          <p:val>
                                            <p:fltVal val="1.0"/>
                                          </p:val>
                                        </p:tav>
                                      </p:tavLst>
                                    </p:anim>
                                    <p:anim calcmode="lin" valueType="num">
                                      <p:cBhvr>
                                        <p:cTn dur="1000" fill="hold" id="17"/>
                                        <p:tgtEl>
                                          <p:spTgt spid="1048616"/>
                                        </p:tgtEl>
                                        <p:attrNameLst>
                                          <p:attrName>ppt_y</p:attrName>
                                        </p:attrNameLst>
                                      </p:cBhvr>
                                      <p:tavLst>
                                        <p:tav fmla="#ppt_y+(sin(-2*pi*(1-$))*-#ppt_x+cos(-2*pi*(1-$))*(1-#ppt_y))*(1-$)" tm="0">
                                          <p:val>
                                            <p:fltVal val="0.0"/>
                                          </p:val>
                                        </p:tav>
                                        <p:tav tm="100000">
                                          <p:val>
                                            <p:fltVal val="1.0"/>
                                          </p:val>
                                        </p:tav>
                                      </p:tavLst>
                                    </p:anim>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15" presetSubtype="0">
                                  <p:stCondLst>
                                    <p:cond delay="0"/>
                                  </p:stCondLst>
                                  <p:childTnLst>
                                    <p:set>
                                      <p:cBhvr>
                                        <p:cTn dur="1" fill="hold" id="21">
                                          <p:stCondLst>
                                            <p:cond delay="0"/>
                                          </p:stCondLst>
                                        </p:cTn>
                                        <p:tgtEl>
                                          <p:spTgt spid="1048617"/>
                                        </p:tgtEl>
                                        <p:attrNameLst>
                                          <p:attrName>style.visibility</p:attrName>
                                        </p:attrNameLst>
                                      </p:cBhvr>
                                      <p:to>
                                        <p:strVal val="visible"/>
                                      </p:to>
                                    </p:set>
                                    <p:anim calcmode="lin" valueType="num">
                                      <p:cBhvr>
                                        <p:cTn dur="1000" fill="hold" id="22"/>
                                        <p:tgtEl>
                                          <p:spTgt spid="1048617"/>
                                        </p:tgtEl>
                                        <p:attrNameLst>
                                          <p:attrName>ppt_w</p:attrName>
                                        </p:attrNameLst>
                                      </p:cBhvr>
                                      <p:tavLst>
                                        <p:tav tm="0">
                                          <p:val>
                                            <p:fltVal val="0.0"/>
                                          </p:val>
                                        </p:tav>
                                        <p:tav tm="100000">
                                          <p:val>
                                            <p:strVal val="#ppt_w"/>
                                          </p:val>
                                        </p:tav>
                                      </p:tavLst>
                                    </p:anim>
                                    <p:anim calcmode="lin" valueType="num">
                                      <p:cBhvr>
                                        <p:cTn dur="1000" fill="hold" id="23"/>
                                        <p:tgtEl>
                                          <p:spTgt spid="1048617"/>
                                        </p:tgtEl>
                                        <p:attrNameLst>
                                          <p:attrName>ppt_h</p:attrName>
                                        </p:attrNameLst>
                                      </p:cBhvr>
                                      <p:tavLst>
                                        <p:tav tm="0">
                                          <p:val>
                                            <p:fltVal val="0.0"/>
                                          </p:val>
                                        </p:tav>
                                        <p:tav tm="100000">
                                          <p:val>
                                            <p:strVal val="#ppt_h"/>
                                          </p:val>
                                        </p:tav>
                                      </p:tavLst>
                                    </p:anim>
                                    <p:anim calcmode="lin" valueType="num">
                                      <p:cBhvr>
                                        <p:cTn dur="1000" fill="hold" id="24"/>
                                        <p:tgtEl>
                                          <p:spTgt spid="1048617"/>
                                        </p:tgtEl>
                                        <p:attrNameLst>
                                          <p:attrName>ppt_x</p:attrName>
                                        </p:attrNameLst>
                                      </p:cBhvr>
                                      <p:tavLst>
                                        <p:tav fmla="#ppt_x+(cos(-2*pi*(1-$))*-#ppt_x-sin(-2*pi*(1-$))*(1-#ppt_y))*(1-$)" tm="0">
                                          <p:val>
                                            <p:fltVal val="0.0"/>
                                          </p:val>
                                        </p:tav>
                                        <p:tav tm="100000">
                                          <p:val>
                                            <p:fltVal val="1.0"/>
                                          </p:val>
                                        </p:tav>
                                      </p:tavLst>
                                    </p:anim>
                                    <p:anim calcmode="lin" valueType="num">
                                      <p:cBhvr>
                                        <p:cTn dur="1000" fill="hold" id="25"/>
                                        <p:tgtEl>
                                          <p:spTgt spid="1048617"/>
                                        </p:tgtEl>
                                        <p:attrNameLst>
                                          <p:attrName>ppt_y</p:attrName>
                                        </p:attrNameLst>
                                      </p:cBhvr>
                                      <p:tavLst>
                                        <p:tav fmla="#ppt_y+(sin(-2*pi*(1-$))*-#ppt_x+cos(-2*pi*(1-$))*(1-#ppt_y))*(1-$)" tm="0">
                                          <p:val>
                                            <p:fltVal val="0.0"/>
                                          </p:val>
                                        </p:tav>
                                        <p:tav tm="100000">
                                          <p:val>
                                            <p:fltVal val="1.0"/>
                                          </p:val>
                                        </p:tav>
                                      </p:tavLst>
                                    </p:anim>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15" presetSubtype="0">
                                  <p:stCondLst>
                                    <p:cond delay="0"/>
                                  </p:stCondLst>
                                  <p:childTnLst>
                                    <p:set>
                                      <p:cBhvr>
                                        <p:cTn dur="1" fill="hold" id="29">
                                          <p:stCondLst>
                                            <p:cond delay="0"/>
                                          </p:stCondLst>
                                        </p:cTn>
                                        <p:tgtEl>
                                          <p:spTgt spid="1048618"/>
                                        </p:tgtEl>
                                        <p:attrNameLst>
                                          <p:attrName>style.visibility</p:attrName>
                                        </p:attrNameLst>
                                      </p:cBhvr>
                                      <p:to>
                                        <p:strVal val="visible"/>
                                      </p:to>
                                    </p:set>
                                    <p:anim calcmode="lin" valueType="num">
                                      <p:cBhvr>
                                        <p:cTn dur="1000" fill="hold" id="30"/>
                                        <p:tgtEl>
                                          <p:spTgt spid="1048618"/>
                                        </p:tgtEl>
                                        <p:attrNameLst>
                                          <p:attrName>ppt_w</p:attrName>
                                        </p:attrNameLst>
                                      </p:cBhvr>
                                      <p:tavLst>
                                        <p:tav tm="0">
                                          <p:val>
                                            <p:fltVal val="0.0"/>
                                          </p:val>
                                        </p:tav>
                                        <p:tav tm="100000">
                                          <p:val>
                                            <p:strVal val="#ppt_w"/>
                                          </p:val>
                                        </p:tav>
                                      </p:tavLst>
                                    </p:anim>
                                    <p:anim calcmode="lin" valueType="num">
                                      <p:cBhvr>
                                        <p:cTn dur="1000" fill="hold" id="31"/>
                                        <p:tgtEl>
                                          <p:spTgt spid="1048618"/>
                                        </p:tgtEl>
                                        <p:attrNameLst>
                                          <p:attrName>ppt_h</p:attrName>
                                        </p:attrNameLst>
                                      </p:cBhvr>
                                      <p:tavLst>
                                        <p:tav tm="0">
                                          <p:val>
                                            <p:fltVal val="0.0"/>
                                          </p:val>
                                        </p:tav>
                                        <p:tav tm="100000">
                                          <p:val>
                                            <p:strVal val="#ppt_h"/>
                                          </p:val>
                                        </p:tav>
                                      </p:tavLst>
                                    </p:anim>
                                    <p:anim calcmode="lin" valueType="num">
                                      <p:cBhvr>
                                        <p:cTn dur="1000" fill="hold" id="32"/>
                                        <p:tgtEl>
                                          <p:spTgt spid="1048618"/>
                                        </p:tgtEl>
                                        <p:attrNameLst>
                                          <p:attrName>ppt_x</p:attrName>
                                        </p:attrNameLst>
                                      </p:cBhvr>
                                      <p:tavLst>
                                        <p:tav fmla="#ppt_x+(cos(-2*pi*(1-$))*-#ppt_x-sin(-2*pi*(1-$))*(1-#ppt_y))*(1-$)" tm="0">
                                          <p:val>
                                            <p:fltVal val="0.0"/>
                                          </p:val>
                                        </p:tav>
                                        <p:tav tm="100000">
                                          <p:val>
                                            <p:fltVal val="1.0"/>
                                          </p:val>
                                        </p:tav>
                                      </p:tavLst>
                                    </p:anim>
                                    <p:anim calcmode="lin" valueType="num">
                                      <p:cBhvr>
                                        <p:cTn dur="1000" fill="hold" id="33"/>
                                        <p:tgtEl>
                                          <p:spTgt spid="1048618"/>
                                        </p:tgtEl>
                                        <p:attrNameLst>
                                          <p:attrName>ppt_y</p:attrName>
                                        </p:attrNameLst>
                                      </p:cBhvr>
                                      <p:tavLst>
                                        <p:tav fmla="#ppt_y+(sin(-2*pi*(1-$))*-#ppt_x+cos(-2*pi*(1-$))*(1-#ppt_y))*(1-$)" tm="0">
                                          <p:val>
                                            <p:fltVal val="0.0"/>
                                          </p:val>
                                        </p:tav>
                                        <p:tav tm="100000">
                                          <p:val>
                                            <p:fltVal val="1.0"/>
                                          </p:val>
                                        </p:tav>
                                      </p:tavLst>
                                    </p:anim>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15" presetSubtype="0">
                                  <p:stCondLst>
                                    <p:cond delay="0"/>
                                  </p:stCondLst>
                                  <p:childTnLst>
                                    <p:set>
                                      <p:cBhvr>
                                        <p:cTn dur="1" fill="hold" id="37">
                                          <p:stCondLst>
                                            <p:cond delay="0"/>
                                          </p:stCondLst>
                                        </p:cTn>
                                        <p:tgtEl>
                                          <p:spTgt spid="1048619"/>
                                        </p:tgtEl>
                                        <p:attrNameLst>
                                          <p:attrName>style.visibility</p:attrName>
                                        </p:attrNameLst>
                                      </p:cBhvr>
                                      <p:to>
                                        <p:strVal val="visible"/>
                                      </p:to>
                                    </p:set>
                                    <p:anim calcmode="lin" valueType="num">
                                      <p:cBhvr>
                                        <p:cTn dur="1000" fill="hold" id="38"/>
                                        <p:tgtEl>
                                          <p:spTgt spid="1048619"/>
                                        </p:tgtEl>
                                        <p:attrNameLst>
                                          <p:attrName>ppt_w</p:attrName>
                                        </p:attrNameLst>
                                      </p:cBhvr>
                                      <p:tavLst>
                                        <p:tav tm="0">
                                          <p:val>
                                            <p:fltVal val="0.0"/>
                                          </p:val>
                                        </p:tav>
                                        <p:tav tm="100000">
                                          <p:val>
                                            <p:strVal val="#ppt_w"/>
                                          </p:val>
                                        </p:tav>
                                      </p:tavLst>
                                    </p:anim>
                                    <p:anim calcmode="lin" valueType="num">
                                      <p:cBhvr>
                                        <p:cTn dur="1000" fill="hold" id="39"/>
                                        <p:tgtEl>
                                          <p:spTgt spid="1048619"/>
                                        </p:tgtEl>
                                        <p:attrNameLst>
                                          <p:attrName>ppt_h</p:attrName>
                                        </p:attrNameLst>
                                      </p:cBhvr>
                                      <p:tavLst>
                                        <p:tav tm="0">
                                          <p:val>
                                            <p:fltVal val="0.0"/>
                                          </p:val>
                                        </p:tav>
                                        <p:tav tm="100000">
                                          <p:val>
                                            <p:strVal val="#ppt_h"/>
                                          </p:val>
                                        </p:tav>
                                      </p:tavLst>
                                    </p:anim>
                                    <p:anim calcmode="lin" valueType="num">
                                      <p:cBhvr>
                                        <p:cTn dur="1000" fill="hold" id="40"/>
                                        <p:tgtEl>
                                          <p:spTgt spid="1048619"/>
                                        </p:tgtEl>
                                        <p:attrNameLst>
                                          <p:attrName>ppt_x</p:attrName>
                                        </p:attrNameLst>
                                      </p:cBhvr>
                                      <p:tavLst>
                                        <p:tav fmla="#ppt_x+(cos(-2*pi*(1-$))*-#ppt_x-sin(-2*pi*(1-$))*(1-#ppt_y))*(1-$)" tm="0">
                                          <p:val>
                                            <p:fltVal val="0.0"/>
                                          </p:val>
                                        </p:tav>
                                        <p:tav tm="100000">
                                          <p:val>
                                            <p:fltVal val="1.0"/>
                                          </p:val>
                                        </p:tav>
                                      </p:tavLst>
                                    </p:anim>
                                    <p:anim calcmode="lin" valueType="num">
                                      <p:cBhvr>
                                        <p:cTn dur="1000" fill="hold" id="41"/>
                                        <p:tgtEl>
                                          <p:spTgt spid="1048619"/>
                                        </p:tgtEl>
                                        <p:attrNameLst>
                                          <p:attrName>ppt_y</p:attrName>
                                        </p:attrNameLst>
                                      </p:cBhvr>
                                      <p:tavLst>
                                        <p:tav fmla="#ppt_y+(sin(-2*pi*(1-$))*-#ppt_x+cos(-2*pi*(1-$))*(1-#ppt_y))*(1-$)" tm="0">
                                          <p:val>
                                            <p:fltVal val="0.0"/>
                                          </p:val>
                                        </p:tav>
                                        <p:tav tm="100000">
                                          <p:val>
                                            <p:fltVal val="1.0"/>
                                          </p:val>
                                        </p:tav>
                                      </p:tavLst>
                                    </p:anim>
                                  </p:childTnLst>
                                </p:cTn>
                              </p:par>
                            </p:childTnLst>
                          </p:cTn>
                        </p:par>
                      </p:childTnLst>
                    </p:cTn>
                  </p:par>
                  <p:par>
                    <p:cTn fill="hold" id="42">
                      <p:stCondLst>
                        <p:cond delay="indefinite"/>
                      </p:stCondLst>
                      <p:childTnLst>
                        <p:par>
                          <p:cTn fill="hold" id="43">
                            <p:stCondLst>
                              <p:cond delay="0"/>
                            </p:stCondLst>
                            <p:childTnLst>
                              <p:par>
                                <p:cTn fill="hold" grpId="0" id="44" nodeType="clickEffect" presetClass="entr" presetID="15" presetSubtype="0">
                                  <p:stCondLst>
                                    <p:cond delay="0"/>
                                  </p:stCondLst>
                                  <p:childTnLst>
                                    <p:set>
                                      <p:cBhvr>
                                        <p:cTn dur="1" fill="hold" id="45">
                                          <p:stCondLst>
                                            <p:cond delay="0"/>
                                          </p:stCondLst>
                                        </p:cTn>
                                        <p:tgtEl>
                                          <p:spTgt spid="1048622"/>
                                        </p:tgtEl>
                                        <p:attrNameLst>
                                          <p:attrName>style.visibility</p:attrName>
                                        </p:attrNameLst>
                                      </p:cBhvr>
                                      <p:to>
                                        <p:strVal val="visible"/>
                                      </p:to>
                                    </p:set>
                                    <p:anim calcmode="lin" valueType="num">
                                      <p:cBhvr>
                                        <p:cTn dur="1000" fill="hold" id="46"/>
                                        <p:tgtEl>
                                          <p:spTgt spid="1048622"/>
                                        </p:tgtEl>
                                        <p:attrNameLst>
                                          <p:attrName>ppt_w</p:attrName>
                                        </p:attrNameLst>
                                      </p:cBhvr>
                                      <p:tavLst>
                                        <p:tav tm="0">
                                          <p:val>
                                            <p:fltVal val="0.0"/>
                                          </p:val>
                                        </p:tav>
                                        <p:tav tm="100000">
                                          <p:val>
                                            <p:strVal val="#ppt_w"/>
                                          </p:val>
                                        </p:tav>
                                      </p:tavLst>
                                    </p:anim>
                                    <p:anim calcmode="lin" valueType="num">
                                      <p:cBhvr>
                                        <p:cTn dur="1000" fill="hold" id="47"/>
                                        <p:tgtEl>
                                          <p:spTgt spid="1048622"/>
                                        </p:tgtEl>
                                        <p:attrNameLst>
                                          <p:attrName>ppt_h</p:attrName>
                                        </p:attrNameLst>
                                      </p:cBhvr>
                                      <p:tavLst>
                                        <p:tav tm="0">
                                          <p:val>
                                            <p:fltVal val="0.0"/>
                                          </p:val>
                                        </p:tav>
                                        <p:tav tm="100000">
                                          <p:val>
                                            <p:strVal val="#ppt_h"/>
                                          </p:val>
                                        </p:tav>
                                      </p:tavLst>
                                    </p:anim>
                                    <p:anim calcmode="lin" valueType="num">
                                      <p:cBhvr>
                                        <p:cTn dur="1000" fill="hold" id="48"/>
                                        <p:tgtEl>
                                          <p:spTgt spid="1048622"/>
                                        </p:tgtEl>
                                        <p:attrNameLst>
                                          <p:attrName>ppt_x</p:attrName>
                                        </p:attrNameLst>
                                      </p:cBhvr>
                                      <p:tavLst>
                                        <p:tav fmla="#ppt_x+(cos(-2*pi*(1-$))*-#ppt_x-sin(-2*pi*(1-$))*(1-#ppt_y))*(1-$)" tm="0">
                                          <p:val>
                                            <p:fltVal val="0.0"/>
                                          </p:val>
                                        </p:tav>
                                        <p:tav tm="100000">
                                          <p:val>
                                            <p:fltVal val="1.0"/>
                                          </p:val>
                                        </p:tav>
                                      </p:tavLst>
                                    </p:anim>
                                    <p:anim calcmode="lin" valueType="num">
                                      <p:cBhvr>
                                        <p:cTn dur="1000" fill="hold" id="49"/>
                                        <p:tgtEl>
                                          <p:spTgt spid="1048622"/>
                                        </p:tgtEl>
                                        <p:attrNameLst>
                                          <p:attrName>ppt_y</p:attrName>
                                        </p:attrNameLst>
                                      </p:cBhvr>
                                      <p:tavLst>
                                        <p:tav fmla="#ppt_y+(sin(-2*pi*(1-$))*-#ppt_x+cos(-2*pi*(1-$))*(1-#ppt_y))*(1-$)" tm="0">
                                          <p:val>
                                            <p:fltVal val="0.0"/>
                                          </p:val>
                                        </p:tav>
                                        <p:tav tm="100000">
                                          <p:val>
                                            <p:fltVal val="1.0"/>
                                          </p:val>
                                        </p:tav>
                                      </p:tavLst>
                                    </p:anim>
                                  </p:childTnLst>
                                </p:cTn>
                              </p:par>
                            </p:childTnLst>
                          </p:cTn>
                        </p:par>
                      </p:childTnLst>
                    </p:cTn>
                  </p:par>
                  <p:par>
                    <p:cTn fill="hold" id="50">
                      <p:stCondLst>
                        <p:cond delay="indefinite"/>
                      </p:stCondLst>
                      <p:childTnLst>
                        <p:par>
                          <p:cTn fill="hold" id="51">
                            <p:stCondLst>
                              <p:cond delay="0"/>
                            </p:stCondLst>
                            <p:childTnLst>
                              <p:par>
                                <p:cTn fill="hold" grpId="0" id="52" nodeType="clickEffect" presetClass="entr" presetID="15" presetSubtype="0">
                                  <p:stCondLst>
                                    <p:cond delay="0"/>
                                  </p:stCondLst>
                                  <p:childTnLst>
                                    <p:set>
                                      <p:cBhvr>
                                        <p:cTn dur="1" fill="hold" id="53">
                                          <p:stCondLst>
                                            <p:cond delay="0"/>
                                          </p:stCondLst>
                                        </p:cTn>
                                        <p:tgtEl>
                                          <p:spTgt spid="1048621"/>
                                        </p:tgtEl>
                                        <p:attrNameLst>
                                          <p:attrName>style.visibility</p:attrName>
                                        </p:attrNameLst>
                                      </p:cBhvr>
                                      <p:to>
                                        <p:strVal val="visible"/>
                                      </p:to>
                                    </p:set>
                                    <p:anim calcmode="lin" valueType="num">
                                      <p:cBhvr>
                                        <p:cTn dur="1000" fill="hold" id="54"/>
                                        <p:tgtEl>
                                          <p:spTgt spid="1048621"/>
                                        </p:tgtEl>
                                        <p:attrNameLst>
                                          <p:attrName>ppt_w</p:attrName>
                                        </p:attrNameLst>
                                      </p:cBhvr>
                                      <p:tavLst>
                                        <p:tav tm="0">
                                          <p:val>
                                            <p:fltVal val="0.0"/>
                                          </p:val>
                                        </p:tav>
                                        <p:tav tm="100000">
                                          <p:val>
                                            <p:strVal val="#ppt_w"/>
                                          </p:val>
                                        </p:tav>
                                      </p:tavLst>
                                    </p:anim>
                                    <p:anim calcmode="lin" valueType="num">
                                      <p:cBhvr>
                                        <p:cTn dur="1000" fill="hold" id="55"/>
                                        <p:tgtEl>
                                          <p:spTgt spid="1048621"/>
                                        </p:tgtEl>
                                        <p:attrNameLst>
                                          <p:attrName>ppt_h</p:attrName>
                                        </p:attrNameLst>
                                      </p:cBhvr>
                                      <p:tavLst>
                                        <p:tav tm="0">
                                          <p:val>
                                            <p:fltVal val="0.0"/>
                                          </p:val>
                                        </p:tav>
                                        <p:tav tm="100000">
                                          <p:val>
                                            <p:strVal val="#ppt_h"/>
                                          </p:val>
                                        </p:tav>
                                      </p:tavLst>
                                    </p:anim>
                                    <p:anim calcmode="lin" valueType="num">
                                      <p:cBhvr>
                                        <p:cTn dur="1000" fill="hold" id="56"/>
                                        <p:tgtEl>
                                          <p:spTgt spid="1048621"/>
                                        </p:tgtEl>
                                        <p:attrNameLst>
                                          <p:attrName>ppt_x</p:attrName>
                                        </p:attrNameLst>
                                      </p:cBhvr>
                                      <p:tavLst>
                                        <p:tav fmla="#ppt_x+(cos(-2*pi*(1-$))*-#ppt_x-sin(-2*pi*(1-$))*(1-#ppt_y))*(1-$)" tm="0">
                                          <p:val>
                                            <p:fltVal val="0.0"/>
                                          </p:val>
                                        </p:tav>
                                        <p:tav tm="100000">
                                          <p:val>
                                            <p:fltVal val="1.0"/>
                                          </p:val>
                                        </p:tav>
                                      </p:tavLst>
                                    </p:anim>
                                    <p:anim calcmode="lin" valueType="num">
                                      <p:cBhvr>
                                        <p:cTn dur="1000" fill="hold" id="57"/>
                                        <p:tgtEl>
                                          <p:spTgt spid="1048621"/>
                                        </p:tgtEl>
                                        <p:attrNameLst>
                                          <p:attrName>ppt_y</p:attrName>
                                        </p:attrNameLst>
                                      </p:cBhvr>
                                      <p:tavLst>
                                        <p:tav fmla="#ppt_y+(sin(-2*pi*(1-$))*-#ppt_x+cos(-2*pi*(1-$))*(1-#ppt_y))*(1-$)" tm="0">
                                          <p:val>
                                            <p:fltVal val="0.0"/>
                                          </p:val>
                                        </p:tav>
                                        <p:tav tm="100000">
                                          <p:val>
                                            <p:fltVal val="1.0"/>
                                          </p:val>
                                        </p:tav>
                                      </p:tavLst>
                                    </p:anim>
                                  </p:childTnLst>
                                </p:cTn>
                              </p:par>
                            </p:childTnLst>
                          </p:cTn>
                        </p:par>
                      </p:childTnLst>
                    </p:cTn>
                  </p:par>
                  <p:par>
                    <p:cTn fill="hold" id="58">
                      <p:stCondLst>
                        <p:cond delay="indefinite"/>
                      </p:stCondLst>
                      <p:childTnLst>
                        <p:par>
                          <p:cTn fill="hold" id="59">
                            <p:stCondLst>
                              <p:cond delay="0"/>
                            </p:stCondLst>
                            <p:childTnLst>
                              <p:par>
                                <p:cTn fill="hold" grpId="0" id="60" nodeType="clickEffect" presetClass="entr" presetID="15" presetSubtype="0">
                                  <p:stCondLst>
                                    <p:cond delay="0"/>
                                  </p:stCondLst>
                                  <p:childTnLst>
                                    <p:set>
                                      <p:cBhvr>
                                        <p:cTn dur="1" fill="hold" id="61">
                                          <p:stCondLst>
                                            <p:cond delay="0"/>
                                          </p:stCondLst>
                                        </p:cTn>
                                        <p:tgtEl>
                                          <p:spTgt spid="1048620"/>
                                        </p:tgtEl>
                                        <p:attrNameLst>
                                          <p:attrName>style.visibility</p:attrName>
                                        </p:attrNameLst>
                                      </p:cBhvr>
                                      <p:to>
                                        <p:strVal val="visible"/>
                                      </p:to>
                                    </p:set>
                                    <p:anim calcmode="lin" valueType="num">
                                      <p:cBhvr>
                                        <p:cTn dur="1000" fill="hold" id="62"/>
                                        <p:tgtEl>
                                          <p:spTgt spid="1048620"/>
                                        </p:tgtEl>
                                        <p:attrNameLst>
                                          <p:attrName>ppt_w</p:attrName>
                                        </p:attrNameLst>
                                      </p:cBhvr>
                                      <p:tavLst>
                                        <p:tav tm="0">
                                          <p:val>
                                            <p:fltVal val="0.0"/>
                                          </p:val>
                                        </p:tav>
                                        <p:tav tm="100000">
                                          <p:val>
                                            <p:strVal val="#ppt_w"/>
                                          </p:val>
                                        </p:tav>
                                      </p:tavLst>
                                    </p:anim>
                                    <p:anim calcmode="lin" valueType="num">
                                      <p:cBhvr>
                                        <p:cTn dur="1000" fill="hold" id="63"/>
                                        <p:tgtEl>
                                          <p:spTgt spid="1048620"/>
                                        </p:tgtEl>
                                        <p:attrNameLst>
                                          <p:attrName>ppt_h</p:attrName>
                                        </p:attrNameLst>
                                      </p:cBhvr>
                                      <p:tavLst>
                                        <p:tav tm="0">
                                          <p:val>
                                            <p:fltVal val="0.0"/>
                                          </p:val>
                                        </p:tav>
                                        <p:tav tm="100000">
                                          <p:val>
                                            <p:strVal val="#ppt_h"/>
                                          </p:val>
                                        </p:tav>
                                      </p:tavLst>
                                    </p:anim>
                                    <p:anim calcmode="lin" valueType="num">
                                      <p:cBhvr>
                                        <p:cTn dur="1000" fill="hold" id="64"/>
                                        <p:tgtEl>
                                          <p:spTgt spid="1048620"/>
                                        </p:tgtEl>
                                        <p:attrNameLst>
                                          <p:attrName>ppt_x</p:attrName>
                                        </p:attrNameLst>
                                      </p:cBhvr>
                                      <p:tavLst>
                                        <p:tav fmla="#ppt_x+(cos(-2*pi*(1-$))*-#ppt_x-sin(-2*pi*(1-$))*(1-#ppt_y))*(1-$)" tm="0">
                                          <p:val>
                                            <p:fltVal val="0.0"/>
                                          </p:val>
                                        </p:tav>
                                        <p:tav tm="100000">
                                          <p:val>
                                            <p:fltVal val="1.0"/>
                                          </p:val>
                                        </p:tav>
                                      </p:tavLst>
                                    </p:anim>
                                    <p:anim calcmode="lin" valueType="num">
                                      <p:cBhvr>
                                        <p:cTn dur="1000" fill="hold" id="65"/>
                                        <p:tgtEl>
                                          <p:spTgt spid="1048620"/>
                                        </p:tgtEl>
                                        <p:attrNameLst>
                                          <p:attrName>ppt_y</p:attrName>
                                        </p:attrNameLst>
                                      </p:cBhvr>
                                      <p:tavLst>
                                        <p:tav fmla="#ppt_y+(sin(-2*pi*(1-$))*-#ppt_x+cos(-2*pi*(1-$))*(1-#ppt_y))*(1-$)" tm="0">
                                          <p:val>
                                            <p:fltVal val="0.0"/>
                                          </p:val>
                                        </p:tav>
                                        <p:tav tm="100000">
                                          <p:val>
                                            <p:fltVal val="1.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5" grpId="0" animBg="1"/>
      <p:bldP spid="1048616" grpId="0" animBg="1"/>
      <p:bldP spid="1048617" grpId="0" animBg="1"/>
      <p:bldP spid="1048618" grpId="0" animBg="1"/>
      <p:bldP spid="1048619" grpId="0" animBg="1"/>
      <p:bldP spid="1048620" grpId="0" animBg="1"/>
      <p:bldP spid="1048621" grpId="0" animBg="1"/>
      <p:bldP spid="10486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tile algn="tl" flip="none" sx="100000" sy="100000" tx="0" ty="0"/>
        </a:blipFill>
      </p:bgPr>
    </p:bg>
    <p:spTree>
      <p:nvGrpSpPr>
        <p:cNvPr id="37" name=""/>
        <p:cNvGrpSpPr/>
        <p:nvPr/>
      </p:nvGrpSpPr>
      <p:grpSpPr>
        <a:xfrm>
          <a:off x="0" y="0"/>
          <a:ext cx="0" cy="0"/>
          <a:chOff x="0" y="0"/>
          <a:chExt cx="0" cy="0"/>
        </a:xfrm>
      </p:grpSpPr>
      <p:sp>
        <p:nvSpPr>
          <p:cNvPr id="1048602" name="Rectangle 12"/>
          <p:cNvSpPr/>
          <p:nvPr/>
        </p:nvSpPr>
        <p:spPr>
          <a:xfrm>
            <a:off x="500034" y="4929198"/>
            <a:ext cx="8215370" cy="1143008"/>
          </a:xfrm>
          <a:prstGeom prst="rect"/>
          <a:solidFill>
            <a:srgbClr val="FE5EE7"/>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r"/>
            <a:r>
              <a:rPr dirty="0" lang="id-ID" smtClean="0">
                <a:solidFill>
                  <a:schemeClr val="tx1"/>
                </a:solidFill>
                <a:latin typeface="Times New Roman" pitchFamily="18" charset="0"/>
                <a:cs typeface="Times New Roman" pitchFamily="18" charset="0"/>
              </a:rPr>
              <a:t>Orang yang beriman kepada qadha dan qadar</a:t>
            </a:r>
          </a:p>
          <a:p>
            <a:pPr algn="r"/>
            <a:r>
              <a:rPr dirty="0" lang="id-ID" smtClean="0">
                <a:solidFill>
                  <a:schemeClr val="tx1"/>
                </a:solidFill>
                <a:latin typeface="Times New Roman" pitchFamily="18" charset="0"/>
                <a:cs typeface="Times New Roman" pitchFamily="18" charset="0"/>
              </a:rPr>
              <a:t>Senantiasa optimis dan giat bekerja untuk meraih kebahagiaan dan keberhasilankarena takdir hanya Allah lah yang tahu</a:t>
            </a:r>
            <a:r>
              <a:rPr dirty="0" lang="id-ID" smtClean="0">
                <a:latin typeface="Times New Roman" pitchFamily="18" charset="0"/>
                <a:cs typeface="Times New Roman" pitchFamily="18" charset="0"/>
              </a:rPr>
              <a:t>.</a:t>
            </a:r>
            <a:endParaRPr dirty="0" lang="id-ID">
              <a:latin typeface="Times New Roman" pitchFamily="18" charset="0"/>
              <a:cs typeface="Times New Roman" pitchFamily="18" charset="0"/>
            </a:endParaRPr>
          </a:p>
        </p:txBody>
      </p:sp>
      <p:sp>
        <p:nvSpPr>
          <p:cNvPr id="1048603" name="Rectangle 11"/>
          <p:cNvSpPr/>
          <p:nvPr/>
        </p:nvSpPr>
        <p:spPr>
          <a:xfrm>
            <a:off x="500034" y="3286124"/>
            <a:ext cx="8215370" cy="1143008"/>
          </a:xfrm>
          <a:prstGeom prst="rect"/>
          <a:solidFill>
            <a:srgbClr val="FE5EE7"/>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r"/>
            <a:r>
              <a:rPr dirty="0" lang="id-ID" smtClean="0">
                <a:solidFill>
                  <a:schemeClr val="tx1"/>
                </a:solidFill>
                <a:latin typeface="Times New Roman" pitchFamily="18" charset="0"/>
                <a:cs typeface="Times New Roman" pitchFamily="18" charset="0"/>
              </a:rPr>
              <a:t>Orang yang beriman kepada qadha dan qadar</a:t>
            </a:r>
          </a:p>
          <a:p>
            <a:pPr algn="r"/>
            <a:r>
              <a:rPr dirty="0" lang="id-ID" smtClean="0">
                <a:solidFill>
                  <a:schemeClr val="tx1"/>
                </a:solidFill>
                <a:latin typeface="Times New Roman" pitchFamily="18" charset="0"/>
                <a:cs typeface="Times New Roman" pitchFamily="18" charset="0"/>
              </a:rPr>
              <a:t>Ketika memperoleh keberhasilan, dia sadar bahwa itu bukan hanya dari kerja kerasnya sendiri </a:t>
            </a:r>
            <a:endParaRPr dirty="0" lang="id-ID">
              <a:solidFill>
                <a:schemeClr val="tx1"/>
              </a:solidFill>
              <a:latin typeface="Times New Roman" pitchFamily="18" charset="0"/>
              <a:cs typeface="Times New Roman" pitchFamily="18" charset="0"/>
            </a:endParaRPr>
          </a:p>
        </p:txBody>
      </p:sp>
      <p:sp>
        <p:nvSpPr>
          <p:cNvPr id="1048604" name="Rectangle 9"/>
          <p:cNvSpPr/>
          <p:nvPr/>
        </p:nvSpPr>
        <p:spPr>
          <a:xfrm>
            <a:off x="500034" y="1643050"/>
            <a:ext cx="8215370" cy="1143008"/>
          </a:xfrm>
          <a:prstGeom prst="rect"/>
          <a:solidFill>
            <a:srgbClr val="FE5EE7"/>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id-ID"/>
          </a:p>
        </p:txBody>
      </p:sp>
      <p:sp>
        <p:nvSpPr>
          <p:cNvPr id="1048605" name="Title 1"/>
          <p:cNvSpPr>
            <a:spLocks noGrp="1"/>
          </p:cNvSpPr>
          <p:nvPr>
            <p:ph type="title"/>
          </p:nvPr>
        </p:nvSpPr>
        <p:spPr/>
        <p:txBody>
          <a:bodyPr/>
          <a:p>
            <a:endParaRPr lang="id-ID"/>
          </a:p>
        </p:txBody>
      </p:sp>
      <p:sp>
        <p:nvSpPr>
          <p:cNvPr id="1048606" name="Content Placeholder 2"/>
          <p:cNvSpPr>
            <a:spLocks noGrp="1"/>
          </p:cNvSpPr>
          <p:nvPr>
            <p:ph idx="1"/>
          </p:nvPr>
        </p:nvSpPr>
        <p:spPr/>
        <p:txBody>
          <a:bodyPr>
            <a:normAutofit/>
          </a:bodyPr>
          <a:p>
            <a:pPr algn="r">
              <a:buNone/>
            </a:pPr>
            <a:r>
              <a:rPr dirty="0" sz="1800" lang="id-ID" smtClean="0">
                <a:latin typeface="Times New Roman" pitchFamily="18" charset="0"/>
                <a:cs typeface="Times New Roman" pitchFamily="18" charset="0"/>
              </a:rPr>
              <a:t>Orang yang beriman kepada qadha dan qadar</a:t>
            </a:r>
          </a:p>
          <a:p>
            <a:pPr algn="r">
              <a:buNone/>
            </a:pPr>
            <a:r>
              <a:rPr dirty="0" sz="1800" lang="id-ID" smtClean="0">
                <a:latin typeface="Times New Roman" pitchFamily="18" charset="0"/>
                <a:cs typeface="Times New Roman" pitchFamily="18" charset="0"/>
              </a:rPr>
              <a:t>Akan bersyukur ketika mendapat keberuntungan, dan akan bersabar ketika mendapatkan musibah</a:t>
            </a:r>
            <a:endParaRPr dirty="0" sz="1800" lang="id-ID">
              <a:latin typeface="Times New Roman" pitchFamily="18" charset="0"/>
              <a:cs typeface="Times New Roman" pitchFamily="18" charset="0"/>
            </a:endParaRPr>
          </a:p>
        </p:txBody>
      </p:sp>
      <p:sp>
        <p:nvSpPr>
          <p:cNvPr id="1048607" name="Flowchart: Preparation 3"/>
          <p:cNvSpPr/>
          <p:nvPr/>
        </p:nvSpPr>
        <p:spPr>
          <a:xfrm>
            <a:off x="2643174" y="285728"/>
            <a:ext cx="3786214" cy="857256"/>
          </a:xfrm>
          <a:prstGeom prst="flowChartPreparation"/>
          <a:solidFill>
            <a:srgbClr val="5CF86F"/>
          </a:solidFill>
          <a:effectLst>
            <a:glow rad="101600">
              <a:schemeClr val="accent3">
                <a:satMod val="175000"/>
                <a:alpha val="40000"/>
              </a:schemeClr>
            </a:glow>
            <a:innerShdw blurRad="63500" dir="81000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Adobe Caslon Pro" pitchFamily="18" charset="0"/>
              </a:rPr>
              <a:t>Uraian dari masing-masing Hikmah</a:t>
            </a:r>
            <a:endParaRPr dirty="0" lang="id-ID">
              <a:solidFill>
                <a:schemeClr val="tx1"/>
              </a:solidFill>
              <a:latin typeface="Adobe Caslon Pro" pitchFamily="18" charset="0"/>
            </a:endParaRPr>
          </a:p>
        </p:txBody>
      </p:sp>
      <p:sp>
        <p:nvSpPr>
          <p:cNvPr id="1048608" name="Rounded Rectangle 4"/>
          <p:cNvSpPr/>
          <p:nvPr/>
        </p:nvSpPr>
        <p:spPr>
          <a:xfrm>
            <a:off x="428596" y="1428736"/>
            <a:ext cx="3500462" cy="571504"/>
          </a:xfrm>
          <a:prstGeom prst="roundRect"/>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Times New Roman" pitchFamily="18" charset="0"/>
                <a:cs typeface="Times New Roman" pitchFamily="18" charset="0"/>
              </a:rPr>
              <a:t>Melatih diri untuk banyak bersyukur dan sabar</a:t>
            </a:r>
            <a:endParaRPr dirty="0" lang="id-ID">
              <a:solidFill>
                <a:schemeClr val="tx1"/>
              </a:solidFill>
              <a:latin typeface="Times New Roman" pitchFamily="18" charset="0"/>
              <a:cs typeface="Times New Roman" pitchFamily="18" charset="0"/>
            </a:endParaRPr>
          </a:p>
        </p:txBody>
      </p:sp>
      <p:sp>
        <p:nvSpPr>
          <p:cNvPr id="1048609" name="Rounded Rectangle 6"/>
          <p:cNvSpPr/>
          <p:nvPr/>
        </p:nvSpPr>
        <p:spPr>
          <a:xfrm>
            <a:off x="428596" y="3000372"/>
            <a:ext cx="3571900" cy="571504"/>
          </a:xfrm>
          <a:prstGeom prst="roundRect"/>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Times New Roman" pitchFamily="18" charset="0"/>
                <a:cs typeface="Times New Roman" pitchFamily="18" charset="0"/>
              </a:rPr>
              <a:t>Menjauhkan diri dari sifat sombong dan putus asa</a:t>
            </a:r>
            <a:endParaRPr dirty="0" lang="id-ID">
              <a:solidFill>
                <a:schemeClr val="tx1"/>
              </a:solidFill>
              <a:latin typeface="Times New Roman" pitchFamily="18" charset="0"/>
              <a:cs typeface="Times New Roman" pitchFamily="18" charset="0"/>
            </a:endParaRPr>
          </a:p>
        </p:txBody>
      </p:sp>
      <p:sp>
        <p:nvSpPr>
          <p:cNvPr id="1048610" name="Rounded Rectangle 7"/>
          <p:cNvSpPr/>
          <p:nvPr/>
        </p:nvSpPr>
        <p:spPr>
          <a:xfrm>
            <a:off x="428596" y="4714884"/>
            <a:ext cx="3571900" cy="571504"/>
          </a:xfrm>
          <a:prstGeom prst="roundRect"/>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Times New Roman" pitchFamily="18" charset="0"/>
                <a:cs typeface="Times New Roman" pitchFamily="18" charset="0"/>
              </a:rPr>
              <a:t>Memupuk sifat optimis dan giat bekerja</a:t>
            </a:r>
            <a:endParaRPr dirty="0" lang="id-ID">
              <a:solidFill>
                <a:schemeClr val="tx1"/>
              </a:solidFill>
              <a:latin typeface="Times New Roman" pitchFamily="18" charset="0"/>
              <a:cs typeface="Times New Roman" pitchFamily="18" charset="0"/>
            </a:endParaRPr>
          </a:p>
        </p:txBody>
      </p:sp>
    </p:spTree>
  </p:cSld>
  <p:clrMapOvr>
    <a:masterClrMapping/>
  </p:clrMapOvr>
  <p:transition>
    <p:wipe dir="r"/>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5" presetSubtype="0">
                                  <p:stCondLst>
                                    <p:cond delay="0"/>
                                  </p:stCondLst>
                                  <p:iterate type="lt">
                                    <p:tmPct val="10000"/>
                                  </p:iterate>
                                  <p:childTnLst>
                                    <p:set>
                                      <p:cBhvr>
                                        <p:cTn dur="1" fill="hold" id="6">
                                          <p:stCondLst>
                                            <p:cond delay="0"/>
                                          </p:stCondLst>
                                        </p:cTn>
                                        <p:tgtEl>
                                          <p:spTgt spid="1048607"/>
                                        </p:tgtEl>
                                        <p:attrNameLst>
                                          <p:attrName>style.visibility</p:attrName>
                                        </p:attrNameLst>
                                      </p:cBhvr>
                                      <p:to>
                                        <p:strVal val="visible"/>
                                      </p:to>
                                    </p:set>
                                    <p:animEffect transition="in" filter="fade">
                                      <p:cBhvr>
                                        <p:cTn dur="1000" id="7"/>
                                        <p:tgtEl>
                                          <p:spTgt spid="1048607"/>
                                        </p:tgtEl>
                                      </p:cBhvr>
                                    </p:animEffect>
                                    <p:anim calcmode="lin" valueType="num">
                                      <p:cBhvr>
                                        <p:cTn dur="1000" fill="hold" id="8"/>
                                        <p:tgtEl>
                                          <p:spTgt spid="1048607"/>
                                        </p:tgtEl>
                                        <p:attrNameLst>
                                          <p:attrName>ppt_w</p:attrName>
                                        </p:attrNameLst>
                                      </p:cBhvr>
                                      <p:tavLst>
                                        <p:tav fmla="#ppt_w*sin(2.5*pi*$)" tm="0">
                                          <p:val>
                                            <p:fltVal val="0.0"/>
                                          </p:val>
                                        </p:tav>
                                        <p:tav tm="100000">
                                          <p:val>
                                            <p:fltVal val="1.0"/>
                                          </p:val>
                                        </p:tav>
                                      </p:tavLst>
                                    </p:anim>
                                    <p:anim calcmode="lin" valueType="num">
                                      <p:cBhvr>
                                        <p:cTn dur="1000" fill="hold" id="9"/>
                                        <p:tgtEl>
                                          <p:spTgt spid="1048607"/>
                                        </p:tgtEl>
                                        <p:attrNameLst>
                                          <p:attrName>ppt_h</p:attrName>
                                        </p:attrNameLst>
                                      </p:cBhvr>
                                      <p:tavLst>
                                        <p:tav tm="0">
                                          <p:val>
                                            <p:strVal val="#ppt_h"/>
                                          </p:val>
                                        </p:tav>
                                        <p:tav tm="100000">
                                          <p:val>
                                            <p:strVal val="#ppt_h"/>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34" presetSubtype="0">
                                  <p:stCondLst>
                                    <p:cond delay="0"/>
                                  </p:stCondLst>
                                  <p:childTnLst>
                                    <p:set>
                                      <p:cBhvr>
                                        <p:cTn dur="1" fill="hold" id="13">
                                          <p:stCondLst>
                                            <p:cond delay="0"/>
                                          </p:stCondLst>
                                        </p:cTn>
                                        <p:tgtEl>
                                          <p:spTgt spid="1048608"/>
                                        </p:tgtEl>
                                        <p:attrNameLst>
                                          <p:attrName>style.visibility</p:attrName>
                                        </p:attrNameLst>
                                      </p:cBhvr>
                                      <p:to>
                                        <p:strVal val="visible"/>
                                      </p:to>
                                    </p:set>
                                    <p:anim calcmode="lin" from="(-#ppt_w/2)" to="(#ppt_x)" valueType="num">
                                      <p:cBhvr>
                                        <p:cTn dur="600" fill="hold" id="14">
                                          <p:stCondLst>
                                            <p:cond delay="0"/>
                                          </p:stCondLst>
                                        </p:cTn>
                                        <p:tgtEl>
                                          <p:spTgt spid="1048608"/>
                                        </p:tgtEl>
                                        <p:attrNameLst>
                                          <p:attrName>ppt_x</p:attrName>
                                        </p:attrNameLst>
                                      </p:cBhvr>
                                    </p:anim>
                                    <p:anim calcmode="lin" from="0" to="-1.0" valueType="num">
                                      <p:cBhvr>
                                        <p:cTn autoRev="1" decel="50000" dur="200" fill="hold" id="15">
                                          <p:stCondLst>
                                            <p:cond delay="600"/>
                                          </p:stCondLst>
                                        </p:cTn>
                                        <p:tgtEl>
                                          <p:spTgt spid="1048608"/>
                                        </p:tgtEl>
                                        <p:attrNameLst>
                                          <p:attrName>xshear</p:attrName>
                                        </p:attrNameLst>
                                      </p:cBhvr>
                                    </p:anim>
                                    <p:animScale>
                                      <p:cBhvr>
                                        <p:cTn autoRev="1" decel="100000" dur="200" fill="hold" id="16">
                                          <p:stCondLst>
                                            <p:cond delay="600"/>
                                          </p:stCondLst>
                                        </p:cTn>
                                        <p:tgtEl>
                                          <p:spTgt spid="1048608"/>
                                        </p:tgtEl>
                                      </p:cBhvr>
                                      <p:from x="100000" y="100000"/>
                                      <p:to x="80000" y="100000"/>
                                    </p:animScale>
                                    <p:anim by="(#ppt_h/3+#ppt_w*0.1)" calcmode="lin" valueType="num">
                                      <p:cBhvr additive="sum">
                                        <p:cTn autoRev="1" decel="100000" dur="200" fill="hold" id="17">
                                          <p:stCondLst>
                                            <p:cond delay="600"/>
                                          </p:stCondLst>
                                        </p:cTn>
                                        <p:tgtEl>
                                          <p:spTgt spid="1048608"/>
                                        </p:tgtEl>
                                        <p:attrNameLst>
                                          <p:attrName>ppt_x</p:attrName>
                                        </p:attrNameLst>
                                      </p:cBhvr>
                                    </p:anim>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4" presetSubtype="0">
                                  <p:stCondLst>
                                    <p:cond delay="0"/>
                                  </p:stCondLst>
                                  <p:childTnLst>
                                    <p:set>
                                      <p:cBhvr>
                                        <p:cTn dur="1" fill="hold" id="21">
                                          <p:stCondLst>
                                            <p:cond delay="0"/>
                                          </p:stCondLst>
                                        </p:cTn>
                                        <p:tgtEl>
                                          <p:spTgt spid="1048609"/>
                                        </p:tgtEl>
                                        <p:attrNameLst>
                                          <p:attrName>style.visibility</p:attrName>
                                        </p:attrNameLst>
                                      </p:cBhvr>
                                      <p:to>
                                        <p:strVal val="visible"/>
                                      </p:to>
                                    </p:set>
                                    <p:anim calcmode="lin" from="(-#ppt_w/2)" to="(#ppt_x)" valueType="num">
                                      <p:cBhvr>
                                        <p:cTn dur="600" fill="hold" id="22">
                                          <p:stCondLst>
                                            <p:cond delay="0"/>
                                          </p:stCondLst>
                                        </p:cTn>
                                        <p:tgtEl>
                                          <p:spTgt spid="1048609"/>
                                        </p:tgtEl>
                                        <p:attrNameLst>
                                          <p:attrName>ppt_x</p:attrName>
                                        </p:attrNameLst>
                                      </p:cBhvr>
                                    </p:anim>
                                    <p:anim calcmode="lin" from="0" to="-1.0" valueType="num">
                                      <p:cBhvr>
                                        <p:cTn autoRev="1" decel="50000" dur="200" fill="hold" id="23">
                                          <p:stCondLst>
                                            <p:cond delay="600"/>
                                          </p:stCondLst>
                                        </p:cTn>
                                        <p:tgtEl>
                                          <p:spTgt spid="1048609"/>
                                        </p:tgtEl>
                                        <p:attrNameLst>
                                          <p:attrName>xshear</p:attrName>
                                        </p:attrNameLst>
                                      </p:cBhvr>
                                    </p:anim>
                                    <p:animScale>
                                      <p:cBhvr>
                                        <p:cTn autoRev="1" decel="100000" dur="200" fill="hold" id="24">
                                          <p:stCondLst>
                                            <p:cond delay="600"/>
                                          </p:stCondLst>
                                        </p:cTn>
                                        <p:tgtEl>
                                          <p:spTgt spid="1048609"/>
                                        </p:tgtEl>
                                      </p:cBhvr>
                                      <p:from x="100000" y="100000"/>
                                      <p:to x="80000" y="100000"/>
                                    </p:animScale>
                                    <p:anim by="(#ppt_h/3+#ppt_w*0.1)" calcmode="lin" valueType="num">
                                      <p:cBhvr additive="sum">
                                        <p:cTn autoRev="1" decel="100000" dur="200" fill="hold" id="25">
                                          <p:stCondLst>
                                            <p:cond delay="600"/>
                                          </p:stCondLst>
                                        </p:cTn>
                                        <p:tgtEl>
                                          <p:spTgt spid="1048609"/>
                                        </p:tgtEl>
                                        <p:attrNameLst>
                                          <p:attrName>ppt_x</p:attrName>
                                        </p:attrNameLst>
                                      </p:cBhvr>
                                    </p:anim>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34" presetSubtype="0">
                                  <p:stCondLst>
                                    <p:cond delay="0"/>
                                  </p:stCondLst>
                                  <p:childTnLst>
                                    <p:set>
                                      <p:cBhvr>
                                        <p:cTn dur="1" fill="hold" id="29">
                                          <p:stCondLst>
                                            <p:cond delay="0"/>
                                          </p:stCondLst>
                                        </p:cTn>
                                        <p:tgtEl>
                                          <p:spTgt spid="1048610"/>
                                        </p:tgtEl>
                                        <p:attrNameLst>
                                          <p:attrName>style.visibility</p:attrName>
                                        </p:attrNameLst>
                                      </p:cBhvr>
                                      <p:to>
                                        <p:strVal val="visible"/>
                                      </p:to>
                                    </p:set>
                                    <p:anim calcmode="lin" from="(-#ppt_w/2)" to="(#ppt_x)" valueType="num">
                                      <p:cBhvr>
                                        <p:cTn dur="600" fill="hold" id="30">
                                          <p:stCondLst>
                                            <p:cond delay="0"/>
                                          </p:stCondLst>
                                        </p:cTn>
                                        <p:tgtEl>
                                          <p:spTgt spid="1048610"/>
                                        </p:tgtEl>
                                        <p:attrNameLst>
                                          <p:attrName>ppt_x</p:attrName>
                                        </p:attrNameLst>
                                      </p:cBhvr>
                                    </p:anim>
                                    <p:anim calcmode="lin" from="0" to="-1.0" valueType="num">
                                      <p:cBhvr>
                                        <p:cTn autoRev="1" decel="50000" dur="200" fill="hold" id="31">
                                          <p:stCondLst>
                                            <p:cond delay="600"/>
                                          </p:stCondLst>
                                        </p:cTn>
                                        <p:tgtEl>
                                          <p:spTgt spid="1048610"/>
                                        </p:tgtEl>
                                        <p:attrNameLst>
                                          <p:attrName>xshear</p:attrName>
                                        </p:attrNameLst>
                                      </p:cBhvr>
                                    </p:anim>
                                    <p:animScale>
                                      <p:cBhvr>
                                        <p:cTn autoRev="1" decel="100000" dur="200" fill="hold" id="32">
                                          <p:stCondLst>
                                            <p:cond delay="600"/>
                                          </p:stCondLst>
                                        </p:cTn>
                                        <p:tgtEl>
                                          <p:spTgt spid="1048610"/>
                                        </p:tgtEl>
                                      </p:cBhvr>
                                      <p:from x="100000" y="100000"/>
                                      <p:to x="80000" y="100000"/>
                                    </p:animScale>
                                    <p:anim by="(#ppt_h/3+#ppt_w*0.1)" calcmode="lin" valueType="num">
                                      <p:cBhvr additive="sum">
                                        <p:cTn autoRev="1" decel="100000" dur="200" fill="hold" id="33">
                                          <p:stCondLst>
                                            <p:cond delay="600"/>
                                          </p:stCondLst>
                                        </p:cTn>
                                        <p:tgtEl>
                                          <p:spTgt spid="1048610"/>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7" grpId="0" animBg="1"/>
      <p:bldP spid="1048608" grpId="0" animBg="1"/>
      <p:bldP spid="1048609" grpId="0" animBg="1"/>
      <p:bldP spid="10486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6" name="Rectangle 9"/>
          <p:cNvSpPr/>
          <p:nvPr/>
        </p:nvSpPr>
        <p:spPr>
          <a:xfrm>
            <a:off x="500034" y="5286388"/>
            <a:ext cx="8215370" cy="1071570"/>
          </a:xfrm>
          <a:prstGeom prst="rect"/>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r"/>
            <a:r>
              <a:rPr dirty="0" lang="id-ID" smtClean="0">
                <a:solidFill>
                  <a:schemeClr val="tx1"/>
                </a:solidFill>
                <a:latin typeface="Times New Roman" pitchFamily="18" charset="0"/>
                <a:cs typeface="Times New Roman" pitchFamily="18" charset="0"/>
              </a:rPr>
              <a:t>Pemahaman terhadap qada dan qadar akan </a:t>
            </a:r>
          </a:p>
          <a:p>
            <a:pPr algn="r"/>
            <a:r>
              <a:rPr dirty="0" lang="id-ID" smtClean="0">
                <a:solidFill>
                  <a:schemeClr val="tx1"/>
                </a:solidFill>
                <a:latin typeface="Times New Roman" pitchFamily="18" charset="0"/>
                <a:cs typeface="Times New Roman" pitchFamily="18" charset="0"/>
              </a:rPr>
              <a:t>membimbing kita menjalani hidup secara benar. Dalam hidup sehari-hari kita harus menyeimbangkan antara ikhtiar, doa, dan tawakal</a:t>
            </a:r>
            <a:endParaRPr dirty="0" lang="id-ID">
              <a:solidFill>
                <a:schemeClr val="tx1"/>
              </a:solidFill>
              <a:latin typeface="Times New Roman" pitchFamily="18" charset="0"/>
              <a:cs typeface="Times New Roman" pitchFamily="18" charset="0"/>
            </a:endParaRPr>
          </a:p>
        </p:txBody>
      </p:sp>
      <p:sp>
        <p:nvSpPr>
          <p:cNvPr id="1048587" name="Rectangle 8"/>
          <p:cNvSpPr/>
          <p:nvPr/>
        </p:nvSpPr>
        <p:spPr>
          <a:xfrm>
            <a:off x="500034" y="3500438"/>
            <a:ext cx="8215370" cy="1143008"/>
          </a:xfrm>
          <a:prstGeom prst="rect"/>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r"/>
            <a:r>
              <a:rPr dirty="0" lang="id-ID" smtClean="0">
                <a:solidFill>
                  <a:schemeClr val="tx1"/>
                </a:solidFill>
                <a:latin typeface="Times New Roman" pitchFamily="18" charset="0"/>
                <a:cs typeface="Times New Roman" pitchFamily="18" charset="0"/>
              </a:rPr>
              <a:t>Iman kepada qada dan qadar Allah SWT merupakan </a:t>
            </a:r>
          </a:p>
          <a:p>
            <a:pPr algn="r"/>
            <a:r>
              <a:rPr dirty="0" lang="id-ID" smtClean="0">
                <a:solidFill>
                  <a:schemeClr val="tx1"/>
                </a:solidFill>
                <a:latin typeface="Times New Roman" pitchFamily="18" charset="0"/>
                <a:cs typeface="Times New Roman" pitchFamily="18" charset="0"/>
              </a:rPr>
              <a:t>salah satu rukun iman. Dengan mengimani qada dan qadar Allah berarti keimanan kepada Allah dan rukun iman lainnya juga menjadi meningkat</a:t>
            </a:r>
            <a:endParaRPr dirty="0" lang="id-ID">
              <a:solidFill>
                <a:schemeClr val="tx1"/>
              </a:solidFill>
              <a:latin typeface="Times New Roman" pitchFamily="18" charset="0"/>
              <a:cs typeface="Times New Roman" pitchFamily="18" charset="0"/>
            </a:endParaRPr>
          </a:p>
        </p:txBody>
      </p:sp>
      <p:sp>
        <p:nvSpPr>
          <p:cNvPr id="1048588" name="Rectangle 7"/>
          <p:cNvSpPr/>
          <p:nvPr/>
        </p:nvSpPr>
        <p:spPr>
          <a:xfrm>
            <a:off x="500034" y="1928802"/>
            <a:ext cx="8215370" cy="928694"/>
          </a:xfrm>
          <a:prstGeom prst="rect"/>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r"/>
            <a:r>
              <a:rPr dirty="0" lang="id-ID" smtClean="0">
                <a:solidFill>
                  <a:schemeClr val="tx1"/>
                </a:solidFill>
                <a:latin typeface="Times New Roman" pitchFamily="18" charset="0"/>
                <a:cs typeface="Times New Roman" pitchFamily="18" charset="0"/>
              </a:rPr>
              <a:t>Orang yang beriman kepada qadha dan qadar</a:t>
            </a:r>
          </a:p>
          <a:p>
            <a:pPr algn="r"/>
            <a:r>
              <a:rPr dirty="0" lang="id-ID" smtClean="0">
                <a:solidFill>
                  <a:schemeClr val="tx1"/>
                </a:solidFill>
                <a:latin typeface="Times New Roman" pitchFamily="18" charset="0"/>
                <a:cs typeface="Times New Roman" pitchFamily="18" charset="0"/>
              </a:rPr>
              <a:t>Senantiasa mengalami ketenangan jiwa dalam hidupnya</a:t>
            </a:r>
            <a:endParaRPr dirty="0" lang="id-ID">
              <a:solidFill>
                <a:schemeClr val="tx1"/>
              </a:solidFill>
              <a:latin typeface="Times New Roman" pitchFamily="18" charset="0"/>
              <a:cs typeface="Times New Roman" pitchFamily="18" charset="0"/>
            </a:endParaRPr>
          </a:p>
        </p:txBody>
      </p:sp>
      <p:sp>
        <p:nvSpPr>
          <p:cNvPr id="1048589" name="Title 1"/>
          <p:cNvSpPr>
            <a:spLocks noGrp="1"/>
          </p:cNvSpPr>
          <p:nvPr>
            <p:ph type="title"/>
          </p:nvPr>
        </p:nvSpPr>
        <p:spPr/>
        <p:txBody>
          <a:bodyPr/>
          <a:p>
            <a:endParaRPr lang="id-ID"/>
          </a:p>
        </p:txBody>
      </p:sp>
      <p:pic>
        <p:nvPicPr>
          <p:cNvPr id="2097152" name="Content Placeholder 10" descr="Gif-Heros-Serie-TV-vi99.gif"/>
          <p:cNvPicPr>
            <a:picLocks noChangeAspect="1" noGrp="1"/>
          </p:cNvPicPr>
          <p:nvPr>
            <p:ph idx="1"/>
          </p:nvPr>
        </p:nvPicPr>
        <p:blipFill>
          <a:blip xmlns:r="http://schemas.openxmlformats.org/officeDocument/2006/relationships" r:embed="rId1"/>
          <a:stretch>
            <a:fillRect/>
          </a:stretch>
        </p:blipFill>
        <p:spPr>
          <a:xfrm flipH="1">
            <a:off x="428596" y="571480"/>
            <a:ext cx="942975" cy="876300"/>
          </a:xfrm>
        </p:spPr>
      </p:pic>
      <p:sp>
        <p:nvSpPr>
          <p:cNvPr id="1048590" name="Rounded Rectangle 3"/>
          <p:cNvSpPr/>
          <p:nvPr/>
        </p:nvSpPr>
        <p:spPr>
          <a:xfrm>
            <a:off x="500034" y="1571612"/>
            <a:ext cx="3571900" cy="571504"/>
          </a:xfrm>
          <a:prstGeom prst="roundRect"/>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Times New Roman" pitchFamily="18" charset="0"/>
                <a:cs typeface="Times New Roman" pitchFamily="18" charset="0"/>
              </a:rPr>
              <a:t>Menenangkan jiwa</a:t>
            </a:r>
            <a:endParaRPr dirty="0" lang="id-ID">
              <a:solidFill>
                <a:schemeClr val="tx1"/>
              </a:solidFill>
              <a:latin typeface="Times New Roman" pitchFamily="18" charset="0"/>
              <a:cs typeface="Times New Roman" pitchFamily="18" charset="0"/>
            </a:endParaRPr>
          </a:p>
        </p:txBody>
      </p:sp>
      <p:sp>
        <p:nvSpPr>
          <p:cNvPr id="1048591" name="Rounded Rectangle 5"/>
          <p:cNvSpPr/>
          <p:nvPr/>
        </p:nvSpPr>
        <p:spPr>
          <a:xfrm>
            <a:off x="500034" y="3143248"/>
            <a:ext cx="3571900" cy="571504"/>
          </a:xfrm>
          <a:prstGeom prst="roundRect"/>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Times New Roman" pitchFamily="18" charset="0"/>
                <a:cs typeface="Times New Roman" pitchFamily="18" charset="0"/>
              </a:rPr>
              <a:t>Meningkatkan keimanan kepada Allah</a:t>
            </a:r>
            <a:endParaRPr dirty="0" lang="id-ID">
              <a:solidFill>
                <a:schemeClr val="tx1"/>
              </a:solidFill>
              <a:latin typeface="Times New Roman" pitchFamily="18" charset="0"/>
              <a:cs typeface="Times New Roman" pitchFamily="18" charset="0"/>
            </a:endParaRPr>
          </a:p>
        </p:txBody>
      </p:sp>
      <p:sp>
        <p:nvSpPr>
          <p:cNvPr id="1048592" name="Rounded Rectangle 6"/>
          <p:cNvSpPr/>
          <p:nvPr/>
        </p:nvSpPr>
        <p:spPr>
          <a:xfrm>
            <a:off x="500034" y="4929198"/>
            <a:ext cx="3571900" cy="571504"/>
          </a:xfrm>
          <a:prstGeom prst="roundRect"/>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Times New Roman" pitchFamily="18" charset="0"/>
                <a:cs typeface="Times New Roman" pitchFamily="18" charset="0"/>
              </a:rPr>
              <a:t>Seimbang antara ikhtiar,doa’a, dan tawakal</a:t>
            </a:r>
            <a:endParaRPr dirty="0" lang="id-ID">
              <a:solidFill>
                <a:schemeClr val="tx1"/>
              </a:solidFill>
              <a:latin typeface="Times New Roman" pitchFamily="18" charset="0"/>
              <a:cs typeface="Times New Roman" pitchFamily="18" charset="0"/>
            </a:endParaRPr>
          </a:p>
        </p:txBody>
      </p:sp>
      <p:pic>
        <p:nvPicPr>
          <p:cNvPr id="2097153" name="Content Placeholder 10" descr="Gif-Heros-Serie-TV-vi99.gif"/>
          <p:cNvPicPr>
            <a:picLocks noChangeAspect="1"/>
          </p:cNvPicPr>
          <p:nvPr/>
        </p:nvPicPr>
        <p:blipFill>
          <a:blip xmlns:r="http://schemas.openxmlformats.org/officeDocument/2006/relationships" r:embed="rId1"/>
          <a:stretch>
            <a:fillRect/>
          </a:stretch>
        </p:blipFill>
        <p:spPr>
          <a:xfrm flipH="1">
            <a:off x="1285852" y="571480"/>
            <a:ext cx="942975" cy="876300"/>
          </a:xfrm>
          <a:prstGeom prst="rect"/>
        </p:spPr>
      </p:pic>
      <p:pic>
        <p:nvPicPr>
          <p:cNvPr id="2097154" name="Content Placeholder 10" descr="Gif-Heros-Serie-TV-vi99.gif"/>
          <p:cNvPicPr>
            <a:picLocks noChangeAspect="1"/>
          </p:cNvPicPr>
          <p:nvPr/>
        </p:nvPicPr>
        <p:blipFill>
          <a:blip xmlns:r="http://schemas.openxmlformats.org/officeDocument/2006/relationships" r:embed="rId1"/>
          <a:stretch>
            <a:fillRect/>
          </a:stretch>
        </p:blipFill>
        <p:spPr>
          <a:xfrm>
            <a:off x="6858016" y="571480"/>
            <a:ext cx="942975" cy="876300"/>
          </a:xfrm>
          <a:prstGeom prst="rect"/>
        </p:spPr>
      </p:pic>
      <p:pic>
        <p:nvPicPr>
          <p:cNvPr id="2097155" name="Content Placeholder 10" descr="Gif-Heros-Serie-TV-vi99.gif"/>
          <p:cNvPicPr>
            <a:picLocks noChangeAspect="1"/>
          </p:cNvPicPr>
          <p:nvPr/>
        </p:nvPicPr>
        <p:blipFill>
          <a:blip xmlns:r="http://schemas.openxmlformats.org/officeDocument/2006/relationships" r:embed="rId1"/>
          <a:stretch>
            <a:fillRect/>
          </a:stretch>
        </p:blipFill>
        <p:spPr>
          <a:xfrm>
            <a:off x="7786710" y="571480"/>
            <a:ext cx="942975" cy="876300"/>
          </a:xfrm>
          <a:prstGeom prst="rect"/>
        </p:spPr>
      </p:pic>
      <p:sp>
        <p:nvSpPr>
          <p:cNvPr id="1048593" name="Sun 14">
            <a:hlinkClick r:id="rId2" action="ppaction://hlinksldjump"/>
          </p:cNvPr>
          <p:cNvSpPr/>
          <p:nvPr/>
        </p:nvSpPr>
        <p:spPr>
          <a:xfrm>
            <a:off x="214282" y="142852"/>
            <a:ext cx="571504" cy="500066"/>
          </a:xfrm>
          <a:prstGeom prst="su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id-ID"/>
          </a:p>
        </p:txBody>
      </p:sp>
    </p:spTree>
  </p:cSld>
  <p:clrMapOvr>
    <a:masterClrMapping/>
  </p:clrMapOvr>
  <p:transition>
    <p:wipe dir="r"/>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34" presetSubtype="0">
                                  <p:stCondLst>
                                    <p:cond delay="0"/>
                                  </p:stCondLst>
                                  <p:childTnLst>
                                    <p:set>
                                      <p:cBhvr>
                                        <p:cTn dur="1" fill="hold" id="6">
                                          <p:stCondLst>
                                            <p:cond delay="0"/>
                                          </p:stCondLst>
                                        </p:cTn>
                                        <p:tgtEl>
                                          <p:spTgt spid="1048590"/>
                                        </p:tgtEl>
                                        <p:attrNameLst>
                                          <p:attrName>style.visibility</p:attrName>
                                        </p:attrNameLst>
                                      </p:cBhvr>
                                      <p:to>
                                        <p:strVal val="visible"/>
                                      </p:to>
                                    </p:set>
                                    <p:anim calcmode="lin" from="(-#ppt_w/2)" to="(#ppt_x)" valueType="num">
                                      <p:cBhvr>
                                        <p:cTn dur="600" fill="hold" id="7">
                                          <p:stCondLst>
                                            <p:cond delay="0"/>
                                          </p:stCondLst>
                                        </p:cTn>
                                        <p:tgtEl>
                                          <p:spTgt spid="1048590"/>
                                        </p:tgtEl>
                                        <p:attrNameLst>
                                          <p:attrName>ppt_x</p:attrName>
                                        </p:attrNameLst>
                                      </p:cBhvr>
                                    </p:anim>
                                    <p:anim calcmode="lin" from="0" to="-1.0" valueType="num">
                                      <p:cBhvr>
                                        <p:cTn autoRev="1" decel="50000" dur="200" fill="hold" id="8">
                                          <p:stCondLst>
                                            <p:cond delay="600"/>
                                          </p:stCondLst>
                                        </p:cTn>
                                        <p:tgtEl>
                                          <p:spTgt spid="1048590"/>
                                        </p:tgtEl>
                                        <p:attrNameLst>
                                          <p:attrName>xshear</p:attrName>
                                        </p:attrNameLst>
                                      </p:cBhvr>
                                    </p:anim>
                                    <p:animScale>
                                      <p:cBhvr>
                                        <p:cTn autoRev="1" decel="100000" dur="200" fill="hold" id="9">
                                          <p:stCondLst>
                                            <p:cond delay="600"/>
                                          </p:stCondLst>
                                        </p:cTn>
                                        <p:tgtEl>
                                          <p:spTgt spid="1048590"/>
                                        </p:tgtEl>
                                      </p:cBhvr>
                                      <p:from x="100000" y="100000"/>
                                      <p:to x="80000" y="100000"/>
                                    </p:animScale>
                                    <p:anim by="(#ppt_h/3+#ppt_w*0.1)" calcmode="lin" valueType="num">
                                      <p:cBhvr additive="sum">
                                        <p:cTn autoRev="1" decel="100000" dur="200" fill="hold" id="10">
                                          <p:stCondLst>
                                            <p:cond delay="600"/>
                                          </p:stCondLst>
                                        </p:cTn>
                                        <p:tgtEl>
                                          <p:spTgt spid="1048590"/>
                                        </p:tgtEl>
                                        <p:attrNameLst>
                                          <p:attrName>ppt_x</p:attrName>
                                        </p:attrNameLst>
                                      </p:cBhvr>
                                    </p:anim>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34" presetSubtype="0">
                                  <p:stCondLst>
                                    <p:cond delay="0"/>
                                  </p:stCondLst>
                                  <p:childTnLst>
                                    <p:set>
                                      <p:cBhvr>
                                        <p:cTn dur="1" fill="hold" id="14">
                                          <p:stCondLst>
                                            <p:cond delay="0"/>
                                          </p:stCondLst>
                                        </p:cTn>
                                        <p:tgtEl>
                                          <p:spTgt spid="1048591"/>
                                        </p:tgtEl>
                                        <p:attrNameLst>
                                          <p:attrName>style.visibility</p:attrName>
                                        </p:attrNameLst>
                                      </p:cBhvr>
                                      <p:to>
                                        <p:strVal val="visible"/>
                                      </p:to>
                                    </p:set>
                                    <p:anim calcmode="lin" from="(-#ppt_w/2)" to="(#ppt_x)" valueType="num">
                                      <p:cBhvr>
                                        <p:cTn dur="600" fill="hold" id="15">
                                          <p:stCondLst>
                                            <p:cond delay="0"/>
                                          </p:stCondLst>
                                        </p:cTn>
                                        <p:tgtEl>
                                          <p:spTgt spid="1048591"/>
                                        </p:tgtEl>
                                        <p:attrNameLst>
                                          <p:attrName>ppt_x</p:attrName>
                                        </p:attrNameLst>
                                      </p:cBhvr>
                                    </p:anim>
                                    <p:anim calcmode="lin" from="0" to="-1.0" valueType="num">
                                      <p:cBhvr>
                                        <p:cTn autoRev="1" decel="50000" dur="200" fill="hold" id="16">
                                          <p:stCondLst>
                                            <p:cond delay="600"/>
                                          </p:stCondLst>
                                        </p:cTn>
                                        <p:tgtEl>
                                          <p:spTgt spid="1048591"/>
                                        </p:tgtEl>
                                        <p:attrNameLst>
                                          <p:attrName>xshear</p:attrName>
                                        </p:attrNameLst>
                                      </p:cBhvr>
                                    </p:anim>
                                    <p:animScale>
                                      <p:cBhvr>
                                        <p:cTn autoRev="1" decel="100000" dur="200" fill="hold" id="17">
                                          <p:stCondLst>
                                            <p:cond delay="600"/>
                                          </p:stCondLst>
                                        </p:cTn>
                                        <p:tgtEl>
                                          <p:spTgt spid="1048591"/>
                                        </p:tgtEl>
                                      </p:cBhvr>
                                      <p:from x="100000" y="100000"/>
                                      <p:to x="80000" y="100000"/>
                                    </p:animScale>
                                    <p:anim by="(#ppt_h/3+#ppt_w*0.1)" calcmode="lin" valueType="num">
                                      <p:cBhvr additive="sum">
                                        <p:cTn autoRev="1" decel="100000" dur="200" fill="hold" id="18">
                                          <p:stCondLst>
                                            <p:cond delay="600"/>
                                          </p:stCondLst>
                                        </p:cTn>
                                        <p:tgtEl>
                                          <p:spTgt spid="1048591"/>
                                        </p:tgtEl>
                                        <p:attrNameLst>
                                          <p:attrName>ppt_x</p:attrName>
                                        </p:attrNameLst>
                                      </p:cBhvr>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34" presetSubtype="0">
                                  <p:stCondLst>
                                    <p:cond delay="0"/>
                                  </p:stCondLst>
                                  <p:childTnLst>
                                    <p:set>
                                      <p:cBhvr>
                                        <p:cTn dur="1" fill="hold" id="22">
                                          <p:stCondLst>
                                            <p:cond delay="0"/>
                                          </p:stCondLst>
                                        </p:cTn>
                                        <p:tgtEl>
                                          <p:spTgt spid="1048592"/>
                                        </p:tgtEl>
                                        <p:attrNameLst>
                                          <p:attrName>style.visibility</p:attrName>
                                        </p:attrNameLst>
                                      </p:cBhvr>
                                      <p:to>
                                        <p:strVal val="visible"/>
                                      </p:to>
                                    </p:set>
                                    <p:anim calcmode="lin" from="(-#ppt_w/2)" to="(#ppt_x)" valueType="num">
                                      <p:cBhvr>
                                        <p:cTn dur="600" fill="hold" id="23">
                                          <p:stCondLst>
                                            <p:cond delay="0"/>
                                          </p:stCondLst>
                                        </p:cTn>
                                        <p:tgtEl>
                                          <p:spTgt spid="1048592"/>
                                        </p:tgtEl>
                                        <p:attrNameLst>
                                          <p:attrName>ppt_x</p:attrName>
                                        </p:attrNameLst>
                                      </p:cBhvr>
                                    </p:anim>
                                    <p:anim calcmode="lin" from="0" to="-1.0" valueType="num">
                                      <p:cBhvr>
                                        <p:cTn autoRev="1" decel="50000" dur="200" fill="hold" id="24">
                                          <p:stCondLst>
                                            <p:cond delay="600"/>
                                          </p:stCondLst>
                                        </p:cTn>
                                        <p:tgtEl>
                                          <p:spTgt spid="1048592"/>
                                        </p:tgtEl>
                                        <p:attrNameLst>
                                          <p:attrName>xshear</p:attrName>
                                        </p:attrNameLst>
                                      </p:cBhvr>
                                    </p:anim>
                                    <p:animScale>
                                      <p:cBhvr>
                                        <p:cTn autoRev="1" decel="100000" dur="200" fill="hold" id="25">
                                          <p:stCondLst>
                                            <p:cond delay="600"/>
                                          </p:stCondLst>
                                        </p:cTn>
                                        <p:tgtEl>
                                          <p:spTgt spid="1048592"/>
                                        </p:tgtEl>
                                      </p:cBhvr>
                                      <p:from x="100000" y="100000"/>
                                      <p:to x="80000" y="100000"/>
                                    </p:animScale>
                                    <p:anim by="(#ppt_h/3+#ppt_w*0.1)" calcmode="lin" valueType="num">
                                      <p:cBhvr additive="sum">
                                        <p:cTn autoRev="1" decel="100000" dur="200" fill="hold" id="26">
                                          <p:stCondLst>
                                            <p:cond delay="600"/>
                                          </p:stCondLst>
                                        </p:cTn>
                                        <p:tgtEl>
                                          <p:spTgt spid="104859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0" grpId="0" animBg="1"/>
      <p:bldP spid="1048591" grpId="0" animBg="1"/>
      <p:bldP spid="104859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tile algn="tl" flip="none" sx="100000" sy="100000" tx="0" ty="0"/>
        </a:blipFill>
      </p:bgPr>
    </p:bg>
    <p:spTree>
      <p:nvGrpSpPr>
        <p:cNvPr id="36" name=""/>
        <p:cNvGrpSpPr/>
        <p:nvPr/>
      </p:nvGrpSpPr>
      <p:grpSpPr>
        <a:xfrm>
          <a:off x="0" y="0"/>
          <a:ext cx="0" cy="0"/>
          <a:chOff x="0" y="0"/>
          <a:chExt cx="0" cy="0"/>
        </a:xfrm>
      </p:grpSpPr>
      <p:sp>
        <p:nvSpPr>
          <p:cNvPr id="1048594" name="Title 1"/>
          <p:cNvSpPr>
            <a:spLocks noGrp="1"/>
          </p:cNvSpPr>
          <p:nvPr>
            <p:ph type="title"/>
          </p:nvPr>
        </p:nvSpPr>
        <p:spPr/>
        <p:txBody>
          <a:bodyPr/>
          <a:p>
            <a:endParaRPr lang="id-ID"/>
          </a:p>
        </p:txBody>
      </p:sp>
      <p:sp>
        <p:nvSpPr>
          <p:cNvPr id="1048595" name="Content Placeholder 2"/>
          <p:cNvSpPr>
            <a:spLocks noGrp="1"/>
          </p:cNvSpPr>
          <p:nvPr>
            <p:ph idx="1"/>
          </p:nvPr>
        </p:nvSpPr>
        <p:spPr/>
        <p:txBody>
          <a:bodyPr/>
          <a:p>
            <a:endParaRPr dirty="0" lang="id-ID"/>
          </a:p>
        </p:txBody>
      </p:sp>
      <p:sp>
        <p:nvSpPr>
          <p:cNvPr id="1048596" name="Flowchart: Preparation 3"/>
          <p:cNvSpPr/>
          <p:nvPr/>
        </p:nvSpPr>
        <p:spPr>
          <a:xfrm>
            <a:off x="2571736" y="785794"/>
            <a:ext cx="3786214" cy="857256"/>
          </a:xfrm>
          <a:prstGeom prst="flowChartPreparation"/>
        </p:spPr>
        <p:style>
          <a:lnRef idx="3">
            <a:schemeClr val="lt1"/>
          </a:lnRef>
          <a:fillRef idx="1">
            <a:schemeClr val="accent2"/>
          </a:fillRef>
          <a:effectRef idx="1">
            <a:schemeClr val="accent2"/>
          </a:effectRef>
          <a:fontRef idx="minor">
            <a:schemeClr val="lt1"/>
          </a:fontRef>
        </p:style>
        <p:txBody>
          <a:bodyPr anchor="ctr" rtlCol="0"/>
          <a:p>
            <a:pPr algn="ctr"/>
            <a:r>
              <a:rPr dirty="0" lang="id-ID" smtClean="0">
                <a:solidFill>
                  <a:schemeClr val="tx1"/>
                </a:solidFill>
                <a:latin typeface="Adobe Caslon Pro" pitchFamily="18" charset="0"/>
              </a:rPr>
              <a:t>Contoh dari Hikmah</a:t>
            </a:r>
            <a:endParaRPr dirty="0" lang="id-ID">
              <a:solidFill>
                <a:schemeClr val="tx1"/>
              </a:solidFill>
              <a:latin typeface="Adobe Caslon Pro" pitchFamily="18" charset="0"/>
            </a:endParaRPr>
          </a:p>
        </p:txBody>
      </p:sp>
      <p:sp>
        <p:nvSpPr>
          <p:cNvPr id="1048597" name="Round Diagonal Corner Rectangle 4"/>
          <p:cNvSpPr/>
          <p:nvPr/>
        </p:nvSpPr>
        <p:spPr>
          <a:xfrm>
            <a:off x="857224" y="2285992"/>
            <a:ext cx="3500462" cy="714380"/>
          </a:xfrm>
          <a:prstGeom prst="round2DiagRect"/>
        </p:spPr>
        <p:style>
          <a:lnRef idx="1">
            <a:schemeClr val="dk1"/>
          </a:lnRef>
          <a:fillRef idx="2">
            <a:schemeClr val="dk1"/>
          </a:fillRef>
          <a:effectRef idx="1">
            <a:schemeClr val="dk1"/>
          </a:effectRef>
          <a:fontRef idx="minor">
            <a:schemeClr val="dk1"/>
          </a:fontRef>
        </p:style>
        <p:txBody>
          <a:bodyPr anchor="ctr" rtlCol="0"/>
          <a:p>
            <a:pPr algn="ctr"/>
            <a:r>
              <a:rPr dirty="0" lang="id-ID" smtClean="0">
                <a:latin typeface="Times New Roman" pitchFamily="18" charset="0"/>
                <a:cs typeface="Times New Roman" pitchFamily="18" charset="0"/>
              </a:rPr>
              <a:t>Bersyukur ketika mendapat nilai yang memuaskan</a:t>
            </a:r>
            <a:endParaRPr dirty="0" lang="id-ID">
              <a:latin typeface="Times New Roman" pitchFamily="18" charset="0"/>
              <a:cs typeface="Times New Roman" pitchFamily="18" charset="0"/>
            </a:endParaRPr>
          </a:p>
        </p:txBody>
      </p:sp>
      <p:sp>
        <p:nvSpPr>
          <p:cNvPr id="1048598" name="Round Diagonal Corner Rectangle 5"/>
          <p:cNvSpPr/>
          <p:nvPr/>
        </p:nvSpPr>
        <p:spPr>
          <a:xfrm>
            <a:off x="857224" y="3214686"/>
            <a:ext cx="3500462" cy="928694"/>
          </a:xfrm>
          <a:prstGeom prst="round2DiagRect"/>
        </p:spPr>
        <p:style>
          <a:lnRef idx="1">
            <a:schemeClr val="dk1"/>
          </a:lnRef>
          <a:fillRef idx="2">
            <a:schemeClr val="dk1"/>
          </a:fillRef>
          <a:effectRef idx="1">
            <a:schemeClr val="dk1"/>
          </a:effectRef>
          <a:fontRef idx="minor">
            <a:schemeClr val="dk1"/>
          </a:fontRef>
        </p:style>
        <p:txBody>
          <a:bodyPr anchor="ctr" rtlCol="0"/>
          <a:p>
            <a:pPr algn="ctr"/>
            <a:r>
              <a:rPr dirty="0" lang="id-ID" smtClean="0">
                <a:latin typeface="Times New Roman" pitchFamily="18" charset="0"/>
                <a:cs typeface="Times New Roman" pitchFamily="18" charset="0"/>
              </a:rPr>
              <a:t>Tidak menyalahkan orang lain ketika hal yang diinginkan tidak terpenuhi</a:t>
            </a:r>
            <a:endParaRPr dirty="0" lang="id-ID">
              <a:latin typeface="Times New Roman" pitchFamily="18" charset="0"/>
              <a:cs typeface="Times New Roman" pitchFamily="18" charset="0"/>
            </a:endParaRPr>
          </a:p>
        </p:txBody>
      </p:sp>
      <p:sp>
        <p:nvSpPr>
          <p:cNvPr id="1048599" name="Round Diagonal Corner Rectangle 6"/>
          <p:cNvSpPr/>
          <p:nvPr/>
        </p:nvSpPr>
        <p:spPr>
          <a:xfrm>
            <a:off x="4643438" y="3143248"/>
            <a:ext cx="3500462" cy="714380"/>
          </a:xfrm>
          <a:prstGeom prst="round2DiagRect"/>
        </p:spPr>
        <p:style>
          <a:lnRef idx="1">
            <a:schemeClr val="dk1"/>
          </a:lnRef>
          <a:fillRef idx="2">
            <a:schemeClr val="dk1"/>
          </a:fillRef>
          <a:effectRef idx="1">
            <a:schemeClr val="dk1"/>
          </a:effectRef>
          <a:fontRef idx="minor">
            <a:schemeClr val="dk1"/>
          </a:fontRef>
        </p:style>
        <p:txBody>
          <a:bodyPr anchor="ctr" rtlCol="0"/>
          <a:p>
            <a:pPr algn="ctr"/>
            <a:r>
              <a:rPr dirty="0" lang="id-ID" smtClean="0">
                <a:latin typeface="Times New Roman" pitchFamily="18" charset="0"/>
                <a:cs typeface="Times New Roman" pitchFamily="18" charset="0"/>
              </a:rPr>
              <a:t>Bersabar dan tidak cepat emosi</a:t>
            </a:r>
            <a:endParaRPr dirty="0" lang="id-ID">
              <a:latin typeface="Times New Roman" pitchFamily="18" charset="0"/>
              <a:cs typeface="Times New Roman" pitchFamily="18" charset="0"/>
            </a:endParaRPr>
          </a:p>
        </p:txBody>
      </p:sp>
      <p:sp>
        <p:nvSpPr>
          <p:cNvPr id="1048600" name="Round Diagonal Corner Rectangle 7"/>
          <p:cNvSpPr/>
          <p:nvPr/>
        </p:nvSpPr>
        <p:spPr>
          <a:xfrm>
            <a:off x="4643438" y="2214554"/>
            <a:ext cx="3500462" cy="714380"/>
          </a:xfrm>
          <a:prstGeom prst="round2DiagRect"/>
        </p:spPr>
        <p:style>
          <a:lnRef idx="1">
            <a:schemeClr val="dk1"/>
          </a:lnRef>
          <a:fillRef idx="2">
            <a:schemeClr val="dk1"/>
          </a:fillRef>
          <a:effectRef idx="1">
            <a:schemeClr val="dk1"/>
          </a:effectRef>
          <a:fontRef idx="minor">
            <a:schemeClr val="dk1"/>
          </a:fontRef>
        </p:style>
        <p:txBody>
          <a:bodyPr anchor="ctr" rtlCol="0"/>
          <a:p>
            <a:pPr algn="ctr"/>
            <a:r>
              <a:rPr dirty="0" lang="id-ID" smtClean="0">
                <a:latin typeface="Times New Roman" pitchFamily="18" charset="0"/>
                <a:cs typeface="Times New Roman" pitchFamily="18" charset="0"/>
              </a:rPr>
              <a:t>Tidak merasa minder</a:t>
            </a:r>
            <a:endParaRPr dirty="0" lang="id-ID">
              <a:latin typeface="Times New Roman" pitchFamily="18" charset="0"/>
              <a:cs typeface="Times New Roman" pitchFamily="18" charset="0"/>
            </a:endParaRPr>
          </a:p>
        </p:txBody>
      </p:sp>
      <p:sp>
        <p:nvSpPr>
          <p:cNvPr id="1048601" name="Sun 8">
            <a:hlinkClick r:id="rId2" action="ppaction://hlinksldjump"/>
          </p:cNvPr>
          <p:cNvSpPr/>
          <p:nvPr/>
        </p:nvSpPr>
        <p:spPr>
          <a:xfrm>
            <a:off x="357158" y="214290"/>
            <a:ext cx="928694" cy="785818"/>
          </a:xfrm>
          <a:prstGeom prst="sun"/>
          <a:solidFill>
            <a:srgbClr val="FFFF00"/>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id-ID"/>
          </a:p>
        </p:txBody>
      </p:sp>
    </p:spTree>
  </p:cSld>
  <p:clrMapOvr>
    <a:masterClrMapping/>
  </p:clrMapOvr>
  <p:transition>
    <p:wipe dir="r"/>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5" presetSubtype="0">
                                  <p:stCondLst>
                                    <p:cond delay="0"/>
                                  </p:stCondLst>
                                  <p:iterate type="lt">
                                    <p:tmPct val="10000"/>
                                  </p:iterate>
                                  <p:childTnLst>
                                    <p:set>
                                      <p:cBhvr>
                                        <p:cTn dur="1" fill="hold" id="6">
                                          <p:stCondLst>
                                            <p:cond delay="0"/>
                                          </p:stCondLst>
                                        </p:cTn>
                                        <p:tgtEl>
                                          <p:spTgt spid="1048596"/>
                                        </p:tgtEl>
                                        <p:attrNameLst>
                                          <p:attrName>style.visibility</p:attrName>
                                        </p:attrNameLst>
                                      </p:cBhvr>
                                      <p:to>
                                        <p:strVal val="visible"/>
                                      </p:to>
                                    </p:set>
                                    <p:animEffect transition="in" filter="fade">
                                      <p:cBhvr>
                                        <p:cTn dur="1000" id="7"/>
                                        <p:tgtEl>
                                          <p:spTgt spid="1048596"/>
                                        </p:tgtEl>
                                      </p:cBhvr>
                                    </p:animEffect>
                                    <p:anim calcmode="lin" valueType="num">
                                      <p:cBhvr>
                                        <p:cTn dur="1000" fill="hold" id="8"/>
                                        <p:tgtEl>
                                          <p:spTgt spid="1048596"/>
                                        </p:tgtEl>
                                        <p:attrNameLst>
                                          <p:attrName>ppt_w</p:attrName>
                                        </p:attrNameLst>
                                      </p:cBhvr>
                                      <p:tavLst>
                                        <p:tav fmla="#ppt_w*sin(2.5*pi*$)" tm="0">
                                          <p:val>
                                            <p:fltVal val="0.0"/>
                                          </p:val>
                                        </p:tav>
                                        <p:tav tm="100000">
                                          <p:val>
                                            <p:fltVal val="1.0"/>
                                          </p:val>
                                        </p:tav>
                                      </p:tavLst>
                                    </p:anim>
                                    <p:anim calcmode="lin" valueType="num">
                                      <p:cBhvr>
                                        <p:cTn dur="1000" fill="hold" id="9"/>
                                        <p:tgtEl>
                                          <p:spTgt spid="1048596"/>
                                        </p:tgtEl>
                                        <p:attrNameLst>
                                          <p:attrName>ppt_h</p:attrName>
                                        </p:attrNameLst>
                                      </p:cBhvr>
                                      <p:tavLst>
                                        <p:tav tm="0">
                                          <p:val>
                                            <p:strVal val="#ppt_h"/>
                                          </p:val>
                                        </p:tav>
                                        <p:tav tm="100000">
                                          <p:val>
                                            <p:strVal val="#ppt_h"/>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34" presetSubtype="0">
                                  <p:stCondLst>
                                    <p:cond delay="0"/>
                                  </p:stCondLst>
                                  <p:childTnLst>
                                    <p:set>
                                      <p:cBhvr>
                                        <p:cTn dur="1" fill="hold" id="13">
                                          <p:stCondLst>
                                            <p:cond delay="0"/>
                                          </p:stCondLst>
                                        </p:cTn>
                                        <p:tgtEl>
                                          <p:spTgt spid="1048597"/>
                                        </p:tgtEl>
                                        <p:attrNameLst>
                                          <p:attrName>style.visibility</p:attrName>
                                        </p:attrNameLst>
                                      </p:cBhvr>
                                      <p:to>
                                        <p:strVal val="visible"/>
                                      </p:to>
                                    </p:set>
                                    <p:anim calcmode="lin" from="(-#ppt_w/2)" to="(#ppt_x)" valueType="num">
                                      <p:cBhvr>
                                        <p:cTn dur="600" fill="hold" id="14">
                                          <p:stCondLst>
                                            <p:cond delay="0"/>
                                          </p:stCondLst>
                                        </p:cTn>
                                        <p:tgtEl>
                                          <p:spTgt spid="1048597"/>
                                        </p:tgtEl>
                                        <p:attrNameLst>
                                          <p:attrName>ppt_x</p:attrName>
                                        </p:attrNameLst>
                                      </p:cBhvr>
                                    </p:anim>
                                    <p:anim calcmode="lin" from="0" to="-1.0" valueType="num">
                                      <p:cBhvr>
                                        <p:cTn autoRev="1" decel="50000" dur="200" fill="hold" id="15">
                                          <p:stCondLst>
                                            <p:cond delay="600"/>
                                          </p:stCondLst>
                                        </p:cTn>
                                        <p:tgtEl>
                                          <p:spTgt spid="1048597"/>
                                        </p:tgtEl>
                                        <p:attrNameLst>
                                          <p:attrName>xshear</p:attrName>
                                        </p:attrNameLst>
                                      </p:cBhvr>
                                    </p:anim>
                                    <p:animScale>
                                      <p:cBhvr>
                                        <p:cTn autoRev="1" decel="100000" dur="200" fill="hold" id="16">
                                          <p:stCondLst>
                                            <p:cond delay="600"/>
                                          </p:stCondLst>
                                        </p:cTn>
                                        <p:tgtEl>
                                          <p:spTgt spid="1048597"/>
                                        </p:tgtEl>
                                      </p:cBhvr>
                                      <p:from x="100000" y="100000"/>
                                      <p:to x="80000" y="100000"/>
                                    </p:animScale>
                                    <p:anim by="(#ppt_h/3+#ppt_w*0.1)" calcmode="lin" valueType="num">
                                      <p:cBhvr additive="sum">
                                        <p:cTn autoRev="1" decel="100000" dur="200" fill="hold" id="17">
                                          <p:stCondLst>
                                            <p:cond delay="600"/>
                                          </p:stCondLst>
                                        </p:cTn>
                                        <p:tgtEl>
                                          <p:spTgt spid="1048597"/>
                                        </p:tgtEl>
                                        <p:attrNameLst>
                                          <p:attrName>ppt_x</p:attrName>
                                        </p:attrNameLst>
                                      </p:cBhvr>
                                    </p:anim>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34" presetSubtype="0">
                                  <p:stCondLst>
                                    <p:cond delay="0"/>
                                  </p:stCondLst>
                                  <p:childTnLst>
                                    <p:set>
                                      <p:cBhvr>
                                        <p:cTn dur="1" fill="hold" id="21">
                                          <p:stCondLst>
                                            <p:cond delay="0"/>
                                          </p:stCondLst>
                                        </p:cTn>
                                        <p:tgtEl>
                                          <p:spTgt spid="1048600"/>
                                        </p:tgtEl>
                                        <p:attrNameLst>
                                          <p:attrName>style.visibility</p:attrName>
                                        </p:attrNameLst>
                                      </p:cBhvr>
                                      <p:to>
                                        <p:strVal val="visible"/>
                                      </p:to>
                                    </p:set>
                                    <p:anim calcmode="lin" from="(-#ppt_w/2)" to="(#ppt_x)" valueType="num">
                                      <p:cBhvr>
                                        <p:cTn dur="600" fill="hold" id="22">
                                          <p:stCondLst>
                                            <p:cond delay="0"/>
                                          </p:stCondLst>
                                        </p:cTn>
                                        <p:tgtEl>
                                          <p:spTgt spid="1048600"/>
                                        </p:tgtEl>
                                        <p:attrNameLst>
                                          <p:attrName>ppt_x</p:attrName>
                                        </p:attrNameLst>
                                      </p:cBhvr>
                                    </p:anim>
                                    <p:anim calcmode="lin" from="0" to="-1.0" valueType="num">
                                      <p:cBhvr>
                                        <p:cTn autoRev="1" decel="50000" dur="200" fill="hold" id="23">
                                          <p:stCondLst>
                                            <p:cond delay="600"/>
                                          </p:stCondLst>
                                        </p:cTn>
                                        <p:tgtEl>
                                          <p:spTgt spid="1048600"/>
                                        </p:tgtEl>
                                        <p:attrNameLst>
                                          <p:attrName>xshear</p:attrName>
                                        </p:attrNameLst>
                                      </p:cBhvr>
                                    </p:anim>
                                    <p:animScale>
                                      <p:cBhvr>
                                        <p:cTn autoRev="1" decel="100000" dur="200" fill="hold" id="24">
                                          <p:stCondLst>
                                            <p:cond delay="600"/>
                                          </p:stCondLst>
                                        </p:cTn>
                                        <p:tgtEl>
                                          <p:spTgt spid="1048600"/>
                                        </p:tgtEl>
                                      </p:cBhvr>
                                      <p:from x="100000" y="100000"/>
                                      <p:to x="80000" y="100000"/>
                                    </p:animScale>
                                    <p:anim by="(#ppt_h/3+#ppt_w*0.1)" calcmode="lin" valueType="num">
                                      <p:cBhvr additive="sum">
                                        <p:cTn autoRev="1" decel="100000" dur="200" fill="hold" id="25">
                                          <p:stCondLst>
                                            <p:cond delay="600"/>
                                          </p:stCondLst>
                                        </p:cTn>
                                        <p:tgtEl>
                                          <p:spTgt spid="1048600"/>
                                        </p:tgtEl>
                                        <p:attrNameLst>
                                          <p:attrName>ppt_x</p:attrName>
                                        </p:attrNameLst>
                                      </p:cBhvr>
                                    </p:anim>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34" presetSubtype="0">
                                  <p:stCondLst>
                                    <p:cond delay="0"/>
                                  </p:stCondLst>
                                  <p:childTnLst>
                                    <p:set>
                                      <p:cBhvr>
                                        <p:cTn dur="1" fill="hold" id="29">
                                          <p:stCondLst>
                                            <p:cond delay="0"/>
                                          </p:stCondLst>
                                        </p:cTn>
                                        <p:tgtEl>
                                          <p:spTgt spid="1048599"/>
                                        </p:tgtEl>
                                        <p:attrNameLst>
                                          <p:attrName>style.visibility</p:attrName>
                                        </p:attrNameLst>
                                      </p:cBhvr>
                                      <p:to>
                                        <p:strVal val="visible"/>
                                      </p:to>
                                    </p:set>
                                    <p:anim calcmode="lin" from="(-#ppt_w/2)" to="(#ppt_x)" valueType="num">
                                      <p:cBhvr>
                                        <p:cTn dur="600" fill="hold" id="30">
                                          <p:stCondLst>
                                            <p:cond delay="0"/>
                                          </p:stCondLst>
                                        </p:cTn>
                                        <p:tgtEl>
                                          <p:spTgt spid="1048599"/>
                                        </p:tgtEl>
                                        <p:attrNameLst>
                                          <p:attrName>ppt_x</p:attrName>
                                        </p:attrNameLst>
                                      </p:cBhvr>
                                    </p:anim>
                                    <p:anim calcmode="lin" from="0" to="-1.0" valueType="num">
                                      <p:cBhvr>
                                        <p:cTn autoRev="1" decel="50000" dur="200" fill="hold" id="31">
                                          <p:stCondLst>
                                            <p:cond delay="600"/>
                                          </p:stCondLst>
                                        </p:cTn>
                                        <p:tgtEl>
                                          <p:spTgt spid="1048599"/>
                                        </p:tgtEl>
                                        <p:attrNameLst>
                                          <p:attrName>xshear</p:attrName>
                                        </p:attrNameLst>
                                      </p:cBhvr>
                                    </p:anim>
                                    <p:animScale>
                                      <p:cBhvr>
                                        <p:cTn autoRev="1" decel="100000" dur="200" fill="hold" id="32">
                                          <p:stCondLst>
                                            <p:cond delay="600"/>
                                          </p:stCondLst>
                                        </p:cTn>
                                        <p:tgtEl>
                                          <p:spTgt spid="1048599"/>
                                        </p:tgtEl>
                                      </p:cBhvr>
                                      <p:from x="100000" y="100000"/>
                                      <p:to x="80000" y="100000"/>
                                    </p:animScale>
                                    <p:anim by="(#ppt_h/3+#ppt_w*0.1)" calcmode="lin" valueType="num">
                                      <p:cBhvr additive="sum">
                                        <p:cTn autoRev="1" decel="100000" dur="200" fill="hold" id="33">
                                          <p:stCondLst>
                                            <p:cond delay="600"/>
                                          </p:stCondLst>
                                        </p:cTn>
                                        <p:tgtEl>
                                          <p:spTgt spid="1048599"/>
                                        </p:tgtEl>
                                        <p:attrNameLst>
                                          <p:attrName>ppt_x</p:attrName>
                                        </p:attrNameLst>
                                      </p:cBhvr>
                                    </p:anim>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34" presetSubtype="0">
                                  <p:stCondLst>
                                    <p:cond delay="0"/>
                                  </p:stCondLst>
                                  <p:childTnLst>
                                    <p:set>
                                      <p:cBhvr>
                                        <p:cTn dur="1" fill="hold" id="37">
                                          <p:stCondLst>
                                            <p:cond delay="0"/>
                                          </p:stCondLst>
                                        </p:cTn>
                                        <p:tgtEl>
                                          <p:spTgt spid="1048598"/>
                                        </p:tgtEl>
                                        <p:attrNameLst>
                                          <p:attrName>style.visibility</p:attrName>
                                        </p:attrNameLst>
                                      </p:cBhvr>
                                      <p:to>
                                        <p:strVal val="visible"/>
                                      </p:to>
                                    </p:set>
                                    <p:anim calcmode="lin" from="(-#ppt_w/2)" to="(#ppt_x)" valueType="num">
                                      <p:cBhvr>
                                        <p:cTn dur="600" fill="hold" id="38">
                                          <p:stCondLst>
                                            <p:cond delay="0"/>
                                          </p:stCondLst>
                                        </p:cTn>
                                        <p:tgtEl>
                                          <p:spTgt spid="1048598"/>
                                        </p:tgtEl>
                                        <p:attrNameLst>
                                          <p:attrName>ppt_x</p:attrName>
                                        </p:attrNameLst>
                                      </p:cBhvr>
                                    </p:anim>
                                    <p:anim calcmode="lin" from="0" to="-1.0" valueType="num">
                                      <p:cBhvr>
                                        <p:cTn autoRev="1" decel="50000" dur="200" fill="hold" id="39">
                                          <p:stCondLst>
                                            <p:cond delay="600"/>
                                          </p:stCondLst>
                                        </p:cTn>
                                        <p:tgtEl>
                                          <p:spTgt spid="1048598"/>
                                        </p:tgtEl>
                                        <p:attrNameLst>
                                          <p:attrName>xshear</p:attrName>
                                        </p:attrNameLst>
                                      </p:cBhvr>
                                    </p:anim>
                                    <p:animScale>
                                      <p:cBhvr>
                                        <p:cTn autoRev="1" decel="100000" dur="200" fill="hold" id="40">
                                          <p:stCondLst>
                                            <p:cond delay="600"/>
                                          </p:stCondLst>
                                        </p:cTn>
                                        <p:tgtEl>
                                          <p:spTgt spid="1048598"/>
                                        </p:tgtEl>
                                      </p:cBhvr>
                                      <p:from x="100000" y="100000"/>
                                      <p:to x="80000" y="100000"/>
                                    </p:animScale>
                                    <p:anim by="(#ppt_h/3+#ppt_w*0.1)" calcmode="lin" valueType="num">
                                      <p:cBhvr additive="sum">
                                        <p:cTn autoRev="1" decel="100000" dur="200" fill="hold" id="41">
                                          <p:stCondLst>
                                            <p:cond delay="600"/>
                                          </p:stCondLst>
                                        </p:cTn>
                                        <p:tgtEl>
                                          <p:spTgt spid="1048598"/>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6" grpId="0" animBg="1"/>
      <p:bldP spid="1048597" grpId="0" animBg="1"/>
      <p:bldP spid="1048598" grpId="0" animBg="1"/>
      <p:bldP spid="1048599" grpId="0" animBg="1"/>
      <p:bldP spid="104860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tile algn="tl" flip="none" sx="100000" sy="100000" tx="0" ty="0"/>
        </a:blipFill>
      </p:bgPr>
    </p:bg>
    <p:spTree>
      <p:nvGrpSpPr>
        <p:cNvPr id="38" name=""/>
        <p:cNvGrpSpPr/>
        <p:nvPr/>
      </p:nvGrpSpPr>
      <p:grpSpPr>
        <a:xfrm>
          <a:off x="0" y="0"/>
          <a:ext cx="0" cy="0"/>
          <a:chOff x="0" y="0"/>
          <a:chExt cx="0" cy="0"/>
        </a:xfrm>
      </p:grpSpPr>
      <p:sp>
        <p:nvSpPr>
          <p:cNvPr id="1048611" name="Title 1"/>
          <p:cNvSpPr>
            <a:spLocks noGrp="1"/>
          </p:cNvSpPr>
          <p:nvPr>
            <p:ph type="title"/>
          </p:nvPr>
        </p:nvSpPr>
        <p:spPr/>
        <p:txBody>
          <a:bodyPr/>
          <a:p>
            <a:r>
              <a:rPr dirty="0" sz="6000" i="1" lang="id-ID" smtClean="0">
                <a:latin typeface="Angsana New" pitchFamily="18" charset="-34"/>
                <a:cs typeface="Angsana New" pitchFamily="18" charset="-34"/>
              </a:rPr>
              <a:t>Video</a:t>
            </a:r>
            <a:r>
              <a:rPr dirty="0" lang="id-ID" smtClean="0"/>
              <a:t> </a:t>
            </a:r>
            <a:endParaRPr dirty="0" lang="id-ID"/>
          </a:p>
        </p:txBody>
      </p:sp>
      <p:pic>
        <p:nvPicPr>
          <p:cNvPr id="2097156" name="Film Qada dan Qadar ( SMK NEGERI 1 Purwokerto ).mp4">
            <a:hlinkClick r:id="" action="ppaction://media"/>
          </p:cNvPr>
          <p:cNvPicPr>
            <a:picLocks noChangeAspect="1" noRot="1" noGrp="1"/>
          </p:cNvPicPr>
          <p:nvPr>
            <p:ph idx="1"/>
            <a:videoFile r:link="rId2"/>
            <p:extLst>
              <p:ext uri="{DAA4B4D4-6D71-4841-9C94-3DE7FCFB9230}">
                <p14:media xmlns:p14="http://schemas.microsoft.com/office/powerpoint/2010/main" r:link="rId3"/>
              </p:ext>
            </p:extLst>
          </p:nvPr>
        </p:nvPicPr>
        <p:blipFill>
          <a:blip xmlns:r="http://schemas.openxmlformats.org/officeDocument/2006/relationships" r:embed="rId4"/>
          <a:stretch>
            <a:fillRect/>
          </a:stretch>
        </p:blipFill>
        <p:spPr>
          <a:xfrm>
            <a:off x="1896519" y="1857364"/>
            <a:ext cx="4961481" cy="3721111"/>
          </a:xfrm>
          <a:prstGeom prst="rect"/>
        </p:spPr>
      </p:pic>
      <p:sp>
        <p:nvSpPr>
          <p:cNvPr id="1048612" name="Sun 4">
            <a:hlinkClick r:id="rId5" action="ppaction://hlinksldjump"/>
          </p:cNvPr>
          <p:cNvSpPr/>
          <p:nvPr/>
        </p:nvSpPr>
        <p:spPr>
          <a:xfrm>
            <a:off x="0" y="214290"/>
            <a:ext cx="928662" cy="785818"/>
          </a:xfrm>
          <a:prstGeom prst="sun"/>
          <a:solidFill>
            <a:srgbClr val="FFFF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id-ID"/>
          </a:p>
        </p:txBody>
      </p:sp>
    </p:spTree>
  </p:cSld>
  <p:clrMapOvr>
    <a:masterClrMapping/>
  </p:clrMapOvr>
  <p:transition>
    <p:wipe dir="r"/>
  </p:transition>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mediacall" presetID="1" presetSubtype="0">
                                  <p:stCondLst>
                                    <p:cond delay="0"/>
                                  </p:stCondLst>
                                  <p:childTnLst>
                                    <p:cmd type="call" cmd="playFrom(0.0)">
                                      <p:cBhvr>
                                        <p:cTn dur="354522" fill="hold" id="6"/>
                                        <p:tgtEl>
                                          <p:spTgt spid="209715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display="0" fill="hold" id="7">
                  <p:stCondLst>
                    <p:cond delay="indefinite"/>
                  </p:stCondLst>
                  <p:endCondLst>
                    <p:cond evt="onNext" delay="0">
                      <p:tgtEl>
                        <p:sldTgt/>
                      </p:tgtEl>
                    </p:cond>
                    <p:cond evt="onPrev" delay="0">
                      <p:tgtEl>
                        <p:sldTgt/>
                      </p:tgtEl>
                    </p:cond>
                  </p:endCondLst>
                </p:cTn>
                <p:tgtEl>
                  <p:spTgt spid="2097156"/>
                </p:tgtEl>
              </p:cMediaNode>
            </p:video>
            <p:seq concurrent="1" nextAc="seek">
              <p:cTn evtFilter="cancelBubble" fill="hold" id="8" nodeType="interactiveSeq" restart="whenNotActive">
                <p:stCondLst>
                  <p:cond evt="onClick" delay="0">
                    <p:tgtEl>
                      <p:spTgt spid="2097156"/>
                    </p:tgtEl>
                  </p:cond>
                </p:stCondLst>
                <p:endSync evt="end" delay="0">
                  <p:rtn val="all"/>
                </p:endSync>
                <p:childTnLst>
                  <p:par>
                    <p:cTn fill="hold" id="9">
                      <p:stCondLst>
                        <p:cond delay="0"/>
                      </p:stCondLst>
                      <p:childTnLst>
                        <p:par>
                          <p:cTn fill="hold" id="10">
                            <p:stCondLst>
                              <p:cond delay="0"/>
                            </p:stCondLst>
                            <p:childTnLst>
                              <p:par>
                                <p:cTn fill="hold" id="11" nodeType="clickEffect" presetClass="mediacall" presetID="2" presetSubtype="0">
                                  <p:stCondLst>
                                    <p:cond delay="0"/>
                                  </p:stCondLst>
                                  <p:childTnLst>
                                    <p:cmd type="call" cmd="togglePause">
                                      <p:cBhvr>
                                        <p:cTn dur="1" fill="hold" id="12"/>
                                        <p:tgtEl>
                                          <p:spTgt spid="2097156"/>
                                        </p:tgtEl>
                                      </p:cBhvr>
                                    </p:cmd>
                                  </p:childTnLst>
                                </p:cTn>
                              </p:par>
                            </p:childTnLst>
                          </p:cTn>
                        </p:par>
                      </p:childTnLst>
                    </p:cTn>
                  </p:par>
                </p:childTnLst>
              </p:cTn>
              <p:nextCondLst>
                <p:cond evt="onClick" delay="0">
                  <p:tgtEl>
                    <p:spTgt spid="2097156"/>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4" name="Title 1"/>
          <p:cNvSpPr>
            <a:spLocks noGrp="1"/>
          </p:cNvSpPr>
          <p:nvPr>
            <p:ph type="title"/>
          </p:nvPr>
        </p:nvSpPr>
        <p:spPr/>
        <p:txBody>
          <a:bodyPr/>
          <a:p>
            <a:endParaRPr lang="id-ID"/>
          </a:p>
        </p:txBody>
      </p:sp>
      <p:sp>
        <p:nvSpPr>
          <p:cNvPr id="1048625" name="Content Placeholder 2"/>
          <p:cNvSpPr>
            <a:spLocks noGrp="1"/>
          </p:cNvSpPr>
          <p:nvPr>
            <p:ph idx="1"/>
          </p:nvPr>
        </p:nvSpPr>
        <p:spPr/>
        <p:txBody>
          <a:bodyPr>
            <a:normAutofit/>
          </a:bodyPr>
          <a:p>
            <a:pPr algn="ctr">
              <a:buNone/>
            </a:pPr>
            <a:endParaRPr dirty="0" sz="4800" i="1" lang="id-ID" smtClean="0">
              <a:latin typeface="Adobe Garamond Pro" pitchFamily="18" charset="0"/>
            </a:endParaRPr>
          </a:p>
          <a:p>
            <a:pPr algn="ctr">
              <a:buNone/>
            </a:pPr>
            <a:endParaRPr dirty="0" sz="4800" i="1" lang="id-ID" smtClean="0">
              <a:latin typeface="Adobe Garamond Pro" pitchFamily="18" charset="0"/>
            </a:endParaRPr>
          </a:p>
          <a:p>
            <a:pPr algn="ctr">
              <a:buNone/>
            </a:pPr>
            <a:r>
              <a:rPr dirty="0" sz="6000" i="1" lang="id-ID" smtClean="0">
                <a:latin typeface="Adobe Garamond Pro" pitchFamily="18" charset="0"/>
              </a:rPr>
              <a:t>Terima Kasih</a:t>
            </a:r>
            <a:endParaRPr dirty="0" sz="6000" i="1" lang="id-ID">
              <a:latin typeface="Adobe Garamond Pro" pitchFamily="18" charset="0"/>
            </a:endParaRPr>
          </a:p>
        </p:txBody>
      </p:sp>
    </p:spTree>
  </p:cSld>
  <p:clrMapOvr>
    <a:masterClrMapping/>
  </p:clrMapOvr>
  <p:transition>
    <p:wipe dir="r"/>
  </p:transition>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a:stretch>
        </a:blipFill>
      </p:bgPr>
    </p:bg>
    <p:spTree>
      <p:nvGrpSpPr>
        <p:cNvPr id="56" name=""/>
        <p:cNvGrpSpPr/>
        <p:nvPr/>
      </p:nvGrpSpPr>
      <p:grpSpPr>
        <a:xfrm>
          <a:off x="0" y="0"/>
          <a:ext cx="0" cy="0"/>
          <a:chOff x="0" y="0"/>
          <a:chExt cx="0" cy="0"/>
        </a:xfrm>
      </p:grpSpPr>
      <p:sp>
        <p:nvSpPr>
          <p:cNvPr id="1048653" name="Title 1"/>
          <p:cNvSpPr>
            <a:spLocks noGrp="1"/>
          </p:cNvSpPr>
          <p:nvPr>
            <p:ph type="title"/>
          </p:nvPr>
        </p:nvSpPr>
        <p:spPr/>
        <p:txBody>
          <a:bodyPr/>
          <a:p>
            <a:endParaRPr lang="id-ID"/>
          </a:p>
        </p:txBody>
      </p:sp>
      <p:sp>
        <p:nvSpPr>
          <p:cNvPr id="1048654" name="Content Placeholder 2"/>
          <p:cNvSpPr>
            <a:spLocks noGrp="1"/>
          </p:cNvSpPr>
          <p:nvPr>
            <p:ph idx="1"/>
          </p:nvPr>
        </p:nvSpPr>
        <p:spPr/>
        <p:txBody>
          <a:bodyPr/>
          <a:p>
            <a:endParaRPr dirty="0" lang="id-ID"/>
          </a:p>
        </p:txBody>
      </p:sp>
      <p:sp>
        <p:nvSpPr>
          <p:cNvPr id="1048655" name="Rectangle 7"/>
          <p:cNvSpPr/>
          <p:nvPr/>
        </p:nvSpPr>
        <p:spPr>
          <a:xfrm>
            <a:off x="2500298" y="2143092"/>
            <a:ext cx="571504" cy="4714908"/>
          </a:xfrm>
          <a:prstGeom prst="rect"/>
          <a:blipFill>
            <a:blip xmlns:r="http://schemas.openxmlformats.org/officeDocument/2006/relationships" r:embed="rId2"/>
            <a:tile algn="tl" flip="none" sx="100000" sy="100000" tx="0" ty="0"/>
          </a:blipFill>
          <a:ln>
            <a:noFill/>
          </a:ln>
          <a:scene3d>
            <a:camera prst="perspectiveContrastingRightFacing"/>
            <a:lightRig dir="t" rig="threeP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id-ID"/>
          </a:p>
        </p:txBody>
      </p:sp>
      <p:sp>
        <p:nvSpPr>
          <p:cNvPr id="1048656" name="Flowchart: Preparation 9"/>
          <p:cNvSpPr/>
          <p:nvPr/>
        </p:nvSpPr>
        <p:spPr>
          <a:xfrm rot="21205237">
            <a:off x="738107" y="2011269"/>
            <a:ext cx="3970350" cy="642942"/>
          </a:xfrm>
          <a:prstGeom prst="flowChartPreparation"/>
          <a:blipFill>
            <a:blip xmlns:r="http://schemas.openxmlformats.org/officeDocument/2006/relationships" r:embed="rId3"/>
            <a:tile algn="tl" flip="none" sx="100000" sy="100000" tx="0" ty="0"/>
          </a:blipFill>
          <a:ln>
            <a:noFill/>
          </a:ln>
          <a:scene3d>
            <a:camera prst="perspectiveContrastingRightFacing"/>
            <a:lightRig dir="t" rig="threePt"/>
          </a:scene3d>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ln>
                  <a:solidFill>
                    <a:schemeClr val="tx1">
                      <a:lumMod val="95000"/>
                      <a:lumOff val="5000"/>
                    </a:schemeClr>
                  </a:solidFill>
                </a:ln>
                <a:solidFill>
                  <a:schemeClr val="tx1"/>
                </a:solidFill>
                <a:effectLst>
                  <a:reflection algn="bl" blurRad="6350" dir="5400000" dist="60007" endA="900" endPos="60000" rotWithShape="0" stA="60000" sy="-100000"/>
                </a:effectLst>
                <a:latin typeface="Adobe Caslon Pro Bold" pitchFamily="18" charset="0"/>
                <a:hlinkClick r:id="rId4" action="ppaction://hlinksldjump"/>
              </a:rPr>
              <a:t>SK, KD, Indikator</a:t>
            </a:r>
            <a:endParaRPr dirty="0" lang="id-ID">
              <a:ln>
                <a:solidFill>
                  <a:schemeClr val="tx1">
                    <a:lumMod val="95000"/>
                    <a:lumOff val="5000"/>
                  </a:schemeClr>
                </a:solidFill>
              </a:ln>
              <a:solidFill>
                <a:schemeClr val="tx1"/>
              </a:solidFill>
              <a:effectLst>
                <a:reflection algn="bl" blurRad="6350" dir="5400000" dist="60007" endA="900" endPos="60000" rotWithShape="0" stA="60000" sy="-100000"/>
              </a:effectLst>
              <a:latin typeface="Adobe Caslon Pro Bold" pitchFamily="18" charset="0"/>
            </a:endParaRPr>
          </a:p>
        </p:txBody>
      </p:sp>
      <p:sp>
        <p:nvSpPr>
          <p:cNvPr id="1048657" name="Flowchart: Preparation 10"/>
          <p:cNvSpPr/>
          <p:nvPr/>
        </p:nvSpPr>
        <p:spPr>
          <a:xfrm rot="219784">
            <a:off x="1443510" y="2822667"/>
            <a:ext cx="3400611" cy="571504"/>
          </a:xfrm>
          <a:prstGeom prst="flowChartPreparation"/>
          <a:blipFill>
            <a:blip xmlns:r="http://schemas.openxmlformats.org/officeDocument/2006/relationships" r:embed="rId3"/>
            <a:tile algn="tl" flip="none" sx="100000" sy="100000" tx="0" ty="0"/>
          </a:blipFill>
          <a:ln>
            <a:noFill/>
          </a:ln>
          <a:scene3d>
            <a:camera prst="perspectiveContrastingRightFacing"/>
            <a:lightRig dir="t" rig="threeP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ln>
                  <a:solidFill>
                    <a:schemeClr val="tx1"/>
                  </a:solidFill>
                </a:ln>
                <a:solidFill>
                  <a:schemeClr val="tx1"/>
                </a:solidFill>
                <a:effectLst>
                  <a:reflection algn="bl" blurRad="6350" dir="5400000" dist="29997" endA="900" endPos="60000" rotWithShape="0" stA="60000" sy="-100000"/>
                </a:effectLst>
                <a:latin typeface="Adobe Caslon Pro Bold" pitchFamily="18" charset="0"/>
                <a:hlinkClick r:id="rId5" action="ppaction://hlinksldjump"/>
              </a:rPr>
              <a:t>MATERI</a:t>
            </a:r>
            <a:endParaRPr dirty="0" lang="id-ID">
              <a:ln>
                <a:solidFill>
                  <a:schemeClr val="tx1"/>
                </a:solidFill>
              </a:ln>
              <a:solidFill>
                <a:schemeClr val="tx1"/>
              </a:solidFill>
              <a:effectLst>
                <a:reflection algn="bl" blurRad="6350" dir="5400000" dist="29997" endA="900" endPos="60000" rotWithShape="0" stA="60000" sy="-100000"/>
              </a:effectLst>
              <a:latin typeface="Adobe Caslon Pro Bold" pitchFamily="18" charset="0"/>
            </a:endParaRPr>
          </a:p>
        </p:txBody>
      </p:sp>
      <p:sp>
        <p:nvSpPr>
          <p:cNvPr id="1048658" name="Flowchart: Preparation 11"/>
          <p:cNvSpPr/>
          <p:nvPr/>
        </p:nvSpPr>
        <p:spPr>
          <a:xfrm rot="245015">
            <a:off x="801827" y="3620512"/>
            <a:ext cx="3392681" cy="571504"/>
          </a:xfrm>
          <a:prstGeom prst="flowChartPreparation"/>
          <a:blipFill>
            <a:blip xmlns:r="http://schemas.openxmlformats.org/officeDocument/2006/relationships" r:embed="rId3"/>
            <a:tile algn="tl" flip="none" sx="100000" sy="100000" tx="0" ty="0"/>
          </a:blipFill>
          <a:ln>
            <a:noFill/>
          </a:ln>
          <a:scene3d>
            <a:camera prst="perspectiveContrastingRightFacing"/>
            <a:lightRig dir="t" rig="threeP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ln>
                  <a:solidFill>
                    <a:schemeClr val="tx1"/>
                  </a:solidFill>
                </a:ln>
                <a:solidFill>
                  <a:schemeClr val="tx1"/>
                </a:solidFill>
                <a:effectLst>
                  <a:reflection algn="bl" blurRad="6350" dir="5400000" dist="29997" endA="900" endPos="60000" rotWithShape="0" stA="60000" sy="-100000"/>
                </a:effectLst>
                <a:latin typeface="Adobe Caslon Pro Bold" pitchFamily="18" charset="0"/>
                <a:hlinkClick r:id="rId6" action="ppaction://hlinksldjump"/>
              </a:rPr>
              <a:t>VIDEO</a:t>
            </a:r>
            <a:endParaRPr dirty="0" lang="id-ID">
              <a:ln>
                <a:solidFill>
                  <a:schemeClr val="tx1"/>
                </a:solidFill>
              </a:ln>
              <a:solidFill>
                <a:schemeClr val="tx1"/>
              </a:solidFill>
              <a:effectLst>
                <a:reflection algn="bl" blurRad="6350" dir="5400000" dist="29997" endA="900" endPos="60000" rotWithShape="0" stA="60000" sy="-100000"/>
              </a:effectLst>
              <a:latin typeface="Adobe Caslon Pro Bold" pitchFamily="18" charset="0"/>
            </a:endParaRPr>
          </a:p>
        </p:txBody>
      </p:sp>
      <p:sp>
        <p:nvSpPr>
          <p:cNvPr id="1048659" name="Oval 12"/>
          <p:cNvSpPr/>
          <p:nvPr/>
        </p:nvSpPr>
        <p:spPr>
          <a:xfrm>
            <a:off x="2500298" y="6215082"/>
            <a:ext cx="1000132" cy="642918"/>
          </a:xfrm>
          <a:prstGeom prst="ellipse"/>
          <a:ln>
            <a:solidFill>
              <a:schemeClr val="bg1">
                <a:lumMod val="65000"/>
              </a:schemeClr>
            </a:solidFill>
          </a:ln>
          <a:effectLst>
            <a:glow rad="228600">
              <a:schemeClr val="accent3">
                <a:satMod val="175000"/>
                <a:alpha val="40000"/>
              </a:schemeClr>
            </a:glow>
            <a:outerShdw blurRad="40000" dir="5400000" dist="2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anchor="ctr" rtlCol="0"/>
          <a:p>
            <a:pPr algn="ctr"/>
            <a:endParaRPr lang="id-ID"/>
          </a:p>
        </p:txBody>
      </p:sp>
      <p:sp>
        <p:nvSpPr>
          <p:cNvPr id="1048660" name="Oval 13"/>
          <p:cNvSpPr/>
          <p:nvPr/>
        </p:nvSpPr>
        <p:spPr>
          <a:xfrm>
            <a:off x="3643306" y="6643710"/>
            <a:ext cx="357190" cy="214290"/>
          </a:xfrm>
          <a:prstGeom prst="ellipse"/>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anchor="ctr" rtlCol="0"/>
          <a:p>
            <a:pPr algn="ctr"/>
            <a:endParaRPr lang="id-ID"/>
          </a:p>
        </p:txBody>
      </p:sp>
      <p:sp>
        <p:nvSpPr>
          <p:cNvPr id="1048661" name="Oval 14"/>
          <p:cNvSpPr/>
          <p:nvPr/>
        </p:nvSpPr>
        <p:spPr>
          <a:xfrm>
            <a:off x="3571868" y="6286520"/>
            <a:ext cx="357190" cy="214290"/>
          </a:xfrm>
          <a:prstGeom prst="ellipse"/>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anchor="ctr" rtlCol="0"/>
          <a:p>
            <a:pPr algn="ctr"/>
            <a:endParaRPr lang="id-ID"/>
          </a:p>
        </p:txBody>
      </p:sp>
      <p:sp>
        <p:nvSpPr>
          <p:cNvPr id="1048662" name="Oval 15"/>
          <p:cNvSpPr/>
          <p:nvPr/>
        </p:nvSpPr>
        <p:spPr>
          <a:xfrm>
            <a:off x="4357686" y="6357958"/>
            <a:ext cx="357190" cy="214290"/>
          </a:xfrm>
          <a:prstGeom prst="ellipse"/>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anchor="ctr" rtlCol="0"/>
          <a:p>
            <a:pPr algn="ctr"/>
            <a:endParaRPr lang="id-ID"/>
          </a:p>
        </p:txBody>
      </p:sp>
      <p:sp>
        <p:nvSpPr>
          <p:cNvPr id="1048663" name="Oval 16"/>
          <p:cNvSpPr/>
          <p:nvPr/>
        </p:nvSpPr>
        <p:spPr>
          <a:xfrm>
            <a:off x="4000496" y="6357958"/>
            <a:ext cx="214314" cy="142876"/>
          </a:xfrm>
          <a:prstGeom prst="ellipse"/>
          <a:ln>
            <a:solidFill>
              <a:schemeClr val="bg1">
                <a:lumMod val="65000"/>
              </a:schemeClr>
            </a:solidFill>
          </a:ln>
        </p:spPr>
        <p:style>
          <a:lnRef idx="1">
            <a:schemeClr val="dk1"/>
          </a:lnRef>
          <a:fillRef idx="2">
            <a:schemeClr val="dk1"/>
          </a:fillRef>
          <a:effectRef idx="1">
            <a:schemeClr val="dk1"/>
          </a:effectRef>
          <a:fontRef idx="minor">
            <a:schemeClr val="dk1"/>
          </a:fontRef>
        </p:style>
        <p:txBody>
          <a:bodyPr anchor="ctr" rtlCol="0"/>
          <a:p>
            <a:pPr algn="ctr"/>
            <a:endParaRPr dirty="0" lang="id-ID"/>
          </a:p>
        </p:txBody>
      </p:sp>
    </p:spTree>
  </p:cSld>
  <p:clrMapOvr>
    <a:masterClrMapping/>
  </p:clrMapOvr>
  <p:transition>
    <p:wipe dir="r"/>
  </p:transition>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7999">
              <a:srgbClr val="99CCFF"/>
            </a:gs>
            <a:gs pos="36000">
              <a:srgbClr val="9966FF"/>
            </a:gs>
            <a:gs pos="50000">
              <a:srgbClr val="CCCCFF">
                <a:alpha val="46000"/>
              </a:srgbClr>
            </a:gs>
            <a:gs pos="61000">
              <a:srgbClr val="CC99FF"/>
            </a:gs>
            <a:gs pos="82001">
              <a:srgbClr val="99CCFF"/>
            </a:gs>
            <a:gs pos="100000">
              <a:srgbClr val="CCCCFF"/>
            </a:gs>
          </a:gsLst>
          <a:lin ang="5400000" scaled="0"/>
        </a:gradFill>
      </p:bgPr>
    </p:bg>
    <p:spTree>
      <p:nvGrpSpPr>
        <p:cNvPr id="58" name=""/>
        <p:cNvGrpSpPr/>
        <p:nvPr/>
      </p:nvGrpSpPr>
      <p:grpSpPr>
        <a:xfrm>
          <a:off x="0" y="0"/>
          <a:ext cx="0" cy="0"/>
          <a:chOff x="0" y="0"/>
          <a:chExt cx="0" cy="0"/>
        </a:xfrm>
      </p:grpSpPr>
      <p:graphicFrame>
        <p:nvGraphicFramePr>
          <p:cNvPr id="4194304" name="Table 1"/>
          <p:cNvGraphicFramePr>
            <a:graphicFrameLocks noGrp="1"/>
          </p:cNvGraphicFramePr>
          <p:nvPr/>
        </p:nvGraphicFramePr>
        <p:xfrm>
          <a:off x="285720" y="214290"/>
          <a:ext cx="8501123" cy="6429420"/>
        </p:xfrm>
        <a:graphic>
          <a:graphicData uri="http://schemas.openxmlformats.org/drawingml/2006/table">
            <a:tbl>
              <a:tblPr>
                <a:tableStyleId>{616DA210-FB5B-4158-B5E0-FEB733F419BA}</a:tableStyleId>
              </a:tblPr>
              <a:tblGrid>
                <a:gridCol w="1783359"/>
                <a:gridCol w="3358882"/>
                <a:gridCol w="3358882"/>
              </a:tblGrid>
              <a:tr h="297609">
                <a:tc>
                  <a:txBody>
                    <a:bodyPr/>
                    <a:p>
                      <a:pPr algn="ctr">
                        <a:lnSpc>
                          <a:spcPct val="115000"/>
                        </a:lnSpc>
                        <a:spcAft>
                          <a:spcPts val="0"/>
                        </a:spcAft>
                      </a:pPr>
                      <a:r>
                        <a:rPr b="1" dirty="0" sz="1400" lang="id-ID">
                          <a:solidFill>
                            <a:schemeClr val="bg1"/>
                          </a:solidFill>
                        </a:rPr>
                        <a:t>Standar Kompetensi</a:t>
                      </a:r>
                      <a:endParaRPr b="1" dirty="0" sz="1400" lang="id-ID">
                        <a:solidFill>
                          <a:schemeClr val="bg1"/>
                        </a:solidFill>
                        <a:latin typeface="Calibri"/>
                        <a:ea typeface="Calibri"/>
                        <a:cs typeface="Arial"/>
                      </a:endParaRPr>
                    </a:p>
                  </a:txBody>
                  <a:tcPr marL="36812" marR="36812" marT="0" marB="0">
                    <a:solidFill>
                      <a:srgbClr val="F62EBD"/>
                    </a:solidFill>
                  </a:tcPr>
                </a:tc>
                <a:tc>
                  <a:txBody>
                    <a:bodyPr/>
                    <a:p>
                      <a:pPr algn="ctr">
                        <a:lnSpc>
                          <a:spcPct val="115000"/>
                        </a:lnSpc>
                        <a:spcAft>
                          <a:spcPts val="0"/>
                        </a:spcAft>
                      </a:pPr>
                      <a:r>
                        <a:rPr b="1" dirty="0" sz="1400" lang="id-ID">
                          <a:solidFill>
                            <a:schemeClr val="bg1"/>
                          </a:solidFill>
                        </a:rPr>
                        <a:t>Kompetensi Dasar</a:t>
                      </a:r>
                      <a:endParaRPr b="1" dirty="0" sz="1400" lang="id-ID">
                        <a:solidFill>
                          <a:schemeClr val="bg1"/>
                        </a:solidFill>
                        <a:latin typeface="Calibri"/>
                        <a:ea typeface="Calibri"/>
                        <a:cs typeface="Arial"/>
                      </a:endParaRPr>
                    </a:p>
                  </a:txBody>
                  <a:tcPr marL="36812" marR="36812" marT="0" marB="0">
                    <a:solidFill>
                      <a:srgbClr val="F62EBD"/>
                    </a:solidFill>
                  </a:tcPr>
                </a:tc>
                <a:tc>
                  <a:txBody>
                    <a:bodyPr/>
                    <a:p>
                      <a:pPr algn="ctr">
                        <a:lnSpc>
                          <a:spcPct val="115000"/>
                        </a:lnSpc>
                        <a:spcAft>
                          <a:spcPts val="0"/>
                        </a:spcAft>
                      </a:pPr>
                      <a:r>
                        <a:rPr b="1" dirty="0" sz="1400" lang="id-ID">
                          <a:solidFill>
                            <a:schemeClr val="bg1"/>
                          </a:solidFill>
                        </a:rPr>
                        <a:t>Indikator</a:t>
                      </a:r>
                      <a:endParaRPr b="1" dirty="0" sz="1400" lang="id-ID">
                        <a:solidFill>
                          <a:schemeClr val="bg1"/>
                        </a:solidFill>
                        <a:latin typeface="Calibri"/>
                        <a:ea typeface="Calibri"/>
                        <a:cs typeface="Arial"/>
                      </a:endParaRPr>
                    </a:p>
                  </a:txBody>
                  <a:tcPr marL="36812" marR="36812" marT="0" marB="0">
                    <a:solidFill>
                      <a:srgbClr val="F62EBD"/>
                    </a:solidFill>
                  </a:tcPr>
                </a:tc>
              </a:tr>
              <a:tr h="2302009">
                <a:tc rowSpan="3">
                  <a:txBody>
                    <a:bodyPr/>
                    <a:p>
                      <a:pPr algn="l">
                        <a:lnSpc>
                          <a:spcPct val="115000"/>
                        </a:lnSpc>
                        <a:spcAft>
                          <a:spcPts val="0"/>
                        </a:spcAft>
                      </a:pPr>
                      <a:endParaRPr dirty="0" sz="600" lang="id-ID"/>
                    </a:p>
                    <a:p>
                      <a:pPr algn="l">
                        <a:lnSpc>
                          <a:spcPct val="115000"/>
                        </a:lnSpc>
                        <a:spcAft>
                          <a:spcPts val="0"/>
                        </a:spcAft>
                      </a:pPr>
                      <a:r>
                        <a:rPr dirty="0" sz="1600" lang="id-ID">
                          <a:latin typeface="Times New Roman" pitchFamily="18" charset="0"/>
                          <a:cs typeface="Times New Roman" pitchFamily="18" charset="0"/>
                        </a:rPr>
                        <a:t>siswa dapat memahami iman kepada qada dan qadhar</a:t>
                      </a:r>
                      <a:endParaRPr dirty="0" sz="1600" lang="id-ID">
                        <a:latin typeface="Times New Roman" pitchFamily="18" charset="0"/>
                        <a:ea typeface="Calibri"/>
                        <a:cs typeface="Times New Roman" pitchFamily="18" charset="0"/>
                      </a:endParaRPr>
                    </a:p>
                  </a:txBody>
                  <a:tcPr marL="36812" marR="36812" marT="0" marB="0">
                    <a:solidFill>
                      <a:schemeClr val="bg1">
                        <a:lumMod val="75000"/>
                      </a:schemeClr>
                    </a:solidFill>
                  </a:tcPr>
                </a:tc>
                <a:tc>
                  <a:txBody>
                    <a:bodyPr/>
                    <a:p>
                      <a:pPr algn="l" indent="-342900" lvl="0" marL="342900" rtl="0">
                        <a:lnSpc>
                          <a:spcPct val="115000"/>
                        </a:lnSpc>
                        <a:spcAft>
                          <a:spcPts val="0"/>
                        </a:spcAft>
                        <a:buFont typeface="+mj-lt"/>
                        <a:buAutoNum type="arabicPeriod"/>
                      </a:pPr>
                      <a:r>
                        <a:rPr dirty="0" sz="1600" lang="id-ID">
                          <a:latin typeface="Times New Roman" pitchFamily="18" charset="0"/>
                          <a:cs typeface="Times New Roman" pitchFamily="18" charset="0"/>
                        </a:rPr>
                        <a:t>siswa dapat mengetahui pengertian iman kepada qada dan qadhar</a:t>
                      </a:r>
                      <a:endParaRPr dirty="0" sz="1600" lang="id-ID">
                        <a:latin typeface="Times New Roman" pitchFamily="18" charset="0"/>
                        <a:ea typeface="Calibri"/>
                        <a:cs typeface="Times New Roman" pitchFamily="18" charset="0"/>
                      </a:endParaRPr>
                    </a:p>
                  </a:txBody>
                  <a:tcPr marL="36812" marR="36812" marT="0" marB="0">
                    <a:solidFill>
                      <a:schemeClr val="bg1">
                        <a:lumMod val="75000"/>
                      </a:schemeClr>
                    </a:solidFill>
                  </a:tcPr>
                </a:tc>
                <a:tc>
                  <a:txBody>
                    <a:bodyPr/>
                    <a:p>
                      <a:pPr algn="l" indent="-342900" lvl="0" marL="342900" rtl="0">
                        <a:lnSpc>
                          <a:spcPct val="115000"/>
                        </a:lnSpc>
                        <a:spcAft>
                          <a:spcPts val="0"/>
                        </a:spcAft>
                        <a:buFont typeface="+mj-lt"/>
                        <a:buAutoNum type="arabicPeriod"/>
                      </a:pPr>
                      <a:r>
                        <a:rPr dirty="0" sz="1400" lang="id-ID">
                          <a:latin typeface="Times New Roman" pitchFamily="18" charset="0"/>
                          <a:cs typeface="Times New Roman" pitchFamily="18" charset="0"/>
                        </a:rPr>
                        <a:t>siswa dapat menjelaskan pengertian qada dan qadhar secara bahasa.</a:t>
                      </a:r>
                    </a:p>
                    <a:p>
                      <a:pPr algn="l" indent="-342900" lvl="0" marL="342900">
                        <a:lnSpc>
                          <a:spcPct val="115000"/>
                        </a:lnSpc>
                        <a:spcAft>
                          <a:spcPts val="0"/>
                        </a:spcAft>
                        <a:buFont typeface="+mj-lt"/>
                        <a:buAutoNum type="arabicPeriod"/>
                      </a:pPr>
                      <a:r>
                        <a:rPr dirty="0" sz="1400" lang="id-ID">
                          <a:latin typeface="Times New Roman" pitchFamily="18" charset="0"/>
                          <a:cs typeface="Times New Roman" pitchFamily="18" charset="0"/>
                        </a:rPr>
                        <a:t>siswa dapat menjelaskan pengertian qada dan qadhar secara istilah.</a:t>
                      </a:r>
                    </a:p>
                    <a:p>
                      <a:pPr algn="l" indent="-342900" lvl="0" marL="342900">
                        <a:lnSpc>
                          <a:spcPct val="115000"/>
                        </a:lnSpc>
                        <a:spcAft>
                          <a:spcPts val="0"/>
                        </a:spcAft>
                        <a:buFont typeface="+mj-lt"/>
                        <a:buAutoNum type="arabicPeriod"/>
                      </a:pPr>
                      <a:r>
                        <a:rPr altLang="id" dirty="0" sz="1400" lang="en-US">
                          <a:latin typeface="Times New Roman" pitchFamily="18" charset="0"/>
                          <a:cs typeface="Times New Roman" pitchFamily="18" charset="0"/>
                        </a:rPr>
                        <a:t>S</a:t>
                      </a:r>
                      <a:r>
                        <a:rPr dirty="0" sz="1400" lang="id-ID">
                          <a:latin typeface="Times New Roman" pitchFamily="18" charset="0"/>
                          <a:cs typeface="Times New Roman" pitchFamily="18" charset="0"/>
                        </a:rPr>
                        <a:t>iswa dapat menjelaskan pengertian iman kepada qada dan qadhar.</a:t>
                      </a:r>
                      <a:endParaRPr dirty="0" sz="1400" lang="id-ID">
                        <a:latin typeface="Times New Roman" pitchFamily="18" charset="0"/>
                        <a:ea typeface="Calibri"/>
                        <a:cs typeface="Times New Roman" pitchFamily="18" charset="0"/>
                      </a:endParaRPr>
                    </a:p>
                  </a:txBody>
                  <a:tcPr marL="36812" marR="36812" marT="0" marB="0">
                    <a:solidFill>
                      <a:schemeClr val="bg1">
                        <a:lumMod val="75000"/>
                      </a:schemeClr>
                    </a:solidFill>
                  </a:tcPr>
                </a:tc>
              </a:tr>
              <a:tr h="1785865">
                <a:tc vMerge="1">
                  <a:txBody>
                    <a:bodyPr/>
                    <a:p>
                      <a:endParaRPr lang="id-ID"/>
                    </a:p>
                  </a:txBody>
                </a:tc>
                <a:tc>
                  <a:txBody>
                    <a:bodyPr/>
                    <a:p>
                      <a:pPr algn="l" indent="-342900" lvl="0" marL="342900" rtl="0">
                        <a:lnSpc>
                          <a:spcPct val="115000"/>
                        </a:lnSpc>
                        <a:spcAft>
                          <a:spcPts val="0"/>
                        </a:spcAft>
                        <a:buFont typeface="+mj-lt"/>
                        <a:buNone/>
                      </a:pPr>
                      <a:r>
                        <a:rPr dirty="0" sz="1600" lang="id-ID" smtClean="0">
                          <a:latin typeface="Times New Roman" pitchFamily="18" charset="0"/>
                          <a:cs typeface="Times New Roman" pitchFamily="18" charset="0"/>
                        </a:rPr>
                        <a:t>2.    siswa </a:t>
                      </a:r>
                      <a:r>
                        <a:rPr dirty="0" sz="1600" lang="id-ID">
                          <a:latin typeface="Times New Roman" pitchFamily="18" charset="0"/>
                          <a:cs typeface="Times New Roman" pitchFamily="18" charset="0"/>
                        </a:rPr>
                        <a:t>dapat mengetahui konsep iman kepada qada dan qadhar</a:t>
                      </a:r>
                      <a:endParaRPr dirty="0" sz="1600" lang="id-ID">
                        <a:latin typeface="Times New Roman" pitchFamily="18" charset="0"/>
                        <a:ea typeface="Calibri"/>
                        <a:cs typeface="Times New Roman" pitchFamily="18" charset="0"/>
                      </a:endParaRPr>
                    </a:p>
                  </a:txBody>
                  <a:tcPr marL="36812" marR="36812" marT="0" marB="0">
                    <a:solidFill>
                      <a:schemeClr val="bg1">
                        <a:lumMod val="75000"/>
                      </a:schemeClr>
                    </a:solidFill>
                  </a:tcPr>
                </a:tc>
                <a:tc>
                  <a:txBody>
                    <a:bodyPr/>
                    <a:p>
                      <a:pPr algn="l" indent="-342900" lvl="0" marL="342900" rtl="0">
                        <a:lnSpc>
                          <a:spcPct val="115000"/>
                        </a:lnSpc>
                        <a:spcAft>
                          <a:spcPts val="0"/>
                        </a:spcAft>
                        <a:buFont typeface="+mj-lt"/>
                        <a:buAutoNum type="arabicPeriod"/>
                      </a:pPr>
                      <a:r>
                        <a:rPr dirty="0" sz="1400" lang="id-ID">
                          <a:latin typeface="Times New Roman" pitchFamily="18" charset="0"/>
                          <a:cs typeface="Times New Roman" pitchFamily="18" charset="0"/>
                        </a:rPr>
                        <a:t>siswa dapat menyebutkan dalil naqli yang berkaitan dengan qada dan qadar.</a:t>
                      </a:r>
                    </a:p>
                    <a:p>
                      <a:pPr algn="l" indent="-342900" lvl="0" marL="342900">
                        <a:lnSpc>
                          <a:spcPct val="115000"/>
                        </a:lnSpc>
                        <a:spcAft>
                          <a:spcPts val="0"/>
                        </a:spcAft>
                        <a:buFont typeface="+mj-lt"/>
                        <a:buAutoNum type="arabicPeriod"/>
                      </a:pPr>
                      <a:r>
                        <a:rPr dirty="0" sz="1400" lang="id-ID">
                          <a:latin typeface="Times New Roman" pitchFamily="18" charset="0"/>
                          <a:cs typeface="Times New Roman" pitchFamily="18" charset="0"/>
                        </a:rPr>
                        <a:t>siswa dapat menyebutkan ciri-ciri iman kepada qada dan qadhar.</a:t>
                      </a:r>
                    </a:p>
                    <a:p>
                      <a:pPr algn="l" indent="-342900" lvl="0" marL="342900">
                        <a:lnSpc>
                          <a:spcPct val="115000"/>
                        </a:lnSpc>
                        <a:spcAft>
                          <a:spcPts val="0"/>
                        </a:spcAft>
                        <a:buFont typeface="+mj-lt"/>
                        <a:buAutoNum type="arabicPeriod"/>
                      </a:pPr>
                      <a:r>
                        <a:rPr dirty="0" sz="1400" lang="id-ID">
                          <a:latin typeface="Times New Roman" pitchFamily="18" charset="0"/>
                          <a:cs typeface="Times New Roman" pitchFamily="18" charset="0"/>
                        </a:rPr>
                        <a:t>siswa dapat menyebutkan macam-macam </a:t>
                      </a:r>
                      <a:r>
                        <a:rPr dirty="0" sz="1400" lang="id-ID" smtClean="0">
                          <a:latin typeface="Times New Roman" pitchFamily="18" charset="0"/>
                          <a:cs typeface="Times New Roman" pitchFamily="18" charset="0"/>
                        </a:rPr>
                        <a:t> takdir </a:t>
                      </a:r>
                      <a:r>
                        <a:rPr dirty="0" sz="1400" lang="id-ID">
                          <a:latin typeface="Times New Roman" pitchFamily="18" charset="0"/>
                          <a:cs typeface="Times New Roman" pitchFamily="18" charset="0"/>
                        </a:rPr>
                        <a:t>Allah.</a:t>
                      </a:r>
                      <a:endParaRPr dirty="0" sz="1400" lang="id-ID">
                        <a:latin typeface="Times New Roman" pitchFamily="18" charset="0"/>
                        <a:ea typeface="Calibri"/>
                        <a:cs typeface="Times New Roman" pitchFamily="18" charset="0"/>
                      </a:endParaRPr>
                    </a:p>
                  </a:txBody>
                  <a:tcPr marL="36812" marR="36812" marT="0" marB="0">
                    <a:solidFill>
                      <a:schemeClr val="bg1">
                        <a:lumMod val="75000"/>
                      </a:schemeClr>
                    </a:solidFill>
                  </a:tcPr>
                </a:tc>
              </a:tr>
              <a:tr h="2043937">
                <a:tc vMerge="1">
                  <a:txBody>
                    <a:bodyPr/>
                    <a:p>
                      <a:endParaRPr lang="id-ID"/>
                    </a:p>
                  </a:txBody>
                </a:tc>
                <a:tc>
                  <a:txBody>
                    <a:bodyPr/>
                    <a:p>
                      <a:pPr algn="l" indent="-342900" lvl="0" marL="342900" rtl="0">
                        <a:lnSpc>
                          <a:spcPct val="115000"/>
                        </a:lnSpc>
                        <a:spcAft>
                          <a:spcPts val="0"/>
                        </a:spcAft>
                        <a:buFont typeface="+mj-lt"/>
                        <a:buNone/>
                      </a:pPr>
                      <a:r>
                        <a:rPr dirty="0" sz="1600" lang="id-ID" smtClean="0">
                          <a:latin typeface="Times New Roman" pitchFamily="18" charset="0"/>
                          <a:cs typeface="Times New Roman" pitchFamily="18" charset="0"/>
                        </a:rPr>
                        <a:t>3.    </a:t>
                      </a:r>
                      <a:r>
                        <a:rPr altLang="id" dirty="0" sz="1600" lang="en-US" smtClean="0">
                          <a:latin typeface="Times New Roman" pitchFamily="18" charset="0"/>
                          <a:cs typeface="Times New Roman" pitchFamily="18" charset="0"/>
                        </a:rPr>
                        <a:t>S</a:t>
                      </a:r>
                      <a:r>
                        <a:rPr dirty="0" sz="1600" lang="id-ID" smtClean="0">
                          <a:latin typeface="Times New Roman" pitchFamily="18" charset="0"/>
                          <a:cs typeface="Times New Roman" pitchFamily="18" charset="0"/>
                        </a:rPr>
                        <a:t>iswa </a:t>
                      </a:r>
                      <a:r>
                        <a:rPr dirty="0" sz="1600" lang="id-ID">
                          <a:latin typeface="Times New Roman" pitchFamily="18" charset="0"/>
                          <a:cs typeface="Times New Roman" pitchFamily="18" charset="0"/>
                        </a:rPr>
                        <a:t>mampu mengetahui manfaat beriman kepada qada dan qadhar</a:t>
                      </a:r>
                      <a:endParaRPr dirty="0" sz="1600" lang="id-ID">
                        <a:latin typeface="Times New Roman" pitchFamily="18" charset="0"/>
                        <a:ea typeface="Calibri"/>
                        <a:cs typeface="Times New Roman" pitchFamily="18" charset="0"/>
                      </a:endParaRPr>
                    </a:p>
                  </a:txBody>
                  <a:tcPr marL="36812" marR="36812" marT="0" marB="0">
                    <a:solidFill>
                      <a:schemeClr val="bg1">
                        <a:lumMod val="75000"/>
                      </a:schemeClr>
                    </a:solidFill>
                  </a:tcPr>
                </a:tc>
                <a:tc>
                  <a:txBody>
                    <a:bodyPr/>
                    <a:p>
                      <a:pPr algn="l" indent="-342900" lvl="0" marL="342900" rtl="0">
                        <a:lnSpc>
                          <a:spcPct val="115000"/>
                        </a:lnSpc>
                        <a:spcAft>
                          <a:spcPts val="0"/>
                        </a:spcAft>
                        <a:buFont typeface="+mj-lt"/>
                        <a:buAutoNum type="arabicPeriod"/>
                      </a:pPr>
                      <a:r>
                        <a:rPr dirty="0" sz="1400" lang="id-ID">
                          <a:latin typeface="Times New Roman" pitchFamily="18" charset="0"/>
                          <a:cs typeface="Times New Roman" pitchFamily="18" charset="0"/>
                        </a:rPr>
                        <a:t>siswa mampu menyebutkan hikmah iman kepada qada dan qadhar.</a:t>
                      </a:r>
                    </a:p>
                    <a:p>
                      <a:pPr algn="l" indent="-342900" lvl="0" marL="342900">
                        <a:lnSpc>
                          <a:spcPct val="115000"/>
                        </a:lnSpc>
                        <a:spcAft>
                          <a:spcPts val="0"/>
                        </a:spcAft>
                        <a:buFont typeface="+mj-lt"/>
                        <a:buAutoNum type="arabicPeriod"/>
                      </a:pPr>
                      <a:r>
                        <a:rPr dirty="0" sz="1400" lang="id-ID">
                          <a:latin typeface="Times New Roman" pitchFamily="18" charset="0"/>
                          <a:cs typeface="Times New Roman" pitchFamily="18" charset="0"/>
                        </a:rPr>
                        <a:t>siswa mampu menguraikan masing-masing hikmah iman kepada qada dan qadhar</a:t>
                      </a:r>
                    </a:p>
                    <a:p>
                      <a:pPr algn="l" indent="-342900" lvl="0" marL="342900">
                        <a:lnSpc>
                          <a:spcPct val="115000"/>
                        </a:lnSpc>
                        <a:spcAft>
                          <a:spcPts val="0"/>
                        </a:spcAft>
                        <a:buFont typeface="+mj-lt"/>
                        <a:buAutoNum type="arabicPeriod"/>
                      </a:pPr>
                      <a:r>
                        <a:rPr dirty="0" sz="1400" lang="id-ID">
                          <a:latin typeface="Times New Roman" pitchFamily="18" charset="0"/>
                          <a:cs typeface="Times New Roman" pitchFamily="18" charset="0"/>
                        </a:rPr>
                        <a:t>siswa mampu memberikan contoh dari masing-masing hikmah iman kepada qada dan qadhar.</a:t>
                      </a:r>
                      <a:endParaRPr dirty="0" sz="1400" lang="id-ID">
                        <a:latin typeface="Times New Roman" pitchFamily="18" charset="0"/>
                        <a:ea typeface="Calibri"/>
                        <a:cs typeface="Times New Roman" pitchFamily="18" charset="0"/>
                      </a:endParaRPr>
                    </a:p>
                  </a:txBody>
                  <a:tcPr marL="36812" marR="36812" marT="0" marB="0">
                    <a:solidFill>
                      <a:schemeClr val="bg1">
                        <a:lumMod val="75000"/>
                      </a:schemeClr>
                    </a:solidFill>
                  </a:tcPr>
                </a:tc>
              </a:tr>
            </a:tbl>
          </a:graphicData>
        </a:graphic>
      </p:graphicFrame>
      <p:sp>
        <p:nvSpPr>
          <p:cNvPr id="1048667" name="8-Point Star 3">
            <a:hlinkClick r:id="rId1" action="ppaction://hlinksldjump"/>
          </p:cNvPr>
          <p:cNvSpPr/>
          <p:nvPr/>
        </p:nvSpPr>
        <p:spPr>
          <a:xfrm>
            <a:off x="0" y="5715016"/>
            <a:ext cx="571472" cy="571504"/>
          </a:xfrm>
          <a:prstGeom prst="star8"/>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id-ID"/>
          </a:p>
        </p:txBody>
      </p:sp>
    </p:spTree>
  </p:cSld>
  <p:clrMapOvr>
    <a:masterClrMapping/>
  </p:clrMapOvr>
  <p:transition>
    <p:wipe dir="r"/>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id="5" nodeType="clickEffect" presetClass="entr" presetID="5" presetSubtype="10">
                                  <p:stCondLst>
                                    <p:cond delay="0"/>
                                  </p:stCondLst>
                                  <p:childTnLst>
                                    <p:set>
                                      <p:cBhvr>
                                        <p:cTn dur="1" fill="hold" id="6">
                                          <p:stCondLst>
                                            <p:cond delay="0"/>
                                          </p:stCondLst>
                                        </p:cTn>
                                        <p:tgtEl>
                                          <p:spTgt spid="4194304"/>
                                        </p:tgtEl>
                                        <p:attrNameLst>
                                          <p:attrName>style.visibility</p:attrName>
                                        </p:attrNameLst>
                                      </p:cBhvr>
                                      <p:to>
                                        <p:strVal val="visible"/>
                                      </p:to>
                                    </p:set>
                                    <p:animEffect transition="in" filter="checkerboard(across)">
                                      <p:cBhvr>
                                        <p:cTn dur="1000" id="7"/>
                                        <p:tgtEl>
                                          <p:spTgt spid="4194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rgbClr val="5E9EFF"/>
            </a:gs>
            <a:gs pos="39999">
              <a:srgbClr val="85C2FF"/>
            </a:gs>
            <a:gs pos="70000">
              <a:srgbClr val="C4D6EB"/>
            </a:gs>
            <a:gs pos="100000">
              <a:srgbClr val="FFEBFA"/>
            </a:gs>
          </a:gsLst>
          <a:lin ang="5400000" scaled="0"/>
        </a:gradFill>
      </p:bgPr>
    </p:bg>
    <p:spTree>
      <p:nvGrpSpPr>
        <p:cNvPr id="59" name=""/>
        <p:cNvGrpSpPr/>
        <p:nvPr/>
      </p:nvGrpSpPr>
      <p:grpSpPr>
        <a:xfrm>
          <a:off x="0" y="0"/>
          <a:ext cx="0" cy="0"/>
          <a:chOff x="0" y="0"/>
          <a:chExt cx="0" cy="0"/>
        </a:xfrm>
      </p:grpSpPr>
      <p:sp>
        <p:nvSpPr>
          <p:cNvPr id="1048668" name="Title 1"/>
          <p:cNvSpPr>
            <a:spLocks noGrp="1"/>
          </p:cNvSpPr>
          <p:nvPr>
            <p:ph type="title"/>
          </p:nvPr>
        </p:nvSpPr>
        <p:spPr/>
        <p:txBody>
          <a:bodyPr/>
          <a:p>
            <a:endParaRPr lang="id-ID"/>
          </a:p>
        </p:txBody>
      </p:sp>
      <p:graphicFrame>
        <p:nvGraphicFramePr>
          <p:cNvPr id="4194305"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669" name="Sun 4">
            <a:hlinkClick r:id="rId6" action="ppaction://hlinksldjump"/>
          </p:cNvPr>
          <p:cNvSpPr/>
          <p:nvPr/>
        </p:nvSpPr>
        <p:spPr>
          <a:xfrm>
            <a:off x="214282" y="285728"/>
            <a:ext cx="928694" cy="785818"/>
          </a:xfrm>
          <a:prstGeom prst="sun"/>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id-ID"/>
          </a:p>
        </p:txBody>
      </p:sp>
      <p:sp>
        <p:nvSpPr>
          <p:cNvPr id="1048913" name=""/>
          <p:cNvSpPr txBox="1"/>
          <p:nvPr/>
        </p:nvSpPr>
        <p:spPr>
          <a:xfrm>
            <a:off x="2572000" y="3219450"/>
            <a:ext cx="4000000" cy="929640"/>
          </a:xfrm>
          <a:prstGeom prst="rect"/>
        </p:spPr>
        <p:txBody>
          <a:bodyPr rtlCol="0" wrap="square">
            <a:spAutoFit/>
          </a:bodyPr>
          <a:p>
            <a:endParaRPr sz="2800" lang="in-ID">
              <a:solidFill>
                <a:srgbClr val="000000"/>
              </a:solidFill>
            </a:endParaRPr>
          </a:p>
          <a:p>
            <a:endParaRPr sz="2800" lang="in-ID">
              <a:solidFill>
                <a:srgbClr val="000000"/>
              </a:solidFill>
            </a:endParaRPr>
          </a:p>
        </p:txBody>
      </p:sp>
    </p:spTree>
  </p:cSld>
  <p:clrMapOvr>
    <a:masterClrMapping/>
  </p:clrMapOvr>
  <p:transition>
    <p:wipe dir="r"/>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8" presetSubtype="16">
                                  <p:stCondLst>
                                    <p:cond delay="0"/>
                                  </p:stCondLst>
                                  <p:childTnLst>
                                    <p:set>
                                      <p:cBhvr>
                                        <p:cTn dur="1" fill="hold" id="6">
                                          <p:stCondLst>
                                            <p:cond delay="0"/>
                                          </p:stCondLst>
                                        </p:cTn>
                                        <p:tgtEl>
                                          <p:spTgt spid="4194305"/>
                                        </p:tgtEl>
                                        <p:attrNameLst>
                                          <p:attrName>style.visibility</p:attrName>
                                        </p:attrNameLst>
                                      </p:cBhvr>
                                      <p:to>
                                        <p:strVal val="visible"/>
                                      </p:to>
                                    </p:set>
                                    <p:animEffect transition="in" filter="diamond(in)">
                                      <p:cBhvr>
                                        <p:cTn dur="1000" id="7"/>
                                        <p:tgtEl>
                                          <p:spTgt spid="4194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0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rgbClr val="00B050">
                <a:alpha val="0"/>
              </a:srgbClr>
            </a:gs>
            <a:gs pos="39999">
              <a:srgbClr val="85C2FF"/>
            </a:gs>
            <a:gs pos="70000">
              <a:srgbClr val="C4D6EB"/>
            </a:gs>
            <a:gs pos="100000">
              <a:srgbClr val="FFEBFA"/>
            </a:gs>
          </a:gsLst>
          <a:path path="shape">
            <a:fillToRect l="50000" t="50000" r="50000" b="50000"/>
          </a:path>
        </a:gradFill>
      </p:bgPr>
    </p:bg>
    <p:spTree>
      <p:nvGrpSpPr>
        <p:cNvPr id="60" name=""/>
        <p:cNvGrpSpPr/>
        <p:nvPr/>
      </p:nvGrpSpPr>
      <p:grpSpPr>
        <a:xfrm>
          <a:off x="0" y="0"/>
          <a:ext cx="0" cy="0"/>
          <a:chOff x="0" y="0"/>
          <a:chExt cx="0" cy="0"/>
        </a:xfrm>
      </p:grpSpPr>
      <p:sp>
        <p:nvSpPr>
          <p:cNvPr id="1048670" name="Title 1"/>
          <p:cNvSpPr>
            <a:spLocks noGrp="1"/>
          </p:cNvSpPr>
          <p:nvPr>
            <p:ph type="title"/>
          </p:nvPr>
        </p:nvSpPr>
        <p:spPr/>
        <p:txBody>
          <a:bodyPr/>
          <a:p>
            <a:endParaRPr lang="id-ID"/>
          </a:p>
        </p:txBody>
      </p:sp>
      <p:sp>
        <p:nvSpPr>
          <p:cNvPr id="1048671" name="Left-Right-Up Arrow 3"/>
          <p:cNvSpPr/>
          <p:nvPr/>
        </p:nvSpPr>
        <p:spPr>
          <a:xfrm>
            <a:off x="3071802" y="3214686"/>
            <a:ext cx="2786082" cy="928694"/>
          </a:xfrm>
          <a:prstGeom prst="leftRightUpArrow">
            <a:avLst>
              <a:gd name="adj1" fmla="val 18941"/>
              <a:gd name="adj2" fmla="val 21970"/>
              <a:gd name="adj3" fmla="val 28030"/>
            </a:avLst>
          </a:prstGeom>
          <a:solidFill>
            <a:srgbClr val="F62EBD"/>
          </a:solidFill>
          <a:ln>
            <a:solidFill>
              <a:srgbClr val="7030A0"/>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id-ID"/>
          </a:p>
        </p:txBody>
      </p:sp>
      <p:sp>
        <p:nvSpPr>
          <p:cNvPr id="1048672" name="Rounded Rectangle 5"/>
          <p:cNvSpPr/>
          <p:nvPr/>
        </p:nvSpPr>
        <p:spPr>
          <a:xfrm>
            <a:off x="3071802" y="2143116"/>
            <a:ext cx="2928958" cy="785818"/>
          </a:xfrm>
          <a:prstGeom prst="roundRect"/>
          <a:effectLst>
            <a:outerShdw blurRad="152400" dir="5400000" dist="317500" rotWithShape="0" sx="90000" sy="-19000">
              <a:prstClr val="black">
                <a:alpha val="15000"/>
              </a:prstClr>
            </a:outerShdw>
          </a:effectLst>
        </p:spPr>
        <p:style>
          <a:lnRef idx="1">
            <a:schemeClr val="accent4"/>
          </a:lnRef>
          <a:fillRef idx="1003">
            <a:schemeClr val="dk1"/>
          </a:fillRef>
          <a:effectRef idx="1">
            <a:schemeClr val="accent4"/>
          </a:effectRef>
          <a:fontRef idx="minor">
            <a:schemeClr val="dk1"/>
          </a:fontRef>
        </p:style>
        <p:txBody>
          <a:bodyPr anchor="ctr" rtlCol="0"/>
          <a:p>
            <a:pPr algn="ctr"/>
            <a:r>
              <a:rPr dirty="0" sz="2000" lang="id-ID">
                <a:solidFill>
                  <a:schemeClr val="bg1"/>
                </a:solidFill>
                <a:latin typeface="Adobe Caslon Pro Bold" pitchFamily="18" charset="0"/>
                <a:hlinkClick r:id="rId1" action="ppaction://hlinksldjump"/>
              </a:rPr>
              <a:t>B</a:t>
            </a:r>
            <a:r>
              <a:rPr dirty="0" sz="2000" lang="id-ID" smtClean="0">
                <a:solidFill>
                  <a:schemeClr val="bg1"/>
                </a:solidFill>
                <a:latin typeface="Adobe Caslon Pro Bold" pitchFamily="18" charset="0"/>
                <a:hlinkClick r:id="rId1" action="ppaction://hlinksldjump"/>
              </a:rPr>
              <a:t>ahasa</a:t>
            </a:r>
            <a:endParaRPr dirty="0" sz="2000" lang="id-ID">
              <a:solidFill>
                <a:schemeClr val="bg1"/>
              </a:solidFill>
              <a:latin typeface="Adobe Caslon Pro Bold" pitchFamily="18" charset="0"/>
            </a:endParaRPr>
          </a:p>
        </p:txBody>
      </p:sp>
      <p:sp>
        <p:nvSpPr>
          <p:cNvPr id="1048673" name="Rounded Rectangle 7"/>
          <p:cNvSpPr/>
          <p:nvPr/>
        </p:nvSpPr>
        <p:spPr>
          <a:xfrm>
            <a:off x="6143636" y="3571876"/>
            <a:ext cx="2143140" cy="785818"/>
          </a:xfrm>
          <a:prstGeom prst="roundRect"/>
          <a:effectLst>
            <a:outerShdw blurRad="152400" dir="5400000" dist="317500" rotWithShape="0" sx="90000" sy="-19000">
              <a:prstClr val="black">
                <a:alpha val="15000"/>
              </a:prstClr>
            </a:outerShdw>
          </a:effectLst>
        </p:spPr>
        <p:style>
          <a:lnRef idx="1">
            <a:schemeClr val="accent4"/>
          </a:lnRef>
          <a:fillRef idx="1003">
            <a:schemeClr val="dk1"/>
          </a:fillRef>
          <a:effectRef idx="1">
            <a:schemeClr val="accent4"/>
          </a:effectRef>
          <a:fontRef idx="minor">
            <a:schemeClr val="dk1"/>
          </a:fontRef>
        </p:style>
        <p:txBody>
          <a:bodyPr anchor="ctr" rtlCol="0"/>
          <a:p>
            <a:pPr algn="ctr"/>
            <a:r>
              <a:rPr dirty="0" sz="2000" lang="id-ID" smtClean="0">
                <a:solidFill>
                  <a:schemeClr val="bg1"/>
                </a:solidFill>
                <a:latin typeface="Adobe Caslon Pro Bold" pitchFamily="18" charset="0"/>
                <a:hlinkClick r:id="rId2" action="ppaction://hlinksldjump"/>
              </a:rPr>
              <a:t>Istilah</a:t>
            </a:r>
            <a:endParaRPr dirty="0" sz="2000" lang="id-ID" smtClean="0">
              <a:solidFill>
                <a:schemeClr val="bg1"/>
              </a:solidFill>
              <a:latin typeface="Adobe Caslon Pro Bold" pitchFamily="18" charset="0"/>
            </a:endParaRPr>
          </a:p>
        </p:txBody>
      </p:sp>
      <p:sp>
        <p:nvSpPr>
          <p:cNvPr id="1048674" name="Rounded Rectangle 8"/>
          <p:cNvSpPr/>
          <p:nvPr/>
        </p:nvSpPr>
        <p:spPr>
          <a:xfrm>
            <a:off x="500034" y="3571876"/>
            <a:ext cx="2357454" cy="785818"/>
          </a:xfrm>
          <a:prstGeom prst="roundRect"/>
          <a:effectLst>
            <a:outerShdw blurRad="152400" dir="5400000" dist="317500" rotWithShape="0" sx="90000" sy="-19000">
              <a:prstClr val="black">
                <a:alpha val="15000"/>
              </a:prstClr>
            </a:outerShdw>
          </a:effectLst>
        </p:spPr>
        <p:style>
          <a:lnRef idx="1">
            <a:schemeClr val="accent4"/>
          </a:lnRef>
          <a:fillRef idx="1003">
            <a:schemeClr val="dk1"/>
          </a:fillRef>
          <a:effectRef idx="1">
            <a:schemeClr val="accent4"/>
          </a:effectRef>
          <a:fontRef idx="minor">
            <a:schemeClr val="dk1"/>
          </a:fontRef>
        </p:style>
        <p:txBody>
          <a:bodyPr anchor="ctr" rtlCol="0"/>
          <a:p>
            <a:pPr algn="ctr"/>
            <a:r>
              <a:rPr dirty="0" sz="2000" lang="id-ID" smtClean="0">
                <a:solidFill>
                  <a:schemeClr val="bg1"/>
                </a:solidFill>
                <a:latin typeface="Adobe Caslon Pro Bold" pitchFamily="18" charset="0"/>
                <a:hlinkClick r:id="rId3" action="ppaction://hlinksldjump"/>
              </a:rPr>
              <a:t>Iman Kepada Qada’ dan Qadar</a:t>
            </a:r>
            <a:endParaRPr dirty="0" sz="2000" lang="id-ID">
              <a:solidFill>
                <a:schemeClr val="bg1"/>
              </a:solidFill>
              <a:latin typeface="Adobe Caslon Pro Bold" pitchFamily="18" charset="0"/>
            </a:endParaRPr>
          </a:p>
        </p:txBody>
      </p:sp>
      <p:pic>
        <p:nvPicPr>
          <p:cNvPr id="2097157" name="Content Placeholder 11" descr="pljkh.jpg"/>
          <p:cNvPicPr>
            <a:picLocks noChangeAspect="1" noGrp="1"/>
          </p:cNvPicPr>
          <p:nvPr>
            <p:ph idx="1"/>
          </p:nvPr>
        </p:nvPicPr>
        <p:blipFill>
          <a:blip xmlns:r="http://schemas.openxmlformats.org/officeDocument/2006/relationships" r:embed="rId4"/>
          <a:stretch>
            <a:fillRect/>
          </a:stretch>
        </p:blipFill>
        <p:spPr>
          <a:xfrm>
            <a:off x="2357422" y="5072074"/>
            <a:ext cx="1971675" cy="1478756"/>
          </a:xfrm>
        </p:spPr>
      </p:pic>
      <p:pic>
        <p:nvPicPr>
          <p:cNvPr id="2097158" name="Content Placeholder 11" descr="pljkh.jpg"/>
          <p:cNvPicPr>
            <a:picLocks noChangeAspect="1"/>
          </p:cNvPicPr>
          <p:nvPr/>
        </p:nvPicPr>
        <p:blipFill>
          <a:blip xmlns:r="http://schemas.openxmlformats.org/officeDocument/2006/relationships" r:embed="rId4"/>
          <a:stretch>
            <a:fillRect/>
          </a:stretch>
        </p:blipFill>
        <p:spPr>
          <a:xfrm>
            <a:off x="3714744" y="4857760"/>
            <a:ext cx="2257427" cy="1693070"/>
          </a:xfrm>
          <a:prstGeom prst="rect"/>
        </p:spPr>
      </p:pic>
      <p:pic>
        <p:nvPicPr>
          <p:cNvPr id="2097159" name="Content Placeholder 11" descr="pljkh.jpg"/>
          <p:cNvPicPr>
            <a:picLocks noChangeAspect="1"/>
          </p:cNvPicPr>
          <p:nvPr/>
        </p:nvPicPr>
        <p:blipFill>
          <a:blip xmlns:r="http://schemas.openxmlformats.org/officeDocument/2006/relationships" r:embed="rId4"/>
          <a:stretch>
            <a:fillRect/>
          </a:stretch>
        </p:blipFill>
        <p:spPr>
          <a:xfrm>
            <a:off x="5357818" y="5072074"/>
            <a:ext cx="1971675" cy="1478756"/>
          </a:xfrm>
          <a:prstGeom prst="rect"/>
        </p:spPr>
      </p:pic>
    </p:spTree>
  </p:cSld>
  <p:clrMapOvr>
    <a:masterClrMapping/>
  </p:clrMapOvr>
  <p:transition>
    <p:wipe dir="r"/>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5" presetSubtype="0">
                                  <p:stCondLst>
                                    <p:cond delay="0"/>
                                  </p:stCondLst>
                                  <p:childTnLst>
                                    <p:set>
                                      <p:cBhvr>
                                        <p:cTn dur="1" fill="hold" id="6">
                                          <p:stCondLst>
                                            <p:cond delay="0"/>
                                          </p:stCondLst>
                                        </p:cTn>
                                        <p:tgtEl>
                                          <p:spTgt spid="1048671"/>
                                        </p:tgtEl>
                                        <p:attrNameLst>
                                          <p:attrName>style.visibility</p:attrName>
                                        </p:attrNameLst>
                                      </p:cBhvr>
                                      <p:to>
                                        <p:strVal val="visible"/>
                                      </p:to>
                                    </p:set>
                                    <p:anim calcmode="lin" valueType="num">
                                      <p:cBhvr>
                                        <p:cTn decel="50000" dur="500" fill="hold" id="7">
                                          <p:stCondLst>
                                            <p:cond delay="0"/>
                                          </p:stCondLst>
                                        </p:cTn>
                                        <p:tgtEl>
                                          <p:spTgt spid="1048671"/>
                                        </p:tgtEl>
                                        <p:attrNameLst>
                                          <p:attrName>style.rotation</p:attrName>
                                        </p:attrNameLst>
                                      </p:cBhvr>
                                      <p:tavLst>
                                        <p:tav tm="0">
                                          <p:val>
                                            <p:fltVal val="-90.0"/>
                                          </p:val>
                                        </p:tav>
                                        <p:tav tm="100000">
                                          <p:val>
                                            <p:fltVal val="0.0"/>
                                          </p:val>
                                        </p:tav>
                                      </p:tavLst>
                                    </p:anim>
                                    <p:anim calcmode="lin" valueType="num">
                                      <p:cBhvr>
                                        <p:cTn decel="50000" dur="500" fill="hold" id="8">
                                          <p:stCondLst>
                                            <p:cond delay="0"/>
                                          </p:stCondLst>
                                        </p:cTn>
                                        <p:tgtEl>
                                          <p:spTgt spid="1048671"/>
                                        </p:tgtEl>
                                        <p:attrNameLst>
                                          <p:attrName>ppt_w</p:attrName>
                                        </p:attrNameLst>
                                      </p:cBhvr>
                                      <p:tavLst>
                                        <p:tav tm="0">
                                          <p:val>
                                            <p:strVal val="#ppt_w"/>
                                          </p:val>
                                        </p:tav>
                                        <p:tav tm="100000">
                                          <p:val>
                                            <p:strVal val="#ppt_w*.05"/>
                                          </p:val>
                                        </p:tav>
                                      </p:tavLst>
                                    </p:anim>
                                    <p:anim calcmode="lin" valueType="num">
                                      <p:cBhvr>
                                        <p:cTn accel="50000" dur="500" fill="hold" id="9">
                                          <p:stCondLst>
                                            <p:cond delay="500"/>
                                          </p:stCondLst>
                                        </p:cTn>
                                        <p:tgtEl>
                                          <p:spTgt spid="1048671"/>
                                        </p:tgtEl>
                                        <p:attrNameLst>
                                          <p:attrName>ppt_w</p:attrName>
                                        </p:attrNameLst>
                                      </p:cBhvr>
                                      <p:tavLst>
                                        <p:tav tm="0">
                                          <p:val>
                                            <p:strVal val="#ppt_w*.05"/>
                                          </p:val>
                                        </p:tav>
                                        <p:tav tm="100000">
                                          <p:val>
                                            <p:strVal val="#ppt_w"/>
                                          </p:val>
                                        </p:tav>
                                      </p:tavLst>
                                    </p:anim>
                                    <p:anim calcmode="lin" valueType="num">
                                      <p:cBhvr>
                                        <p:cTn dur="1000" fill="hold" id="10"/>
                                        <p:tgtEl>
                                          <p:spTgt spid="1048671"/>
                                        </p:tgtEl>
                                        <p:attrNameLst>
                                          <p:attrName>ppt_h</p:attrName>
                                        </p:attrNameLst>
                                      </p:cBhvr>
                                      <p:tavLst>
                                        <p:tav tm="0">
                                          <p:val>
                                            <p:strVal val="#ppt_h"/>
                                          </p:val>
                                        </p:tav>
                                        <p:tav tm="100000">
                                          <p:val>
                                            <p:strVal val="#ppt_h"/>
                                          </p:val>
                                        </p:tav>
                                      </p:tavLst>
                                    </p:anim>
                                    <p:anim calcmode="lin" valueType="num">
                                      <p:cBhvr>
                                        <p:cTn decel="50000" dur="500" fill="hold" id="11">
                                          <p:stCondLst>
                                            <p:cond delay="0"/>
                                          </p:stCondLst>
                                        </p:cTn>
                                        <p:tgtEl>
                                          <p:spTgt spid="1048671"/>
                                        </p:tgtEl>
                                        <p:attrNameLst>
                                          <p:attrName>ppt_x</p:attrName>
                                        </p:attrNameLst>
                                      </p:cBhvr>
                                      <p:tavLst>
                                        <p:tav tm="0">
                                          <p:val>
                                            <p:strVal val="#ppt_x+.4"/>
                                          </p:val>
                                        </p:tav>
                                        <p:tav tm="100000">
                                          <p:val>
                                            <p:strVal val="#ppt_x"/>
                                          </p:val>
                                        </p:tav>
                                      </p:tavLst>
                                    </p:anim>
                                    <p:anim calcmode="lin" valueType="num">
                                      <p:cBhvr>
                                        <p:cTn decel="50000" dur="500" fill="hold" id="12">
                                          <p:stCondLst>
                                            <p:cond delay="0"/>
                                          </p:stCondLst>
                                        </p:cTn>
                                        <p:tgtEl>
                                          <p:spTgt spid="1048671"/>
                                        </p:tgtEl>
                                        <p:attrNameLst>
                                          <p:attrName>ppt_y</p:attrName>
                                        </p:attrNameLst>
                                      </p:cBhvr>
                                      <p:tavLst>
                                        <p:tav tm="0">
                                          <p:val>
                                            <p:strVal val="#ppt_y-.2"/>
                                          </p:val>
                                        </p:tav>
                                        <p:tav tm="100000">
                                          <p:val>
                                            <p:strVal val="#ppt_y+.1"/>
                                          </p:val>
                                        </p:tav>
                                      </p:tavLst>
                                    </p:anim>
                                    <p:anim calcmode="lin" valueType="num">
                                      <p:cBhvr>
                                        <p:cTn accel="50000" dur="500" fill="hold" id="13">
                                          <p:stCondLst>
                                            <p:cond delay="500"/>
                                          </p:stCondLst>
                                        </p:cTn>
                                        <p:tgtEl>
                                          <p:spTgt spid="1048671"/>
                                        </p:tgtEl>
                                        <p:attrNameLst>
                                          <p:attrName>ppt_y</p:attrName>
                                        </p:attrNameLst>
                                      </p:cBhvr>
                                      <p:tavLst>
                                        <p:tav tm="0">
                                          <p:val>
                                            <p:strVal val="#ppt_y+.1"/>
                                          </p:val>
                                        </p:tav>
                                        <p:tav tm="100000">
                                          <p:val>
                                            <p:strVal val="#ppt_y"/>
                                          </p:val>
                                        </p:tav>
                                      </p:tavLst>
                                    </p:anim>
                                    <p:animEffect transition="in" filter="fade">
                                      <p:cBhvr>
                                        <p:cTn decel="50000" dur="1000" id="14">
                                          <p:stCondLst>
                                            <p:cond delay="0"/>
                                          </p:stCondLst>
                                        </p:cTn>
                                        <p:tgtEl>
                                          <p:spTgt spid="1048671"/>
                                        </p:tgtEl>
                                      </p:cBhvr>
                                    </p:animEffect>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672"/>
                                        </p:tgtEl>
                                        <p:attrNameLst>
                                          <p:attrName>style.visibility</p:attrName>
                                        </p:attrNameLst>
                                      </p:cBhvr>
                                      <p:to>
                                        <p:strVal val="visible"/>
                                      </p:to>
                                    </p:set>
                                    <p:anim calcmode="lin" valueType="num">
                                      <p:cBhvr additive="base">
                                        <p:cTn dur="500" fill="hold" id="19"/>
                                        <p:tgtEl>
                                          <p:spTgt spid="1048672"/>
                                        </p:tgtEl>
                                        <p:attrNameLst>
                                          <p:attrName>ppt_x</p:attrName>
                                        </p:attrNameLst>
                                      </p:cBhvr>
                                      <p:tavLst>
                                        <p:tav tm="0">
                                          <p:val>
                                            <p:strVal val="#ppt_x"/>
                                          </p:val>
                                        </p:tav>
                                        <p:tav tm="100000">
                                          <p:val>
                                            <p:strVal val="#ppt_x"/>
                                          </p:val>
                                        </p:tav>
                                      </p:tavLst>
                                    </p:anim>
                                    <p:anim calcmode="lin" valueType="num">
                                      <p:cBhvr additive="base">
                                        <p:cTn dur="500" fill="hold" id="20"/>
                                        <p:tgtEl>
                                          <p:spTgt spid="1048672"/>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673"/>
                                        </p:tgtEl>
                                        <p:attrNameLst>
                                          <p:attrName>style.visibility</p:attrName>
                                        </p:attrNameLst>
                                      </p:cBhvr>
                                      <p:to>
                                        <p:strVal val="visible"/>
                                      </p:to>
                                    </p:set>
                                    <p:anim calcmode="lin" valueType="num">
                                      <p:cBhvr additive="base">
                                        <p:cTn dur="500" fill="hold" id="25"/>
                                        <p:tgtEl>
                                          <p:spTgt spid="1048673"/>
                                        </p:tgtEl>
                                        <p:attrNameLst>
                                          <p:attrName>ppt_x</p:attrName>
                                        </p:attrNameLst>
                                      </p:cBhvr>
                                      <p:tavLst>
                                        <p:tav tm="0">
                                          <p:val>
                                            <p:strVal val="#ppt_x"/>
                                          </p:val>
                                        </p:tav>
                                        <p:tav tm="100000">
                                          <p:val>
                                            <p:strVal val="#ppt_x"/>
                                          </p:val>
                                        </p:tav>
                                      </p:tavLst>
                                    </p:anim>
                                    <p:anim calcmode="lin" valueType="num">
                                      <p:cBhvr additive="base">
                                        <p:cTn dur="500" fill="hold" id="26"/>
                                        <p:tgtEl>
                                          <p:spTgt spid="1048673"/>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4">
                                  <p:stCondLst>
                                    <p:cond delay="0"/>
                                  </p:stCondLst>
                                  <p:childTnLst>
                                    <p:set>
                                      <p:cBhvr>
                                        <p:cTn dur="1" fill="hold" id="30">
                                          <p:stCondLst>
                                            <p:cond delay="0"/>
                                          </p:stCondLst>
                                        </p:cTn>
                                        <p:tgtEl>
                                          <p:spTgt spid="1048674"/>
                                        </p:tgtEl>
                                        <p:attrNameLst>
                                          <p:attrName>style.visibility</p:attrName>
                                        </p:attrNameLst>
                                      </p:cBhvr>
                                      <p:to>
                                        <p:strVal val="visible"/>
                                      </p:to>
                                    </p:set>
                                    <p:anim calcmode="lin" valueType="num">
                                      <p:cBhvr additive="base">
                                        <p:cTn dur="500" fill="hold" id="31"/>
                                        <p:tgtEl>
                                          <p:spTgt spid="1048674"/>
                                        </p:tgtEl>
                                        <p:attrNameLst>
                                          <p:attrName>ppt_x</p:attrName>
                                        </p:attrNameLst>
                                      </p:cBhvr>
                                      <p:tavLst>
                                        <p:tav tm="0">
                                          <p:val>
                                            <p:strVal val="#ppt_x"/>
                                          </p:val>
                                        </p:tav>
                                        <p:tav tm="100000">
                                          <p:val>
                                            <p:strVal val="#ppt_x"/>
                                          </p:val>
                                        </p:tav>
                                      </p:tavLst>
                                    </p:anim>
                                    <p:anim calcmode="lin" valueType="num">
                                      <p:cBhvr additive="base">
                                        <p:cTn dur="500" fill="hold" id="32"/>
                                        <p:tgtEl>
                                          <p:spTgt spid="10486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1" grpId="0" animBg="1"/>
      <p:bldP spid="1048672" grpId="0" animBg="1"/>
      <p:bldP spid="1048673" grpId="0" animBg="1"/>
      <p:bldP spid="104867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shadeToTitle="1">
        <a:blipFill>
          <a:blip xmlns:r="http://schemas.openxmlformats.org/officeDocument/2006/relationships" r:embed="rId1"/>
          <a:tile algn="tl" flip="none" sx="100000" sy="100000" tx="0" ty="0"/>
        </a:blipFill>
      </p:bgPr>
    </p:bg>
    <p:spTree>
      <p:nvGrpSpPr>
        <p:cNvPr id="61" name=""/>
        <p:cNvGrpSpPr/>
        <p:nvPr/>
      </p:nvGrpSpPr>
      <p:grpSpPr>
        <a:xfrm>
          <a:off x="0" y="0"/>
          <a:ext cx="0" cy="0"/>
          <a:chOff x="0" y="0"/>
          <a:chExt cx="0" cy="0"/>
        </a:xfrm>
      </p:grpSpPr>
      <p:sp>
        <p:nvSpPr>
          <p:cNvPr id="1048675" name="Title 1"/>
          <p:cNvSpPr>
            <a:spLocks noGrp="1"/>
          </p:cNvSpPr>
          <p:nvPr>
            <p:ph type="title"/>
          </p:nvPr>
        </p:nvSpPr>
        <p:spPr/>
        <p:txBody>
          <a:bodyPr/>
          <a:p>
            <a:endParaRPr lang="id-ID"/>
          </a:p>
        </p:txBody>
      </p:sp>
      <p:pic>
        <p:nvPicPr>
          <p:cNvPr id="2097160" name="Content Placeholder 22" descr="5.gif"/>
          <p:cNvPicPr>
            <a:picLocks noChangeAspect="1" noGrp="1"/>
          </p:cNvPicPr>
          <p:nvPr>
            <p:ph idx="1"/>
          </p:nvPr>
        </p:nvPicPr>
        <p:blipFill>
          <a:blip xmlns:r="http://schemas.openxmlformats.org/officeDocument/2006/relationships" r:embed="rId2"/>
          <a:stretch>
            <a:fillRect/>
          </a:stretch>
        </p:blipFill>
        <p:spPr>
          <a:xfrm>
            <a:off x="3357554" y="2643182"/>
            <a:ext cx="2381250" cy="2381250"/>
          </a:xfrm>
        </p:spPr>
      </p:pic>
      <p:sp>
        <p:nvSpPr>
          <p:cNvPr id="1048676" name="Snip Diagonal Corner Rectangle 4"/>
          <p:cNvSpPr/>
          <p:nvPr/>
        </p:nvSpPr>
        <p:spPr>
          <a:xfrm>
            <a:off x="500034" y="2143116"/>
            <a:ext cx="1785950" cy="642942"/>
          </a:xfrm>
          <a:prstGeom prst="snip2DiagRect"/>
        </p:spPr>
        <p:style>
          <a:lnRef idx="2">
            <a:schemeClr val="accent1">
              <a:shade val="50000"/>
            </a:schemeClr>
          </a:lnRef>
          <a:fillRef idx="1003">
            <a:schemeClr val="dk2"/>
          </a:fillRef>
          <a:effectRef idx="0">
            <a:schemeClr val="accent1"/>
          </a:effectRef>
          <a:fontRef idx="minor">
            <a:schemeClr val="lt1"/>
          </a:fontRef>
        </p:style>
        <p:txBody>
          <a:bodyPr anchor="ctr" rtlCol="0"/>
          <a:p>
            <a:pPr algn="ctr"/>
            <a:r>
              <a:rPr dirty="0" lang="id-ID" smtClean="0">
                <a:latin typeface="Adobe Caslon Pro" pitchFamily="18" charset="0"/>
              </a:rPr>
              <a:t>Penciptaan</a:t>
            </a:r>
            <a:endParaRPr dirty="0" lang="id-ID">
              <a:latin typeface="Adobe Caslon Pro" pitchFamily="18" charset="0"/>
            </a:endParaRPr>
          </a:p>
        </p:txBody>
      </p:sp>
      <p:sp>
        <p:nvSpPr>
          <p:cNvPr id="1048677" name="Snip Diagonal Corner Rectangle 9"/>
          <p:cNvSpPr/>
          <p:nvPr/>
        </p:nvSpPr>
        <p:spPr>
          <a:xfrm>
            <a:off x="500034" y="2928934"/>
            <a:ext cx="1785950" cy="571504"/>
          </a:xfrm>
          <a:prstGeom prst="snip2DiagRect"/>
        </p:spPr>
        <p:style>
          <a:lnRef idx="2">
            <a:schemeClr val="accent1">
              <a:shade val="50000"/>
            </a:schemeClr>
          </a:lnRef>
          <a:fillRef idx="1003">
            <a:schemeClr val="dk2"/>
          </a:fillRef>
          <a:effectRef idx="0">
            <a:schemeClr val="accent1"/>
          </a:effectRef>
          <a:fontRef idx="minor">
            <a:schemeClr val="lt1"/>
          </a:fontRef>
        </p:style>
        <p:txBody>
          <a:bodyPr anchor="ctr" rtlCol="0"/>
          <a:p>
            <a:pPr algn="ctr"/>
            <a:r>
              <a:rPr dirty="0" lang="id-ID" smtClean="0">
                <a:solidFill>
                  <a:schemeClr val="bg1"/>
                </a:solidFill>
                <a:latin typeface="Adobe Caslon Pro" pitchFamily="18" charset="0"/>
              </a:rPr>
              <a:t>Hukum</a:t>
            </a:r>
            <a:endParaRPr dirty="0" lang="id-ID">
              <a:solidFill>
                <a:schemeClr val="bg1"/>
              </a:solidFill>
              <a:latin typeface="Adobe Caslon Pro" pitchFamily="18" charset="0"/>
            </a:endParaRPr>
          </a:p>
        </p:txBody>
      </p:sp>
      <p:sp>
        <p:nvSpPr>
          <p:cNvPr id="1048678" name="Snip Diagonal Corner Rectangle 10"/>
          <p:cNvSpPr/>
          <p:nvPr/>
        </p:nvSpPr>
        <p:spPr>
          <a:xfrm>
            <a:off x="500034" y="5786454"/>
            <a:ext cx="1785950" cy="571504"/>
          </a:xfrm>
          <a:prstGeom prst="snip2DiagRect"/>
        </p:spPr>
        <p:style>
          <a:lnRef idx="2">
            <a:schemeClr val="accent1">
              <a:shade val="50000"/>
            </a:schemeClr>
          </a:lnRef>
          <a:fillRef idx="1003">
            <a:schemeClr val="dk2"/>
          </a:fillRef>
          <a:effectRef idx="0">
            <a:schemeClr val="accent1"/>
          </a:effectRef>
          <a:fontRef idx="minor">
            <a:schemeClr val="lt1"/>
          </a:fontRef>
        </p:style>
        <p:txBody>
          <a:bodyPr anchor="ctr" rtlCol="0"/>
          <a:p>
            <a:pPr algn="ctr"/>
            <a:r>
              <a:rPr dirty="0" lang="id-ID" smtClean="0">
                <a:latin typeface="Adobe Caslon Pro" pitchFamily="18" charset="0"/>
              </a:rPr>
              <a:t>Perintah</a:t>
            </a:r>
            <a:endParaRPr dirty="0" lang="id-ID">
              <a:latin typeface="Adobe Caslon Pro" pitchFamily="18" charset="0"/>
            </a:endParaRPr>
          </a:p>
        </p:txBody>
      </p:sp>
      <p:sp>
        <p:nvSpPr>
          <p:cNvPr id="1048679" name="Snip Diagonal Corner Rectangle 11"/>
          <p:cNvSpPr/>
          <p:nvPr/>
        </p:nvSpPr>
        <p:spPr>
          <a:xfrm>
            <a:off x="500034" y="4357694"/>
            <a:ext cx="1785950" cy="571504"/>
          </a:xfrm>
          <a:prstGeom prst="snip2DiagRect"/>
        </p:spPr>
        <p:style>
          <a:lnRef idx="2">
            <a:schemeClr val="accent1">
              <a:shade val="50000"/>
            </a:schemeClr>
          </a:lnRef>
          <a:fillRef idx="1003">
            <a:schemeClr val="dk2"/>
          </a:fillRef>
          <a:effectRef idx="0">
            <a:schemeClr val="accent1"/>
          </a:effectRef>
          <a:fontRef idx="minor">
            <a:schemeClr val="lt1"/>
          </a:fontRef>
        </p:style>
        <p:txBody>
          <a:bodyPr anchor="ctr" rtlCol="0"/>
          <a:p>
            <a:pPr algn="ctr"/>
            <a:r>
              <a:rPr dirty="0" lang="id-ID" smtClean="0">
                <a:latin typeface="Adobe Caslon Pro" pitchFamily="18" charset="0"/>
              </a:rPr>
              <a:t>Kehendak</a:t>
            </a:r>
            <a:endParaRPr dirty="0" lang="id-ID">
              <a:latin typeface="Adobe Caslon Pro" pitchFamily="18" charset="0"/>
            </a:endParaRPr>
          </a:p>
        </p:txBody>
      </p:sp>
      <p:sp>
        <p:nvSpPr>
          <p:cNvPr id="1048680" name="Oval 14"/>
          <p:cNvSpPr/>
          <p:nvPr/>
        </p:nvSpPr>
        <p:spPr>
          <a:xfrm>
            <a:off x="3500430" y="214290"/>
            <a:ext cx="2071702" cy="1071570"/>
          </a:xfrm>
          <a:prstGeom prst="ellipse"/>
          <a:effectLst>
            <a:outerShdw blurRad="152400" dir="5400000" dist="317500" rotWithShape="0" sx="90000" sy="-19000">
              <a:prstClr val="black">
                <a:alpha val="15000"/>
              </a:prstClr>
            </a:outerShdw>
          </a:effectLst>
        </p:spPr>
        <p:style>
          <a:lnRef idx="0">
            <a:schemeClr val="accent6"/>
          </a:lnRef>
          <a:fillRef idx="3">
            <a:schemeClr val="accent6"/>
          </a:fillRef>
          <a:effectRef idx="3">
            <a:schemeClr val="accent6"/>
          </a:effectRef>
          <a:fontRef idx="minor">
            <a:schemeClr val="lt1"/>
          </a:fontRef>
        </p:style>
        <p:txBody>
          <a:bodyPr anchor="ctr" rtlCol="0"/>
          <a:p>
            <a:pPr algn="ctr"/>
            <a:r>
              <a:rPr dirty="0" sz="2000" lang="id-ID" smtClean="0">
                <a:latin typeface="Adobe Caslon Pro Bold" pitchFamily="18" charset="0"/>
              </a:rPr>
              <a:t>Bahasa</a:t>
            </a:r>
            <a:endParaRPr dirty="0" sz="2000" lang="id-ID">
              <a:latin typeface="Adobe Caslon Pro Bold" pitchFamily="18" charset="0"/>
            </a:endParaRPr>
          </a:p>
        </p:txBody>
      </p:sp>
      <p:sp>
        <p:nvSpPr>
          <p:cNvPr id="1048681" name="Snip Diagonal Corner Rectangle 15"/>
          <p:cNvSpPr/>
          <p:nvPr/>
        </p:nvSpPr>
        <p:spPr>
          <a:xfrm>
            <a:off x="500034" y="5072074"/>
            <a:ext cx="1785950" cy="571504"/>
          </a:xfrm>
          <a:prstGeom prst="snip2DiagRect"/>
        </p:spPr>
        <p:style>
          <a:lnRef idx="2">
            <a:schemeClr val="accent1">
              <a:shade val="50000"/>
            </a:schemeClr>
          </a:lnRef>
          <a:fillRef idx="1003">
            <a:schemeClr val="dk2"/>
          </a:fillRef>
          <a:effectRef idx="0">
            <a:schemeClr val="accent1"/>
          </a:effectRef>
          <a:fontRef idx="minor">
            <a:schemeClr val="lt1"/>
          </a:fontRef>
        </p:style>
        <p:txBody>
          <a:bodyPr anchor="ctr" rtlCol="0"/>
          <a:p>
            <a:pPr algn="ctr"/>
            <a:r>
              <a:rPr dirty="0" lang="id-ID" smtClean="0">
                <a:latin typeface="Adobe Caslon Pro" pitchFamily="18" charset="0"/>
              </a:rPr>
              <a:t>Ketetapan</a:t>
            </a:r>
            <a:endParaRPr dirty="0" lang="id-ID">
              <a:latin typeface="Adobe Caslon Pro" pitchFamily="18" charset="0"/>
            </a:endParaRPr>
          </a:p>
        </p:txBody>
      </p:sp>
      <p:sp>
        <p:nvSpPr>
          <p:cNvPr id="1048682" name="Snip Diagonal Corner Rectangle 16"/>
          <p:cNvSpPr/>
          <p:nvPr/>
        </p:nvSpPr>
        <p:spPr>
          <a:xfrm>
            <a:off x="500034" y="3643314"/>
            <a:ext cx="1785950" cy="571504"/>
          </a:xfrm>
          <a:prstGeom prst="snip2DiagRect"/>
        </p:spPr>
        <p:style>
          <a:lnRef idx="2">
            <a:schemeClr val="accent1">
              <a:shade val="50000"/>
            </a:schemeClr>
          </a:lnRef>
          <a:fillRef idx="1003">
            <a:schemeClr val="dk2"/>
          </a:fillRef>
          <a:effectRef idx="0">
            <a:schemeClr val="accent1"/>
          </a:effectRef>
          <a:fontRef idx="minor">
            <a:schemeClr val="lt1"/>
          </a:fontRef>
        </p:style>
        <p:txBody>
          <a:bodyPr anchor="ctr" rtlCol="0"/>
          <a:p>
            <a:pPr algn="ctr"/>
            <a:r>
              <a:rPr dirty="0" lang="id-ID" smtClean="0">
                <a:latin typeface="Adobe Caslon Pro" pitchFamily="18" charset="0"/>
              </a:rPr>
              <a:t>Pemberitahuan</a:t>
            </a:r>
            <a:endParaRPr dirty="0" lang="id-ID">
              <a:latin typeface="Adobe Caslon Pro" pitchFamily="18" charset="0"/>
            </a:endParaRPr>
          </a:p>
        </p:txBody>
      </p:sp>
      <p:sp>
        <p:nvSpPr>
          <p:cNvPr id="1048683" name="Horizontal Scroll 17"/>
          <p:cNvSpPr/>
          <p:nvPr/>
        </p:nvSpPr>
        <p:spPr>
          <a:xfrm>
            <a:off x="500034" y="1214422"/>
            <a:ext cx="1785950" cy="642942"/>
          </a:xfrm>
          <a:prstGeom prst="horizontalScroll"/>
          <a:blipFill>
            <a:blip xmlns:r="http://schemas.openxmlformats.org/officeDocument/2006/relationships" r:embed="rId3"/>
            <a:tile algn="tl" flip="none" sx="100000" sy="100000" tx="0" ty="0"/>
          </a:blipFill>
          <a:ln>
            <a:solidFill>
              <a:schemeClr val="tx1">
                <a:lumMod val="95000"/>
                <a:lumOff val="5000"/>
              </a:schemeClr>
            </a:solidFill>
          </a:ln>
          <a:effectLst>
            <a:outerShdw algn="br" blurRad="76200" dir="13500000" kx="1200000" rotWithShape="0" sy="23000">
              <a:prstClr val="black">
                <a:alpha val="20000"/>
              </a:prstClr>
            </a:outerShdw>
          </a:effectLst>
        </p:spPr>
        <p:style>
          <a:lnRef idx="2">
            <a:schemeClr val="accent1">
              <a:shade val="50000"/>
            </a:schemeClr>
          </a:lnRef>
          <a:fillRef idx="1003">
            <a:schemeClr val="dk2"/>
          </a:fillRef>
          <a:effectRef idx="0">
            <a:schemeClr val="accent1"/>
          </a:effectRef>
          <a:fontRef idx="minor">
            <a:schemeClr val="lt1"/>
          </a:fontRef>
        </p:style>
        <p:txBody>
          <a:bodyPr anchor="ctr" rtlCol="0"/>
          <a:p>
            <a:pPr algn="ctr"/>
            <a:r>
              <a:rPr b="1" dirty="0" sz="2000" lang="id-ID" smtClean="0">
                <a:solidFill>
                  <a:schemeClr val="tx1">
                    <a:lumMod val="95000"/>
                    <a:lumOff val="5000"/>
                  </a:schemeClr>
                </a:solidFill>
                <a:latin typeface="Adobe Caslon Pro" pitchFamily="18" charset="0"/>
              </a:rPr>
              <a:t>Qadha</a:t>
            </a:r>
            <a:endParaRPr b="1" dirty="0" sz="2000" lang="id-ID">
              <a:solidFill>
                <a:schemeClr val="tx1">
                  <a:lumMod val="95000"/>
                  <a:lumOff val="5000"/>
                </a:schemeClr>
              </a:solidFill>
              <a:latin typeface="Adobe Caslon Pro" pitchFamily="18" charset="0"/>
            </a:endParaRPr>
          </a:p>
        </p:txBody>
      </p:sp>
      <p:sp>
        <p:nvSpPr>
          <p:cNvPr id="1048684" name="Horizontal Scroll 18"/>
          <p:cNvSpPr/>
          <p:nvPr/>
        </p:nvSpPr>
        <p:spPr>
          <a:xfrm>
            <a:off x="6357950" y="1214422"/>
            <a:ext cx="1785950" cy="642942"/>
          </a:xfrm>
          <a:prstGeom prst="horizontalScroll"/>
          <a:blipFill>
            <a:blip xmlns:r="http://schemas.openxmlformats.org/officeDocument/2006/relationships" r:embed="rId3"/>
            <a:tile algn="tl" flip="none" sx="100000" sy="100000" tx="0" ty="0"/>
          </a:blipFill>
          <a:ln>
            <a:solidFill>
              <a:schemeClr val="tx1">
                <a:lumMod val="95000"/>
                <a:lumOff val="5000"/>
              </a:schemeClr>
            </a:solidFill>
          </a:ln>
          <a:effectLst>
            <a:outerShdw algn="br" blurRad="76200" dir="13500000" kx="1200000" rotWithShape="0" sy="23000">
              <a:prstClr val="black">
                <a:alpha val="20000"/>
              </a:prstClr>
            </a:outerShdw>
          </a:effectLst>
        </p:spPr>
        <p:style>
          <a:lnRef idx="2">
            <a:schemeClr val="accent1">
              <a:shade val="50000"/>
            </a:schemeClr>
          </a:lnRef>
          <a:fillRef idx="1003">
            <a:schemeClr val="dk2"/>
          </a:fillRef>
          <a:effectRef idx="0">
            <a:schemeClr val="accent1"/>
          </a:effectRef>
          <a:fontRef idx="minor">
            <a:schemeClr val="lt1"/>
          </a:fontRef>
        </p:style>
        <p:txBody>
          <a:bodyPr anchor="ctr" rtlCol="0"/>
          <a:p>
            <a:pPr algn="ctr"/>
            <a:r>
              <a:rPr b="1" dirty="0" sz="2000" lang="id-ID" smtClean="0">
                <a:solidFill>
                  <a:schemeClr val="tx1">
                    <a:lumMod val="95000"/>
                    <a:lumOff val="5000"/>
                  </a:schemeClr>
                </a:solidFill>
                <a:latin typeface="Adobe Caslon Pro" pitchFamily="18" charset="0"/>
              </a:rPr>
              <a:t>Qadar</a:t>
            </a:r>
            <a:endParaRPr b="1" dirty="0" sz="2000" lang="id-ID">
              <a:solidFill>
                <a:schemeClr val="tx1">
                  <a:lumMod val="95000"/>
                  <a:lumOff val="5000"/>
                </a:schemeClr>
              </a:solidFill>
              <a:latin typeface="Adobe Caslon Pro" pitchFamily="18" charset="0"/>
            </a:endParaRPr>
          </a:p>
        </p:txBody>
      </p:sp>
      <p:sp>
        <p:nvSpPr>
          <p:cNvPr id="1048685" name="Snip Diagonal Corner Rectangle 19"/>
          <p:cNvSpPr/>
          <p:nvPr/>
        </p:nvSpPr>
        <p:spPr>
          <a:xfrm>
            <a:off x="6429388" y="3643314"/>
            <a:ext cx="1785950" cy="642942"/>
          </a:xfrm>
          <a:prstGeom prst="snip2DiagRect"/>
        </p:spPr>
        <p:style>
          <a:lnRef idx="2">
            <a:schemeClr val="accent1">
              <a:shade val="50000"/>
            </a:schemeClr>
          </a:lnRef>
          <a:fillRef idx="1003">
            <a:schemeClr val="dk2"/>
          </a:fillRef>
          <a:effectRef idx="0">
            <a:schemeClr val="accent1"/>
          </a:effectRef>
          <a:fontRef idx="minor">
            <a:schemeClr val="lt1"/>
          </a:fontRef>
        </p:style>
        <p:txBody>
          <a:bodyPr anchor="ctr" rtlCol="0"/>
          <a:p>
            <a:pPr algn="ctr"/>
            <a:r>
              <a:rPr dirty="0" lang="id-ID" smtClean="0">
                <a:latin typeface="Adobe Caslon Pro" pitchFamily="18" charset="0"/>
              </a:rPr>
              <a:t>Ukuran</a:t>
            </a:r>
            <a:endParaRPr dirty="0" lang="id-ID">
              <a:latin typeface="Adobe Caslon Pro" pitchFamily="18" charset="0"/>
            </a:endParaRPr>
          </a:p>
        </p:txBody>
      </p:sp>
      <p:sp>
        <p:nvSpPr>
          <p:cNvPr id="1048686" name="Snip Diagonal Corner Rectangle 20"/>
          <p:cNvSpPr/>
          <p:nvPr/>
        </p:nvSpPr>
        <p:spPr>
          <a:xfrm>
            <a:off x="6429388" y="2857496"/>
            <a:ext cx="1785950" cy="642942"/>
          </a:xfrm>
          <a:prstGeom prst="snip2DiagRect"/>
        </p:spPr>
        <p:style>
          <a:lnRef idx="2">
            <a:schemeClr val="accent1">
              <a:shade val="50000"/>
            </a:schemeClr>
          </a:lnRef>
          <a:fillRef idx="1003">
            <a:schemeClr val="dk2"/>
          </a:fillRef>
          <a:effectRef idx="0">
            <a:schemeClr val="accent1"/>
          </a:effectRef>
          <a:fontRef idx="minor">
            <a:schemeClr val="lt1"/>
          </a:fontRef>
        </p:style>
        <p:txBody>
          <a:bodyPr anchor="ctr" rtlCol="0"/>
          <a:p>
            <a:pPr algn="ctr"/>
            <a:r>
              <a:rPr dirty="0" lang="id-ID" smtClean="0">
                <a:latin typeface="Adobe Caslon Pro" pitchFamily="18" charset="0"/>
              </a:rPr>
              <a:t>Peraturan</a:t>
            </a:r>
            <a:endParaRPr dirty="0" lang="id-ID">
              <a:latin typeface="Adobe Caslon Pro" pitchFamily="18" charset="0"/>
            </a:endParaRPr>
          </a:p>
        </p:txBody>
      </p:sp>
      <p:sp>
        <p:nvSpPr>
          <p:cNvPr id="1048687" name="Snip Diagonal Corner Rectangle 21"/>
          <p:cNvSpPr/>
          <p:nvPr/>
        </p:nvSpPr>
        <p:spPr>
          <a:xfrm>
            <a:off x="6429388" y="2071678"/>
            <a:ext cx="1785950" cy="642942"/>
          </a:xfrm>
          <a:prstGeom prst="snip2DiagRect"/>
        </p:spPr>
        <p:style>
          <a:lnRef idx="2">
            <a:schemeClr val="accent1">
              <a:shade val="50000"/>
            </a:schemeClr>
          </a:lnRef>
          <a:fillRef idx="1003">
            <a:schemeClr val="dk2"/>
          </a:fillRef>
          <a:effectRef idx="0">
            <a:schemeClr val="accent1"/>
          </a:effectRef>
          <a:fontRef idx="minor">
            <a:schemeClr val="lt1"/>
          </a:fontRef>
        </p:style>
        <p:txBody>
          <a:bodyPr anchor="ctr" rtlCol="0"/>
          <a:p>
            <a:pPr algn="ctr"/>
            <a:r>
              <a:rPr dirty="0" lang="id-ID" smtClean="0">
                <a:latin typeface="Adobe Caslon Pro" pitchFamily="18" charset="0"/>
              </a:rPr>
              <a:t>Kepastian</a:t>
            </a:r>
            <a:endParaRPr dirty="0" lang="id-ID">
              <a:latin typeface="Adobe Caslon Pro" pitchFamily="18" charset="0"/>
            </a:endParaRPr>
          </a:p>
        </p:txBody>
      </p:sp>
      <p:sp>
        <p:nvSpPr>
          <p:cNvPr id="1048688" name="Sun 23">
            <a:hlinkClick r:id="rId4" action="ppaction://hlinksldjump"/>
          </p:cNvPr>
          <p:cNvSpPr/>
          <p:nvPr/>
        </p:nvSpPr>
        <p:spPr>
          <a:xfrm>
            <a:off x="0" y="0"/>
            <a:ext cx="714348" cy="714356"/>
          </a:xfrm>
          <a:prstGeom prst="sun"/>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id-ID"/>
          </a:p>
        </p:txBody>
      </p:sp>
    </p:spTree>
  </p:cSld>
  <p:clrMapOvr>
    <a:masterClrMapping/>
  </p:clrMapOvr>
  <p:transition>
    <p:wipe dir="r"/>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5" presetSubtype="0">
                                  <p:stCondLst>
                                    <p:cond delay="0"/>
                                  </p:stCondLst>
                                  <p:iterate type="lt">
                                    <p:tmPct val="10000"/>
                                  </p:iterate>
                                  <p:childTnLst>
                                    <p:set>
                                      <p:cBhvr>
                                        <p:cTn dur="1" fill="hold" id="6">
                                          <p:stCondLst>
                                            <p:cond delay="0"/>
                                          </p:stCondLst>
                                        </p:cTn>
                                        <p:tgtEl>
                                          <p:spTgt spid="1048680"/>
                                        </p:tgtEl>
                                        <p:attrNameLst>
                                          <p:attrName>style.visibility</p:attrName>
                                        </p:attrNameLst>
                                      </p:cBhvr>
                                      <p:to>
                                        <p:strVal val="visible"/>
                                      </p:to>
                                    </p:set>
                                    <p:animEffect transition="in" filter="fade">
                                      <p:cBhvr>
                                        <p:cTn dur="1000" id="7"/>
                                        <p:tgtEl>
                                          <p:spTgt spid="1048680"/>
                                        </p:tgtEl>
                                      </p:cBhvr>
                                    </p:animEffect>
                                    <p:anim calcmode="lin" valueType="num">
                                      <p:cBhvr>
                                        <p:cTn dur="1000" fill="hold" id="8"/>
                                        <p:tgtEl>
                                          <p:spTgt spid="1048680"/>
                                        </p:tgtEl>
                                        <p:attrNameLst>
                                          <p:attrName>ppt_w</p:attrName>
                                        </p:attrNameLst>
                                      </p:cBhvr>
                                      <p:tavLst>
                                        <p:tav fmla="#ppt_w*sin(2.5*pi*$)" tm="0">
                                          <p:val>
                                            <p:fltVal val="0.0"/>
                                          </p:val>
                                        </p:tav>
                                        <p:tav tm="100000">
                                          <p:val>
                                            <p:fltVal val="1.0"/>
                                          </p:val>
                                        </p:tav>
                                      </p:tavLst>
                                    </p:anim>
                                    <p:anim calcmode="lin" valueType="num">
                                      <p:cBhvr>
                                        <p:cTn dur="1000" fill="hold" id="9"/>
                                        <p:tgtEl>
                                          <p:spTgt spid="1048680"/>
                                        </p:tgtEl>
                                        <p:attrNameLst>
                                          <p:attrName>ppt_h</p:attrName>
                                        </p:attrNameLst>
                                      </p:cBhvr>
                                      <p:tavLst>
                                        <p:tav tm="0">
                                          <p:val>
                                            <p:strVal val="#ppt_h"/>
                                          </p:val>
                                        </p:tav>
                                        <p:tav tm="100000">
                                          <p:val>
                                            <p:strVal val="#ppt_h"/>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34" presetSubtype="0">
                                  <p:stCondLst>
                                    <p:cond delay="0"/>
                                  </p:stCondLst>
                                  <p:childTnLst>
                                    <p:set>
                                      <p:cBhvr>
                                        <p:cTn dur="1" fill="hold" id="13">
                                          <p:stCondLst>
                                            <p:cond delay="0"/>
                                          </p:stCondLst>
                                        </p:cTn>
                                        <p:tgtEl>
                                          <p:spTgt spid="1048683"/>
                                        </p:tgtEl>
                                        <p:attrNameLst>
                                          <p:attrName>style.visibility</p:attrName>
                                        </p:attrNameLst>
                                      </p:cBhvr>
                                      <p:to>
                                        <p:strVal val="visible"/>
                                      </p:to>
                                    </p:set>
                                    <p:anim calcmode="lin" from="(-#ppt_w/2)" to="(#ppt_x)" valueType="num">
                                      <p:cBhvr>
                                        <p:cTn dur="600" fill="hold" id="14">
                                          <p:stCondLst>
                                            <p:cond delay="0"/>
                                          </p:stCondLst>
                                        </p:cTn>
                                        <p:tgtEl>
                                          <p:spTgt spid="1048683"/>
                                        </p:tgtEl>
                                        <p:attrNameLst>
                                          <p:attrName>ppt_x</p:attrName>
                                        </p:attrNameLst>
                                      </p:cBhvr>
                                    </p:anim>
                                    <p:anim calcmode="lin" from="0" to="-1.0" valueType="num">
                                      <p:cBhvr>
                                        <p:cTn autoRev="1" decel="50000" dur="200" fill="hold" id="15">
                                          <p:stCondLst>
                                            <p:cond delay="600"/>
                                          </p:stCondLst>
                                        </p:cTn>
                                        <p:tgtEl>
                                          <p:spTgt spid="1048683"/>
                                        </p:tgtEl>
                                        <p:attrNameLst>
                                          <p:attrName>xshear</p:attrName>
                                        </p:attrNameLst>
                                      </p:cBhvr>
                                    </p:anim>
                                    <p:animScale>
                                      <p:cBhvr>
                                        <p:cTn autoRev="1" decel="100000" dur="200" fill="hold" id="16">
                                          <p:stCondLst>
                                            <p:cond delay="600"/>
                                          </p:stCondLst>
                                        </p:cTn>
                                        <p:tgtEl>
                                          <p:spTgt spid="1048683"/>
                                        </p:tgtEl>
                                      </p:cBhvr>
                                      <p:from x="100000" y="100000"/>
                                      <p:to x="80000" y="100000"/>
                                    </p:animScale>
                                    <p:anim by="(#ppt_h/3+#ppt_w*0.1)" calcmode="lin" valueType="num">
                                      <p:cBhvr additive="sum">
                                        <p:cTn autoRev="1" decel="100000" dur="200" fill="hold" id="17">
                                          <p:stCondLst>
                                            <p:cond delay="600"/>
                                          </p:stCondLst>
                                        </p:cTn>
                                        <p:tgtEl>
                                          <p:spTgt spid="1048683"/>
                                        </p:tgtEl>
                                        <p:attrNameLst>
                                          <p:attrName>ppt_x</p:attrName>
                                        </p:attrNameLst>
                                      </p:cBhvr>
                                    </p:anim>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2" presetSubtype="4">
                                  <p:stCondLst>
                                    <p:cond delay="0"/>
                                  </p:stCondLst>
                                  <p:childTnLst>
                                    <p:set>
                                      <p:cBhvr>
                                        <p:cTn dur="1" fill="hold" id="21">
                                          <p:stCondLst>
                                            <p:cond delay="0"/>
                                          </p:stCondLst>
                                        </p:cTn>
                                        <p:tgtEl>
                                          <p:spTgt spid="1048676"/>
                                        </p:tgtEl>
                                        <p:attrNameLst>
                                          <p:attrName>style.visibility</p:attrName>
                                        </p:attrNameLst>
                                      </p:cBhvr>
                                      <p:to>
                                        <p:strVal val="visible"/>
                                      </p:to>
                                    </p:set>
                                    <p:anim calcmode="lin" valueType="num">
                                      <p:cBhvr additive="base">
                                        <p:cTn dur="500" fill="hold" id="22"/>
                                        <p:tgtEl>
                                          <p:spTgt spid="1048676"/>
                                        </p:tgtEl>
                                        <p:attrNameLst>
                                          <p:attrName>ppt_x</p:attrName>
                                        </p:attrNameLst>
                                      </p:cBhvr>
                                      <p:tavLst>
                                        <p:tav tm="0">
                                          <p:val>
                                            <p:strVal val="#ppt_x"/>
                                          </p:val>
                                        </p:tav>
                                        <p:tav tm="100000">
                                          <p:val>
                                            <p:strVal val="#ppt_x"/>
                                          </p:val>
                                        </p:tav>
                                      </p:tavLst>
                                    </p:anim>
                                    <p:anim calcmode="lin" valueType="num">
                                      <p:cBhvr additive="base">
                                        <p:cTn dur="500" fill="hold" id="23"/>
                                        <p:tgtEl>
                                          <p:spTgt spid="1048676"/>
                                        </p:tgtEl>
                                        <p:attrNameLst>
                                          <p:attrName>ppt_y</p:attrName>
                                        </p:attrNameLst>
                                      </p:cBhvr>
                                      <p:tavLst>
                                        <p:tav tm="0">
                                          <p:val>
                                            <p:strVal val="1+#ppt_h/2"/>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2" presetSubtype="4">
                                  <p:stCondLst>
                                    <p:cond delay="0"/>
                                  </p:stCondLst>
                                  <p:childTnLst>
                                    <p:set>
                                      <p:cBhvr>
                                        <p:cTn dur="1" fill="hold" id="27">
                                          <p:stCondLst>
                                            <p:cond delay="0"/>
                                          </p:stCondLst>
                                        </p:cTn>
                                        <p:tgtEl>
                                          <p:spTgt spid="1048677"/>
                                        </p:tgtEl>
                                        <p:attrNameLst>
                                          <p:attrName>style.visibility</p:attrName>
                                        </p:attrNameLst>
                                      </p:cBhvr>
                                      <p:to>
                                        <p:strVal val="visible"/>
                                      </p:to>
                                    </p:set>
                                    <p:anim calcmode="lin" valueType="num">
                                      <p:cBhvr additive="base">
                                        <p:cTn dur="500" fill="hold" id="28"/>
                                        <p:tgtEl>
                                          <p:spTgt spid="1048677"/>
                                        </p:tgtEl>
                                        <p:attrNameLst>
                                          <p:attrName>ppt_x</p:attrName>
                                        </p:attrNameLst>
                                      </p:cBhvr>
                                      <p:tavLst>
                                        <p:tav tm="0">
                                          <p:val>
                                            <p:strVal val="#ppt_x"/>
                                          </p:val>
                                        </p:tav>
                                        <p:tav tm="100000">
                                          <p:val>
                                            <p:strVal val="#ppt_x"/>
                                          </p:val>
                                        </p:tav>
                                      </p:tavLst>
                                    </p:anim>
                                    <p:anim calcmode="lin" valueType="num">
                                      <p:cBhvr additive="base">
                                        <p:cTn dur="500" fill="hold" id="29"/>
                                        <p:tgtEl>
                                          <p:spTgt spid="1048677"/>
                                        </p:tgtEl>
                                        <p:attrNameLst>
                                          <p:attrName>ppt_y</p:attrName>
                                        </p:attrNameLst>
                                      </p:cBhvr>
                                      <p:tavLst>
                                        <p:tav tm="0">
                                          <p:val>
                                            <p:strVal val="1+#ppt_h/2"/>
                                          </p:val>
                                        </p:tav>
                                        <p:tav tm="100000">
                                          <p:val>
                                            <p:strVal val="#ppt_y"/>
                                          </p:val>
                                        </p:tav>
                                      </p:tavLst>
                                    </p:anim>
                                  </p:childTnLst>
                                </p:cTn>
                              </p:par>
                            </p:childTnLst>
                          </p:cTn>
                        </p:par>
                      </p:childTnLst>
                    </p:cTn>
                  </p:par>
                  <p:par>
                    <p:cTn fill="hold" id="30">
                      <p:stCondLst>
                        <p:cond delay="indefinite"/>
                      </p:stCondLst>
                      <p:childTnLst>
                        <p:par>
                          <p:cTn fill="hold" id="31">
                            <p:stCondLst>
                              <p:cond delay="0"/>
                            </p:stCondLst>
                            <p:childTnLst>
                              <p:par>
                                <p:cTn fill="hold" grpId="0" id="32" nodeType="clickEffect" presetClass="entr" presetID="2" presetSubtype="4">
                                  <p:stCondLst>
                                    <p:cond delay="0"/>
                                  </p:stCondLst>
                                  <p:childTnLst>
                                    <p:set>
                                      <p:cBhvr>
                                        <p:cTn dur="1" fill="hold" id="33">
                                          <p:stCondLst>
                                            <p:cond delay="0"/>
                                          </p:stCondLst>
                                        </p:cTn>
                                        <p:tgtEl>
                                          <p:spTgt spid="1048682"/>
                                        </p:tgtEl>
                                        <p:attrNameLst>
                                          <p:attrName>style.visibility</p:attrName>
                                        </p:attrNameLst>
                                      </p:cBhvr>
                                      <p:to>
                                        <p:strVal val="visible"/>
                                      </p:to>
                                    </p:set>
                                    <p:anim calcmode="lin" valueType="num">
                                      <p:cBhvr additive="base">
                                        <p:cTn dur="500" fill="hold" id="34"/>
                                        <p:tgtEl>
                                          <p:spTgt spid="1048682"/>
                                        </p:tgtEl>
                                        <p:attrNameLst>
                                          <p:attrName>ppt_x</p:attrName>
                                        </p:attrNameLst>
                                      </p:cBhvr>
                                      <p:tavLst>
                                        <p:tav tm="0">
                                          <p:val>
                                            <p:strVal val="#ppt_x"/>
                                          </p:val>
                                        </p:tav>
                                        <p:tav tm="100000">
                                          <p:val>
                                            <p:strVal val="#ppt_x"/>
                                          </p:val>
                                        </p:tav>
                                      </p:tavLst>
                                    </p:anim>
                                    <p:anim calcmode="lin" valueType="num">
                                      <p:cBhvr additive="base">
                                        <p:cTn dur="500" fill="hold" id="35"/>
                                        <p:tgtEl>
                                          <p:spTgt spid="1048682"/>
                                        </p:tgtEl>
                                        <p:attrNameLst>
                                          <p:attrName>ppt_y</p:attrName>
                                        </p:attrNameLst>
                                      </p:cBhvr>
                                      <p:tavLst>
                                        <p:tav tm="0">
                                          <p:val>
                                            <p:strVal val="1+#ppt_h/2"/>
                                          </p:val>
                                        </p:tav>
                                        <p:tav tm="100000">
                                          <p:val>
                                            <p:strVal val="#ppt_y"/>
                                          </p:val>
                                        </p:tav>
                                      </p:tavLst>
                                    </p:anim>
                                  </p:childTnLst>
                                </p:cTn>
                              </p:par>
                            </p:childTnLst>
                          </p:cTn>
                        </p:par>
                      </p:childTnLst>
                    </p:cTn>
                  </p:par>
                  <p:par>
                    <p:cTn fill="hold" id="36">
                      <p:stCondLst>
                        <p:cond delay="indefinite"/>
                      </p:stCondLst>
                      <p:childTnLst>
                        <p:par>
                          <p:cTn fill="hold" id="37">
                            <p:stCondLst>
                              <p:cond delay="0"/>
                            </p:stCondLst>
                            <p:childTnLst>
                              <p:par>
                                <p:cTn fill="hold" grpId="0" id="38" nodeType="clickEffect" presetClass="entr" presetID="2" presetSubtype="4">
                                  <p:stCondLst>
                                    <p:cond delay="0"/>
                                  </p:stCondLst>
                                  <p:childTnLst>
                                    <p:set>
                                      <p:cBhvr>
                                        <p:cTn dur="1" fill="hold" id="39">
                                          <p:stCondLst>
                                            <p:cond delay="0"/>
                                          </p:stCondLst>
                                        </p:cTn>
                                        <p:tgtEl>
                                          <p:spTgt spid="1048679"/>
                                        </p:tgtEl>
                                        <p:attrNameLst>
                                          <p:attrName>style.visibility</p:attrName>
                                        </p:attrNameLst>
                                      </p:cBhvr>
                                      <p:to>
                                        <p:strVal val="visible"/>
                                      </p:to>
                                    </p:set>
                                    <p:anim calcmode="lin" valueType="num">
                                      <p:cBhvr additive="base">
                                        <p:cTn dur="500" fill="hold" id="40"/>
                                        <p:tgtEl>
                                          <p:spTgt spid="1048679"/>
                                        </p:tgtEl>
                                        <p:attrNameLst>
                                          <p:attrName>ppt_x</p:attrName>
                                        </p:attrNameLst>
                                      </p:cBhvr>
                                      <p:tavLst>
                                        <p:tav tm="0">
                                          <p:val>
                                            <p:strVal val="#ppt_x"/>
                                          </p:val>
                                        </p:tav>
                                        <p:tav tm="100000">
                                          <p:val>
                                            <p:strVal val="#ppt_x"/>
                                          </p:val>
                                        </p:tav>
                                      </p:tavLst>
                                    </p:anim>
                                    <p:anim calcmode="lin" valueType="num">
                                      <p:cBhvr additive="base">
                                        <p:cTn dur="500" fill="hold" id="41"/>
                                        <p:tgtEl>
                                          <p:spTgt spid="1048679"/>
                                        </p:tgtEl>
                                        <p:attrNameLst>
                                          <p:attrName>ppt_y</p:attrName>
                                        </p:attrNameLst>
                                      </p:cBhvr>
                                      <p:tavLst>
                                        <p:tav tm="0">
                                          <p:val>
                                            <p:strVal val="1+#ppt_h/2"/>
                                          </p:val>
                                        </p:tav>
                                        <p:tav tm="100000">
                                          <p:val>
                                            <p:strVal val="#ppt_y"/>
                                          </p:val>
                                        </p:tav>
                                      </p:tavLst>
                                    </p:anim>
                                  </p:childTnLst>
                                </p:cTn>
                              </p:par>
                            </p:childTnLst>
                          </p:cTn>
                        </p:par>
                      </p:childTnLst>
                    </p:cTn>
                  </p:par>
                  <p:par>
                    <p:cTn fill="hold" id="42">
                      <p:stCondLst>
                        <p:cond delay="indefinite"/>
                      </p:stCondLst>
                      <p:childTnLst>
                        <p:par>
                          <p:cTn fill="hold" id="43">
                            <p:stCondLst>
                              <p:cond delay="0"/>
                            </p:stCondLst>
                            <p:childTnLst>
                              <p:par>
                                <p:cTn fill="hold" grpId="0" id="44" nodeType="clickEffect" presetClass="entr" presetID="2" presetSubtype="4">
                                  <p:stCondLst>
                                    <p:cond delay="0"/>
                                  </p:stCondLst>
                                  <p:childTnLst>
                                    <p:set>
                                      <p:cBhvr>
                                        <p:cTn dur="1" fill="hold" id="45">
                                          <p:stCondLst>
                                            <p:cond delay="0"/>
                                          </p:stCondLst>
                                        </p:cTn>
                                        <p:tgtEl>
                                          <p:spTgt spid="1048681"/>
                                        </p:tgtEl>
                                        <p:attrNameLst>
                                          <p:attrName>style.visibility</p:attrName>
                                        </p:attrNameLst>
                                      </p:cBhvr>
                                      <p:to>
                                        <p:strVal val="visible"/>
                                      </p:to>
                                    </p:set>
                                    <p:anim calcmode="lin" valueType="num">
                                      <p:cBhvr additive="base">
                                        <p:cTn dur="500" fill="hold" id="46"/>
                                        <p:tgtEl>
                                          <p:spTgt spid="1048681"/>
                                        </p:tgtEl>
                                        <p:attrNameLst>
                                          <p:attrName>ppt_x</p:attrName>
                                        </p:attrNameLst>
                                      </p:cBhvr>
                                      <p:tavLst>
                                        <p:tav tm="0">
                                          <p:val>
                                            <p:strVal val="#ppt_x"/>
                                          </p:val>
                                        </p:tav>
                                        <p:tav tm="100000">
                                          <p:val>
                                            <p:strVal val="#ppt_x"/>
                                          </p:val>
                                        </p:tav>
                                      </p:tavLst>
                                    </p:anim>
                                    <p:anim calcmode="lin" valueType="num">
                                      <p:cBhvr additive="base">
                                        <p:cTn dur="500" fill="hold" id="47"/>
                                        <p:tgtEl>
                                          <p:spTgt spid="1048681"/>
                                        </p:tgtEl>
                                        <p:attrNameLst>
                                          <p:attrName>ppt_y</p:attrName>
                                        </p:attrNameLst>
                                      </p:cBhvr>
                                      <p:tavLst>
                                        <p:tav tm="0">
                                          <p:val>
                                            <p:strVal val="1+#ppt_h/2"/>
                                          </p:val>
                                        </p:tav>
                                        <p:tav tm="100000">
                                          <p:val>
                                            <p:strVal val="#ppt_y"/>
                                          </p:val>
                                        </p:tav>
                                      </p:tavLst>
                                    </p:anim>
                                  </p:childTnLst>
                                </p:cTn>
                              </p:par>
                            </p:childTnLst>
                          </p:cTn>
                        </p:par>
                      </p:childTnLst>
                    </p:cTn>
                  </p:par>
                  <p:par>
                    <p:cTn fill="hold" id="48">
                      <p:stCondLst>
                        <p:cond delay="indefinite"/>
                      </p:stCondLst>
                      <p:childTnLst>
                        <p:par>
                          <p:cTn fill="hold" id="49">
                            <p:stCondLst>
                              <p:cond delay="0"/>
                            </p:stCondLst>
                            <p:childTnLst>
                              <p:par>
                                <p:cTn fill="hold" grpId="0" id="50" nodeType="clickEffect" presetClass="entr" presetID="2" presetSubtype="4">
                                  <p:stCondLst>
                                    <p:cond delay="0"/>
                                  </p:stCondLst>
                                  <p:childTnLst>
                                    <p:set>
                                      <p:cBhvr>
                                        <p:cTn dur="1" fill="hold" id="51">
                                          <p:stCondLst>
                                            <p:cond delay="0"/>
                                          </p:stCondLst>
                                        </p:cTn>
                                        <p:tgtEl>
                                          <p:spTgt spid="1048678"/>
                                        </p:tgtEl>
                                        <p:attrNameLst>
                                          <p:attrName>style.visibility</p:attrName>
                                        </p:attrNameLst>
                                      </p:cBhvr>
                                      <p:to>
                                        <p:strVal val="visible"/>
                                      </p:to>
                                    </p:set>
                                    <p:anim calcmode="lin" valueType="num">
                                      <p:cBhvr additive="base">
                                        <p:cTn dur="500" fill="hold" id="52"/>
                                        <p:tgtEl>
                                          <p:spTgt spid="1048678"/>
                                        </p:tgtEl>
                                        <p:attrNameLst>
                                          <p:attrName>ppt_x</p:attrName>
                                        </p:attrNameLst>
                                      </p:cBhvr>
                                      <p:tavLst>
                                        <p:tav tm="0">
                                          <p:val>
                                            <p:strVal val="#ppt_x"/>
                                          </p:val>
                                        </p:tav>
                                        <p:tav tm="100000">
                                          <p:val>
                                            <p:strVal val="#ppt_x"/>
                                          </p:val>
                                        </p:tav>
                                      </p:tavLst>
                                    </p:anim>
                                    <p:anim calcmode="lin" valueType="num">
                                      <p:cBhvr additive="base">
                                        <p:cTn dur="500" fill="hold" id="53"/>
                                        <p:tgtEl>
                                          <p:spTgt spid="1048678"/>
                                        </p:tgtEl>
                                        <p:attrNameLst>
                                          <p:attrName>ppt_y</p:attrName>
                                        </p:attrNameLst>
                                      </p:cBhvr>
                                      <p:tavLst>
                                        <p:tav tm="0">
                                          <p:val>
                                            <p:strVal val="1+#ppt_h/2"/>
                                          </p:val>
                                        </p:tav>
                                        <p:tav tm="100000">
                                          <p:val>
                                            <p:strVal val="#ppt_y"/>
                                          </p:val>
                                        </p:tav>
                                      </p:tavLst>
                                    </p:anim>
                                  </p:childTnLst>
                                </p:cTn>
                              </p:par>
                            </p:childTnLst>
                          </p:cTn>
                        </p:par>
                      </p:childTnLst>
                    </p:cTn>
                  </p:par>
                  <p:par>
                    <p:cTn fill="hold" id="54">
                      <p:stCondLst>
                        <p:cond delay="indefinite"/>
                      </p:stCondLst>
                      <p:childTnLst>
                        <p:par>
                          <p:cTn fill="hold" id="55">
                            <p:stCondLst>
                              <p:cond delay="0"/>
                            </p:stCondLst>
                            <p:childTnLst>
                              <p:par>
                                <p:cTn fill="hold" grpId="0" id="56" nodeType="clickEffect" presetClass="entr" presetID="34" presetSubtype="0">
                                  <p:stCondLst>
                                    <p:cond delay="0"/>
                                  </p:stCondLst>
                                  <p:childTnLst>
                                    <p:set>
                                      <p:cBhvr>
                                        <p:cTn dur="1" fill="hold" id="57">
                                          <p:stCondLst>
                                            <p:cond delay="0"/>
                                          </p:stCondLst>
                                        </p:cTn>
                                        <p:tgtEl>
                                          <p:spTgt spid="1048684"/>
                                        </p:tgtEl>
                                        <p:attrNameLst>
                                          <p:attrName>style.visibility</p:attrName>
                                        </p:attrNameLst>
                                      </p:cBhvr>
                                      <p:to>
                                        <p:strVal val="visible"/>
                                      </p:to>
                                    </p:set>
                                    <p:anim calcmode="lin" from="(-#ppt_w/2)" to="(#ppt_x)" valueType="num">
                                      <p:cBhvr>
                                        <p:cTn dur="600" fill="hold" id="58">
                                          <p:stCondLst>
                                            <p:cond delay="0"/>
                                          </p:stCondLst>
                                        </p:cTn>
                                        <p:tgtEl>
                                          <p:spTgt spid="1048684"/>
                                        </p:tgtEl>
                                        <p:attrNameLst>
                                          <p:attrName>ppt_x</p:attrName>
                                        </p:attrNameLst>
                                      </p:cBhvr>
                                    </p:anim>
                                    <p:anim calcmode="lin" from="0" to="-1.0" valueType="num">
                                      <p:cBhvr>
                                        <p:cTn autoRev="1" decel="50000" dur="200" fill="hold" id="59">
                                          <p:stCondLst>
                                            <p:cond delay="600"/>
                                          </p:stCondLst>
                                        </p:cTn>
                                        <p:tgtEl>
                                          <p:spTgt spid="1048684"/>
                                        </p:tgtEl>
                                        <p:attrNameLst>
                                          <p:attrName>xshear</p:attrName>
                                        </p:attrNameLst>
                                      </p:cBhvr>
                                    </p:anim>
                                    <p:animScale>
                                      <p:cBhvr>
                                        <p:cTn autoRev="1" decel="100000" dur="200" fill="hold" id="60">
                                          <p:stCondLst>
                                            <p:cond delay="600"/>
                                          </p:stCondLst>
                                        </p:cTn>
                                        <p:tgtEl>
                                          <p:spTgt spid="1048684"/>
                                        </p:tgtEl>
                                      </p:cBhvr>
                                      <p:from x="100000" y="100000"/>
                                      <p:to x="80000" y="100000"/>
                                    </p:animScale>
                                    <p:anim by="(#ppt_h/3+#ppt_w*0.1)" calcmode="lin" valueType="num">
                                      <p:cBhvr additive="sum">
                                        <p:cTn autoRev="1" decel="100000" dur="200" fill="hold" id="61">
                                          <p:stCondLst>
                                            <p:cond delay="600"/>
                                          </p:stCondLst>
                                        </p:cTn>
                                        <p:tgtEl>
                                          <p:spTgt spid="1048684"/>
                                        </p:tgtEl>
                                        <p:attrNameLst>
                                          <p:attrName>ppt_x</p:attrName>
                                        </p:attrNameLst>
                                      </p:cBhvr>
                                    </p:anim>
                                  </p:childTnLst>
                                </p:cTn>
                              </p:par>
                            </p:childTnLst>
                          </p:cTn>
                        </p:par>
                      </p:childTnLst>
                    </p:cTn>
                  </p:par>
                  <p:par>
                    <p:cTn fill="hold" id="62">
                      <p:stCondLst>
                        <p:cond delay="indefinite"/>
                      </p:stCondLst>
                      <p:childTnLst>
                        <p:par>
                          <p:cTn fill="hold" id="63">
                            <p:stCondLst>
                              <p:cond delay="0"/>
                            </p:stCondLst>
                            <p:childTnLst>
                              <p:par>
                                <p:cTn fill="hold" grpId="0" id="64" nodeType="clickEffect" presetClass="entr" presetID="2" presetSubtype="4">
                                  <p:stCondLst>
                                    <p:cond delay="0"/>
                                  </p:stCondLst>
                                  <p:childTnLst>
                                    <p:set>
                                      <p:cBhvr>
                                        <p:cTn dur="1" fill="hold" id="65">
                                          <p:stCondLst>
                                            <p:cond delay="0"/>
                                          </p:stCondLst>
                                        </p:cTn>
                                        <p:tgtEl>
                                          <p:spTgt spid="1048687"/>
                                        </p:tgtEl>
                                        <p:attrNameLst>
                                          <p:attrName>style.visibility</p:attrName>
                                        </p:attrNameLst>
                                      </p:cBhvr>
                                      <p:to>
                                        <p:strVal val="visible"/>
                                      </p:to>
                                    </p:set>
                                    <p:anim calcmode="lin" valueType="num">
                                      <p:cBhvr additive="base">
                                        <p:cTn dur="500" fill="hold" id="66"/>
                                        <p:tgtEl>
                                          <p:spTgt spid="1048687"/>
                                        </p:tgtEl>
                                        <p:attrNameLst>
                                          <p:attrName>ppt_x</p:attrName>
                                        </p:attrNameLst>
                                      </p:cBhvr>
                                      <p:tavLst>
                                        <p:tav tm="0">
                                          <p:val>
                                            <p:strVal val="#ppt_x"/>
                                          </p:val>
                                        </p:tav>
                                        <p:tav tm="100000">
                                          <p:val>
                                            <p:strVal val="#ppt_x"/>
                                          </p:val>
                                        </p:tav>
                                      </p:tavLst>
                                    </p:anim>
                                    <p:anim calcmode="lin" valueType="num">
                                      <p:cBhvr additive="base">
                                        <p:cTn dur="500" fill="hold" id="67"/>
                                        <p:tgtEl>
                                          <p:spTgt spid="1048687"/>
                                        </p:tgtEl>
                                        <p:attrNameLst>
                                          <p:attrName>ppt_y</p:attrName>
                                        </p:attrNameLst>
                                      </p:cBhvr>
                                      <p:tavLst>
                                        <p:tav tm="0">
                                          <p:val>
                                            <p:strVal val="1+#ppt_h/2"/>
                                          </p:val>
                                        </p:tav>
                                        <p:tav tm="100000">
                                          <p:val>
                                            <p:strVal val="#ppt_y"/>
                                          </p:val>
                                        </p:tav>
                                      </p:tavLst>
                                    </p:anim>
                                  </p:childTnLst>
                                </p:cTn>
                              </p:par>
                            </p:childTnLst>
                          </p:cTn>
                        </p:par>
                      </p:childTnLst>
                    </p:cTn>
                  </p:par>
                  <p:par>
                    <p:cTn fill="hold" id="68">
                      <p:stCondLst>
                        <p:cond delay="indefinite"/>
                      </p:stCondLst>
                      <p:childTnLst>
                        <p:par>
                          <p:cTn fill="hold" id="69">
                            <p:stCondLst>
                              <p:cond delay="0"/>
                            </p:stCondLst>
                            <p:childTnLst>
                              <p:par>
                                <p:cTn fill="hold" grpId="0" id="70" nodeType="clickEffect" presetClass="entr" presetID="2" presetSubtype="4">
                                  <p:stCondLst>
                                    <p:cond delay="0"/>
                                  </p:stCondLst>
                                  <p:childTnLst>
                                    <p:set>
                                      <p:cBhvr>
                                        <p:cTn dur="1" fill="hold" id="71">
                                          <p:stCondLst>
                                            <p:cond delay="0"/>
                                          </p:stCondLst>
                                        </p:cTn>
                                        <p:tgtEl>
                                          <p:spTgt spid="1048686"/>
                                        </p:tgtEl>
                                        <p:attrNameLst>
                                          <p:attrName>style.visibility</p:attrName>
                                        </p:attrNameLst>
                                      </p:cBhvr>
                                      <p:to>
                                        <p:strVal val="visible"/>
                                      </p:to>
                                    </p:set>
                                    <p:anim calcmode="lin" valueType="num">
                                      <p:cBhvr additive="base">
                                        <p:cTn dur="500" fill="hold" id="72"/>
                                        <p:tgtEl>
                                          <p:spTgt spid="1048686"/>
                                        </p:tgtEl>
                                        <p:attrNameLst>
                                          <p:attrName>ppt_x</p:attrName>
                                        </p:attrNameLst>
                                      </p:cBhvr>
                                      <p:tavLst>
                                        <p:tav tm="0">
                                          <p:val>
                                            <p:strVal val="#ppt_x"/>
                                          </p:val>
                                        </p:tav>
                                        <p:tav tm="100000">
                                          <p:val>
                                            <p:strVal val="#ppt_x"/>
                                          </p:val>
                                        </p:tav>
                                      </p:tavLst>
                                    </p:anim>
                                    <p:anim calcmode="lin" valueType="num">
                                      <p:cBhvr additive="base">
                                        <p:cTn dur="500" fill="hold" id="73"/>
                                        <p:tgtEl>
                                          <p:spTgt spid="1048686"/>
                                        </p:tgtEl>
                                        <p:attrNameLst>
                                          <p:attrName>ppt_y</p:attrName>
                                        </p:attrNameLst>
                                      </p:cBhvr>
                                      <p:tavLst>
                                        <p:tav tm="0">
                                          <p:val>
                                            <p:strVal val="1+#ppt_h/2"/>
                                          </p:val>
                                        </p:tav>
                                        <p:tav tm="100000">
                                          <p:val>
                                            <p:strVal val="#ppt_y"/>
                                          </p:val>
                                        </p:tav>
                                      </p:tavLst>
                                    </p:anim>
                                  </p:childTnLst>
                                </p:cTn>
                              </p:par>
                            </p:childTnLst>
                          </p:cTn>
                        </p:par>
                      </p:childTnLst>
                    </p:cTn>
                  </p:par>
                  <p:par>
                    <p:cTn fill="hold" id="74">
                      <p:stCondLst>
                        <p:cond delay="indefinite"/>
                      </p:stCondLst>
                      <p:childTnLst>
                        <p:par>
                          <p:cTn fill="hold" id="75">
                            <p:stCondLst>
                              <p:cond delay="0"/>
                            </p:stCondLst>
                            <p:childTnLst>
                              <p:par>
                                <p:cTn fill="hold" grpId="0" id="76" nodeType="clickEffect" presetClass="entr" presetID="2" presetSubtype="4">
                                  <p:stCondLst>
                                    <p:cond delay="0"/>
                                  </p:stCondLst>
                                  <p:childTnLst>
                                    <p:set>
                                      <p:cBhvr>
                                        <p:cTn dur="1" fill="hold" id="77">
                                          <p:stCondLst>
                                            <p:cond delay="0"/>
                                          </p:stCondLst>
                                        </p:cTn>
                                        <p:tgtEl>
                                          <p:spTgt spid="1048685"/>
                                        </p:tgtEl>
                                        <p:attrNameLst>
                                          <p:attrName>style.visibility</p:attrName>
                                        </p:attrNameLst>
                                      </p:cBhvr>
                                      <p:to>
                                        <p:strVal val="visible"/>
                                      </p:to>
                                    </p:set>
                                    <p:anim calcmode="lin" valueType="num">
                                      <p:cBhvr additive="base">
                                        <p:cTn dur="500" fill="hold" id="78"/>
                                        <p:tgtEl>
                                          <p:spTgt spid="1048685"/>
                                        </p:tgtEl>
                                        <p:attrNameLst>
                                          <p:attrName>ppt_x</p:attrName>
                                        </p:attrNameLst>
                                      </p:cBhvr>
                                      <p:tavLst>
                                        <p:tav tm="0">
                                          <p:val>
                                            <p:strVal val="#ppt_x"/>
                                          </p:val>
                                        </p:tav>
                                        <p:tav tm="100000">
                                          <p:val>
                                            <p:strVal val="#ppt_x"/>
                                          </p:val>
                                        </p:tav>
                                      </p:tavLst>
                                    </p:anim>
                                    <p:anim calcmode="lin" valueType="num">
                                      <p:cBhvr additive="base">
                                        <p:cTn dur="500" fill="hold" id="79"/>
                                        <p:tgtEl>
                                          <p:spTgt spid="10486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6" grpId="0" animBg="1"/>
      <p:bldP spid="1048677" grpId="0" animBg="1"/>
      <p:bldP spid="1048678" grpId="0" animBg="1"/>
      <p:bldP spid="1048679" grpId="0" animBg="1"/>
      <p:bldP spid="1048680" grpId="0" animBg="1"/>
      <p:bldP spid="1048681" grpId="0" animBg="1"/>
      <p:bldP spid="1048682" grpId="0" animBg="1"/>
      <p:bldP spid="1048683" grpId="0" animBg="1"/>
      <p:bldP spid="1048684" grpId="0" animBg="1"/>
      <p:bldP spid="1048685" grpId="0" animBg="1"/>
      <p:bldP spid="1048686" grpId="0" animBg="1"/>
      <p:bldP spid="104868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99" name="Content Placeholder 2"/>
          <p:cNvSpPr>
            <a:spLocks noGrp="1"/>
          </p:cNvSpPr>
          <p:nvPr>
            <p:ph idx="1"/>
          </p:nvPr>
        </p:nvSpPr>
        <p:spPr/>
        <p:txBody>
          <a:bodyPr/>
          <a:p>
            <a:endParaRPr dirty="0" lang="id-ID"/>
          </a:p>
        </p:txBody>
      </p:sp>
      <p:sp>
        <p:nvSpPr>
          <p:cNvPr id="1048700" name="Title 1"/>
          <p:cNvSpPr>
            <a:spLocks noGrp="1"/>
          </p:cNvSpPr>
          <p:nvPr>
            <p:ph type="title"/>
          </p:nvPr>
        </p:nvSpPr>
        <p:spPr/>
        <p:txBody>
          <a:bodyPr/>
          <a:p>
            <a:endParaRPr lang="id-ID"/>
          </a:p>
        </p:txBody>
      </p:sp>
      <p:sp>
        <p:nvSpPr>
          <p:cNvPr id="1048701" name="Oval 3"/>
          <p:cNvSpPr/>
          <p:nvPr/>
        </p:nvSpPr>
        <p:spPr>
          <a:xfrm>
            <a:off x="3786182" y="357166"/>
            <a:ext cx="1857388" cy="928670"/>
          </a:xfrm>
          <a:prstGeom prst="ellipse"/>
        </p:spPr>
        <p:style>
          <a:lnRef idx="2">
            <a:schemeClr val="accent5"/>
          </a:lnRef>
          <a:fillRef idx="1">
            <a:schemeClr val="lt1"/>
          </a:fillRef>
          <a:effectRef idx="0">
            <a:schemeClr val="accent5"/>
          </a:effectRef>
          <a:fontRef idx="minor">
            <a:schemeClr val="dk1"/>
          </a:fontRef>
        </p:style>
        <p:txBody>
          <a:bodyPr anchor="ctr" rtlCol="0"/>
          <a:p>
            <a:pPr algn="ctr"/>
            <a:r>
              <a:rPr dirty="0" lang="id-ID" smtClean="0">
                <a:latin typeface="Adobe Caslon Pro Bold" pitchFamily="18" charset="0"/>
              </a:rPr>
              <a:t>Istilah</a:t>
            </a:r>
            <a:endParaRPr dirty="0" lang="id-ID">
              <a:latin typeface="Adobe Caslon Pro Bold" pitchFamily="18" charset="0"/>
            </a:endParaRPr>
          </a:p>
        </p:txBody>
      </p:sp>
      <p:sp>
        <p:nvSpPr>
          <p:cNvPr id="1048702" name="Horizontal Scroll 4"/>
          <p:cNvSpPr/>
          <p:nvPr/>
        </p:nvSpPr>
        <p:spPr>
          <a:xfrm>
            <a:off x="1000100" y="1428736"/>
            <a:ext cx="1785950" cy="928694"/>
          </a:xfrm>
          <a:prstGeom prst="horizontalScroll"/>
          <a:blipFill>
            <a:blip xmlns:r="http://schemas.openxmlformats.org/officeDocument/2006/relationships" r:embed="rId1"/>
            <a:tile algn="tl" flip="none" sx="100000" sy="100000" tx="0" ty="0"/>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lang="id-ID" smtClean="0">
                <a:solidFill>
                  <a:schemeClr val="bg1"/>
                </a:solidFill>
                <a:latin typeface="Adobe Caslon Pro Bold" pitchFamily="18" charset="0"/>
              </a:rPr>
              <a:t>Qadha</a:t>
            </a:r>
            <a:endParaRPr b="1" dirty="0" lang="id-ID">
              <a:solidFill>
                <a:schemeClr val="bg1"/>
              </a:solidFill>
              <a:latin typeface="Adobe Caslon Pro Bold" pitchFamily="18" charset="0"/>
            </a:endParaRPr>
          </a:p>
        </p:txBody>
      </p:sp>
      <p:sp>
        <p:nvSpPr>
          <p:cNvPr id="1048703" name="Horizontal Scroll 5"/>
          <p:cNvSpPr/>
          <p:nvPr/>
        </p:nvSpPr>
        <p:spPr>
          <a:xfrm>
            <a:off x="6072198" y="1428736"/>
            <a:ext cx="1785950" cy="928694"/>
          </a:xfrm>
          <a:prstGeom prst="horizontalScroll"/>
          <a:blipFill>
            <a:blip xmlns:r="http://schemas.openxmlformats.org/officeDocument/2006/relationships" r:embed="rId1"/>
            <a:tile algn="tl" flip="none" sx="100000" sy="100000" tx="0" ty="0"/>
          </a:blipFill>
          <a:ln>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lang="id-ID" smtClean="0">
                <a:solidFill>
                  <a:schemeClr val="bg1"/>
                </a:solidFill>
                <a:latin typeface="Adobe Caslon Pro Bold" pitchFamily="18" charset="0"/>
              </a:rPr>
              <a:t>Qadar</a:t>
            </a:r>
            <a:endParaRPr b="1" dirty="0" lang="id-ID">
              <a:solidFill>
                <a:schemeClr val="bg1"/>
              </a:solidFill>
              <a:latin typeface="Adobe Caslon Pro Bold" pitchFamily="18" charset="0"/>
            </a:endParaRPr>
          </a:p>
        </p:txBody>
      </p:sp>
      <p:sp>
        <p:nvSpPr>
          <p:cNvPr id="1048704" name="Folded Corner 7"/>
          <p:cNvSpPr/>
          <p:nvPr/>
        </p:nvSpPr>
        <p:spPr>
          <a:xfrm>
            <a:off x="428596" y="2571744"/>
            <a:ext cx="2928958" cy="3500462"/>
          </a:xfrm>
          <a:prstGeom prst="foldedCorner"/>
        </p:spPr>
        <p:style>
          <a:lnRef idx="2">
            <a:schemeClr val="dk1"/>
          </a:lnRef>
          <a:fillRef idx="1">
            <a:schemeClr val="lt1"/>
          </a:fillRef>
          <a:effectRef idx="0">
            <a:schemeClr val="dk1"/>
          </a:effectRef>
          <a:fontRef idx="minor">
            <a:schemeClr val="dk1"/>
          </a:fontRef>
        </p:style>
        <p:txBody>
          <a:bodyPr anchor="ctr" rtlCol="0"/>
          <a:p>
            <a:pPr algn="ctr"/>
            <a:r>
              <a:rPr dirty="0" lang="id-ID" smtClean="0">
                <a:latin typeface="Times New Roman" pitchFamily="18" charset="0"/>
                <a:cs typeface="Times New Roman" pitchFamily="18" charset="0"/>
              </a:rPr>
              <a:t>Ketentuan atau ketetapan Allah SWT dari sejak zaman azali tentang segala sesuatu yang berkenaan dengan makhluk-Nya sesuai dengan iradah (kehendak-Nya), meliputi baik dan buruk, hidup dan mati, dan seterusnya. </a:t>
            </a:r>
            <a:endParaRPr dirty="0" lang="id-ID">
              <a:latin typeface="Times New Roman" pitchFamily="18" charset="0"/>
              <a:cs typeface="Times New Roman" pitchFamily="18" charset="0"/>
            </a:endParaRPr>
          </a:p>
        </p:txBody>
      </p:sp>
      <p:sp>
        <p:nvSpPr>
          <p:cNvPr id="1048705" name="Folded Corner 8"/>
          <p:cNvSpPr/>
          <p:nvPr/>
        </p:nvSpPr>
        <p:spPr>
          <a:xfrm>
            <a:off x="5572132" y="2643182"/>
            <a:ext cx="2928958" cy="3500462"/>
          </a:xfrm>
          <a:prstGeom prst="foldedCorner"/>
        </p:spPr>
        <p:style>
          <a:lnRef idx="2">
            <a:schemeClr val="dk1"/>
          </a:lnRef>
          <a:fillRef idx="1">
            <a:schemeClr val="lt1"/>
          </a:fillRef>
          <a:effectRef idx="0">
            <a:schemeClr val="dk1"/>
          </a:effectRef>
          <a:fontRef idx="minor">
            <a:schemeClr val="dk1"/>
          </a:fontRef>
        </p:style>
        <p:txBody>
          <a:bodyPr anchor="ctr" rtlCol="0"/>
          <a:p>
            <a:pPr algn="ctr"/>
            <a:r>
              <a:rPr dirty="0" lang="id-ID" smtClean="0">
                <a:latin typeface="Times New Roman" pitchFamily="18" charset="0"/>
                <a:cs typeface="Times New Roman" pitchFamily="18" charset="0"/>
              </a:rPr>
              <a:t>Perwujudan ketetapan (qadha) terhadap segala sesuatu yang berkenaan dengan makhluk-Nya yang telah ada sejak zaman azali sesuai dengan iradah-Nya</a:t>
            </a:r>
            <a:endParaRPr dirty="0" lang="id-ID">
              <a:latin typeface="Times New Roman" pitchFamily="18" charset="0"/>
              <a:cs typeface="Times New Roman" pitchFamily="18" charset="0"/>
            </a:endParaRPr>
          </a:p>
        </p:txBody>
      </p:sp>
      <p:sp>
        <p:nvSpPr>
          <p:cNvPr id="1048706" name="Sun 9">
            <a:hlinkClick r:id="rId2" action="ppaction://hlinksldjump"/>
          </p:cNvPr>
          <p:cNvSpPr/>
          <p:nvPr/>
        </p:nvSpPr>
        <p:spPr>
          <a:xfrm>
            <a:off x="0" y="0"/>
            <a:ext cx="928662" cy="785794"/>
          </a:xfrm>
          <a:prstGeom prst="sun"/>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id-ID"/>
          </a:p>
        </p:txBody>
      </p:sp>
    </p:spTree>
  </p:cSld>
  <p:clrMapOvr>
    <a:masterClrMapping/>
  </p:clrMapOvr>
  <p:transition>
    <p:wipe dir="r"/>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5" presetSubtype="0">
                                  <p:stCondLst>
                                    <p:cond delay="0"/>
                                  </p:stCondLst>
                                  <p:iterate type="lt">
                                    <p:tmPct val="10000"/>
                                  </p:iterate>
                                  <p:childTnLst>
                                    <p:set>
                                      <p:cBhvr>
                                        <p:cTn dur="1" fill="hold" id="6">
                                          <p:stCondLst>
                                            <p:cond delay="0"/>
                                          </p:stCondLst>
                                        </p:cTn>
                                        <p:tgtEl>
                                          <p:spTgt spid="1048701"/>
                                        </p:tgtEl>
                                        <p:attrNameLst>
                                          <p:attrName>style.visibility</p:attrName>
                                        </p:attrNameLst>
                                      </p:cBhvr>
                                      <p:to>
                                        <p:strVal val="visible"/>
                                      </p:to>
                                    </p:set>
                                    <p:animEffect transition="in" filter="fade">
                                      <p:cBhvr>
                                        <p:cTn dur="2000" id="7"/>
                                        <p:tgtEl>
                                          <p:spTgt spid="1048701"/>
                                        </p:tgtEl>
                                      </p:cBhvr>
                                    </p:animEffect>
                                    <p:anim calcmode="lin" valueType="num">
                                      <p:cBhvr>
                                        <p:cTn dur="2000" fill="hold" id="8"/>
                                        <p:tgtEl>
                                          <p:spTgt spid="1048701"/>
                                        </p:tgtEl>
                                        <p:attrNameLst>
                                          <p:attrName>ppt_w</p:attrName>
                                        </p:attrNameLst>
                                      </p:cBhvr>
                                      <p:tavLst>
                                        <p:tav fmla="#ppt_w*sin(2.5*pi*$)" tm="0">
                                          <p:val>
                                            <p:fltVal val="0.0"/>
                                          </p:val>
                                        </p:tav>
                                        <p:tav tm="100000">
                                          <p:val>
                                            <p:fltVal val="1.0"/>
                                          </p:val>
                                        </p:tav>
                                      </p:tavLst>
                                    </p:anim>
                                    <p:anim calcmode="lin" valueType="num">
                                      <p:cBhvr>
                                        <p:cTn dur="2000" fill="hold" id="9"/>
                                        <p:tgtEl>
                                          <p:spTgt spid="1048701"/>
                                        </p:tgtEl>
                                        <p:attrNameLst>
                                          <p:attrName>ppt_h</p:attrName>
                                        </p:attrNameLst>
                                      </p:cBhvr>
                                      <p:tavLst>
                                        <p:tav tm="0">
                                          <p:val>
                                            <p:strVal val="#ppt_h"/>
                                          </p:val>
                                        </p:tav>
                                        <p:tav tm="100000">
                                          <p:val>
                                            <p:strVal val="#ppt_h"/>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34" presetSubtype="0">
                                  <p:stCondLst>
                                    <p:cond delay="0"/>
                                  </p:stCondLst>
                                  <p:childTnLst>
                                    <p:set>
                                      <p:cBhvr>
                                        <p:cTn dur="1" fill="hold" id="13">
                                          <p:stCondLst>
                                            <p:cond delay="0"/>
                                          </p:stCondLst>
                                        </p:cTn>
                                        <p:tgtEl>
                                          <p:spTgt spid="1048702"/>
                                        </p:tgtEl>
                                        <p:attrNameLst>
                                          <p:attrName>style.visibility</p:attrName>
                                        </p:attrNameLst>
                                      </p:cBhvr>
                                      <p:to>
                                        <p:strVal val="visible"/>
                                      </p:to>
                                    </p:set>
                                    <p:anim calcmode="lin" from="(-#ppt_w/2)" to="(#ppt_x)" valueType="num">
                                      <p:cBhvr>
                                        <p:cTn dur="600" fill="hold" id="14">
                                          <p:stCondLst>
                                            <p:cond delay="0"/>
                                          </p:stCondLst>
                                        </p:cTn>
                                        <p:tgtEl>
                                          <p:spTgt spid="1048702"/>
                                        </p:tgtEl>
                                        <p:attrNameLst>
                                          <p:attrName>ppt_x</p:attrName>
                                        </p:attrNameLst>
                                      </p:cBhvr>
                                    </p:anim>
                                    <p:anim calcmode="lin" from="0" to="-1.0" valueType="num">
                                      <p:cBhvr>
                                        <p:cTn autoRev="1" decel="50000" dur="200" fill="hold" id="15">
                                          <p:stCondLst>
                                            <p:cond delay="600"/>
                                          </p:stCondLst>
                                        </p:cTn>
                                        <p:tgtEl>
                                          <p:spTgt spid="1048702"/>
                                        </p:tgtEl>
                                        <p:attrNameLst>
                                          <p:attrName>xshear</p:attrName>
                                        </p:attrNameLst>
                                      </p:cBhvr>
                                    </p:anim>
                                    <p:animScale>
                                      <p:cBhvr>
                                        <p:cTn autoRev="1" decel="100000" dur="200" fill="hold" id="16">
                                          <p:stCondLst>
                                            <p:cond delay="600"/>
                                          </p:stCondLst>
                                        </p:cTn>
                                        <p:tgtEl>
                                          <p:spTgt spid="1048702"/>
                                        </p:tgtEl>
                                      </p:cBhvr>
                                      <p:from x="100000" y="100000"/>
                                      <p:to x="80000" y="100000"/>
                                    </p:animScale>
                                    <p:anim by="(#ppt_h/3+#ppt_w*0.1)" calcmode="lin" valueType="num">
                                      <p:cBhvr additive="sum">
                                        <p:cTn autoRev="1" decel="100000" dur="200" fill="hold" id="17">
                                          <p:stCondLst>
                                            <p:cond delay="600"/>
                                          </p:stCondLst>
                                        </p:cTn>
                                        <p:tgtEl>
                                          <p:spTgt spid="1048702"/>
                                        </p:tgtEl>
                                        <p:attrNameLst>
                                          <p:attrName>ppt_x</p:attrName>
                                        </p:attrNameLst>
                                      </p:cBhvr>
                                    </p:anim>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15" presetSubtype="0">
                                  <p:stCondLst>
                                    <p:cond delay="0"/>
                                  </p:stCondLst>
                                  <p:childTnLst>
                                    <p:set>
                                      <p:cBhvr>
                                        <p:cTn dur="1" fill="hold" id="21">
                                          <p:stCondLst>
                                            <p:cond delay="0"/>
                                          </p:stCondLst>
                                        </p:cTn>
                                        <p:tgtEl>
                                          <p:spTgt spid="1048704"/>
                                        </p:tgtEl>
                                        <p:attrNameLst>
                                          <p:attrName>style.visibility</p:attrName>
                                        </p:attrNameLst>
                                      </p:cBhvr>
                                      <p:to>
                                        <p:strVal val="visible"/>
                                      </p:to>
                                    </p:set>
                                    <p:anim calcmode="lin" valueType="num">
                                      <p:cBhvr>
                                        <p:cTn dur="1000" fill="hold" id="22"/>
                                        <p:tgtEl>
                                          <p:spTgt spid="1048704"/>
                                        </p:tgtEl>
                                        <p:attrNameLst>
                                          <p:attrName>ppt_w</p:attrName>
                                        </p:attrNameLst>
                                      </p:cBhvr>
                                      <p:tavLst>
                                        <p:tav tm="0">
                                          <p:val>
                                            <p:fltVal val="0.0"/>
                                          </p:val>
                                        </p:tav>
                                        <p:tav tm="100000">
                                          <p:val>
                                            <p:strVal val="#ppt_w"/>
                                          </p:val>
                                        </p:tav>
                                      </p:tavLst>
                                    </p:anim>
                                    <p:anim calcmode="lin" valueType="num">
                                      <p:cBhvr>
                                        <p:cTn dur="1000" fill="hold" id="23"/>
                                        <p:tgtEl>
                                          <p:spTgt spid="1048704"/>
                                        </p:tgtEl>
                                        <p:attrNameLst>
                                          <p:attrName>ppt_h</p:attrName>
                                        </p:attrNameLst>
                                      </p:cBhvr>
                                      <p:tavLst>
                                        <p:tav tm="0">
                                          <p:val>
                                            <p:fltVal val="0.0"/>
                                          </p:val>
                                        </p:tav>
                                        <p:tav tm="100000">
                                          <p:val>
                                            <p:strVal val="#ppt_h"/>
                                          </p:val>
                                        </p:tav>
                                      </p:tavLst>
                                    </p:anim>
                                    <p:anim calcmode="lin" valueType="num">
                                      <p:cBhvr>
                                        <p:cTn dur="1000" fill="hold" id="24"/>
                                        <p:tgtEl>
                                          <p:spTgt spid="1048704"/>
                                        </p:tgtEl>
                                        <p:attrNameLst>
                                          <p:attrName>ppt_x</p:attrName>
                                        </p:attrNameLst>
                                      </p:cBhvr>
                                      <p:tavLst>
                                        <p:tav fmla="#ppt_x+(cos(-2*pi*(1-$))*-#ppt_x-sin(-2*pi*(1-$))*(1-#ppt_y))*(1-$)" tm="0">
                                          <p:val>
                                            <p:fltVal val="0.0"/>
                                          </p:val>
                                        </p:tav>
                                        <p:tav tm="100000">
                                          <p:val>
                                            <p:fltVal val="1.0"/>
                                          </p:val>
                                        </p:tav>
                                      </p:tavLst>
                                    </p:anim>
                                    <p:anim calcmode="lin" valueType="num">
                                      <p:cBhvr>
                                        <p:cTn dur="1000" fill="hold" id="25"/>
                                        <p:tgtEl>
                                          <p:spTgt spid="1048704"/>
                                        </p:tgtEl>
                                        <p:attrNameLst>
                                          <p:attrName>ppt_y</p:attrName>
                                        </p:attrNameLst>
                                      </p:cBhvr>
                                      <p:tavLst>
                                        <p:tav fmla="#ppt_y+(sin(-2*pi*(1-$))*-#ppt_x+cos(-2*pi*(1-$))*(1-#ppt_y))*(1-$)" tm="0">
                                          <p:val>
                                            <p:fltVal val="0.0"/>
                                          </p:val>
                                        </p:tav>
                                        <p:tav tm="100000">
                                          <p:val>
                                            <p:fltVal val="1.0"/>
                                          </p:val>
                                        </p:tav>
                                      </p:tavLst>
                                    </p:anim>
                                  </p:childTnLst>
                                </p:cTn>
                              </p:par>
                            </p:childTnLst>
                          </p:cTn>
                        </p:par>
                      </p:childTnLst>
                    </p:cTn>
                  </p:par>
                  <p:par>
                    <p:cTn fill="hold" id="26">
                      <p:stCondLst>
                        <p:cond delay="indefinite"/>
                      </p:stCondLst>
                      <p:childTnLst>
                        <p:par>
                          <p:cTn fill="hold" id="27">
                            <p:stCondLst>
                              <p:cond delay="0"/>
                            </p:stCondLst>
                            <p:childTnLst>
                              <p:par>
                                <p:cTn fill="hold" grpId="0" id="28" nodeType="clickEffect" presetClass="entr" presetID="34" presetSubtype="0">
                                  <p:stCondLst>
                                    <p:cond delay="0"/>
                                  </p:stCondLst>
                                  <p:childTnLst>
                                    <p:set>
                                      <p:cBhvr>
                                        <p:cTn dur="1" fill="hold" id="29">
                                          <p:stCondLst>
                                            <p:cond delay="0"/>
                                          </p:stCondLst>
                                        </p:cTn>
                                        <p:tgtEl>
                                          <p:spTgt spid="1048703"/>
                                        </p:tgtEl>
                                        <p:attrNameLst>
                                          <p:attrName>style.visibility</p:attrName>
                                        </p:attrNameLst>
                                      </p:cBhvr>
                                      <p:to>
                                        <p:strVal val="visible"/>
                                      </p:to>
                                    </p:set>
                                    <p:anim calcmode="lin" from="(-#ppt_w/2)" to="(#ppt_x)" valueType="num">
                                      <p:cBhvr>
                                        <p:cTn dur="600" fill="hold" id="30">
                                          <p:stCondLst>
                                            <p:cond delay="0"/>
                                          </p:stCondLst>
                                        </p:cTn>
                                        <p:tgtEl>
                                          <p:spTgt spid="1048703"/>
                                        </p:tgtEl>
                                        <p:attrNameLst>
                                          <p:attrName>ppt_x</p:attrName>
                                        </p:attrNameLst>
                                      </p:cBhvr>
                                    </p:anim>
                                    <p:anim calcmode="lin" from="0" to="-1.0" valueType="num">
                                      <p:cBhvr>
                                        <p:cTn autoRev="1" decel="50000" dur="200" fill="hold" id="31">
                                          <p:stCondLst>
                                            <p:cond delay="600"/>
                                          </p:stCondLst>
                                        </p:cTn>
                                        <p:tgtEl>
                                          <p:spTgt spid="1048703"/>
                                        </p:tgtEl>
                                        <p:attrNameLst>
                                          <p:attrName>xshear</p:attrName>
                                        </p:attrNameLst>
                                      </p:cBhvr>
                                    </p:anim>
                                    <p:animScale>
                                      <p:cBhvr>
                                        <p:cTn autoRev="1" decel="100000" dur="200" fill="hold" id="32">
                                          <p:stCondLst>
                                            <p:cond delay="600"/>
                                          </p:stCondLst>
                                        </p:cTn>
                                        <p:tgtEl>
                                          <p:spTgt spid="1048703"/>
                                        </p:tgtEl>
                                      </p:cBhvr>
                                      <p:from x="100000" y="100000"/>
                                      <p:to x="80000" y="100000"/>
                                    </p:animScale>
                                    <p:anim by="(#ppt_h/3+#ppt_w*0.1)" calcmode="lin" valueType="num">
                                      <p:cBhvr additive="sum">
                                        <p:cTn autoRev="1" decel="100000" dur="200" fill="hold" id="33">
                                          <p:stCondLst>
                                            <p:cond delay="600"/>
                                          </p:stCondLst>
                                        </p:cTn>
                                        <p:tgtEl>
                                          <p:spTgt spid="1048703"/>
                                        </p:tgtEl>
                                        <p:attrNameLst>
                                          <p:attrName>ppt_x</p:attrName>
                                        </p:attrNameLst>
                                      </p:cBhvr>
                                    </p:anim>
                                  </p:childTnLst>
                                </p:cTn>
                              </p:par>
                            </p:childTnLst>
                          </p:cTn>
                        </p:par>
                      </p:childTnLst>
                    </p:cTn>
                  </p:par>
                  <p:par>
                    <p:cTn fill="hold" id="34">
                      <p:stCondLst>
                        <p:cond delay="indefinite"/>
                      </p:stCondLst>
                      <p:childTnLst>
                        <p:par>
                          <p:cTn fill="hold" id="35">
                            <p:stCondLst>
                              <p:cond delay="0"/>
                            </p:stCondLst>
                            <p:childTnLst>
                              <p:par>
                                <p:cTn fill="hold" grpId="0" id="36" nodeType="clickEffect" presetClass="entr" presetID="15" presetSubtype="0">
                                  <p:stCondLst>
                                    <p:cond delay="0"/>
                                  </p:stCondLst>
                                  <p:childTnLst>
                                    <p:set>
                                      <p:cBhvr>
                                        <p:cTn dur="1" fill="hold" id="37">
                                          <p:stCondLst>
                                            <p:cond delay="0"/>
                                          </p:stCondLst>
                                        </p:cTn>
                                        <p:tgtEl>
                                          <p:spTgt spid="1048705"/>
                                        </p:tgtEl>
                                        <p:attrNameLst>
                                          <p:attrName>style.visibility</p:attrName>
                                        </p:attrNameLst>
                                      </p:cBhvr>
                                      <p:to>
                                        <p:strVal val="visible"/>
                                      </p:to>
                                    </p:set>
                                    <p:anim calcmode="lin" valueType="num">
                                      <p:cBhvr>
                                        <p:cTn dur="1000" fill="hold" id="38"/>
                                        <p:tgtEl>
                                          <p:spTgt spid="1048705"/>
                                        </p:tgtEl>
                                        <p:attrNameLst>
                                          <p:attrName>ppt_w</p:attrName>
                                        </p:attrNameLst>
                                      </p:cBhvr>
                                      <p:tavLst>
                                        <p:tav tm="0">
                                          <p:val>
                                            <p:fltVal val="0.0"/>
                                          </p:val>
                                        </p:tav>
                                        <p:tav tm="100000">
                                          <p:val>
                                            <p:strVal val="#ppt_w"/>
                                          </p:val>
                                        </p:tav>
                                      </p:tavLst>
                                    </p:anim>
                                    <p:anim calcmode="lin" valueType="num">
                                      <p:cBhvr>
                                        <p:cTn dur="1000" fill="hold" id="39"/>
                                        <p:tgtEl>
                                          <p:spTgt spid="1048705"/>
                                        </p:tgtEl>
                                        <p:attrNameLst>
                                          <p:attrName>ppt_h</p:attrName>
                                        </p:attrNameLst>
                                      </p:cBhvr>
                                      <p:tavLst>
                                        <p:tav tm="0">
                                          <p:val>
                                            <p:fltVal val="0.0"/>
                                          </p:val>
                                        </p:tav>
                                        <p:tav tm="100000">
                                          <p:val>
                                            <p:strVal val="#ppt_h"/>
                                          </p:val>
                                        </p:tav>
                                      </p:tavLst>
                                    </p:anim>
                                    <p:anim calcmode="lin" valueType="num">
                                      <p:cBhvr>
                                        <p:cTn dur="1000" fill="hold" id="40"/>
                                        <p:tgtEl>
                                          <p:spTgt spid="1048705"/>
                                        </p:tgtEl>
                                        <p:attrNameLst>
                                          <p:attrName>ppt_x</p:attrName>
                                        </p:attrNameLst>
                                      </p:cBhvr>
                                      <p:tavLst>
                                        <p:tav fmla="#ppt_x+(cos(-2*pi*(1-$))*-#ppt_x-sin(-2*pi*(1-$))*(1-#ppt_y))*(1-$)" tm="0">
                                          <p:val>
                                            <p:fltVal val="0.0"/>
                                          </p:val>
                                        </p:tav>
                                        <p:tav tm="100000">
                                          <p:val>
                                            <p:fltVal val="1.0"/>
                                          </p:val>
                                        </p:tav>
                                      </p:tavLst>
                                    </p:anim>
                                    <p:anim calcmode="lin" valueType="num">
                                      <p:cBhvr>
                                        <p:cTn dur="1000" fill="hold" id="41"/>
                                        <p:tgtEl>
                                          <p:spTgt spid="1048705"/>
                                        </p:tgtEl>
                                        <p:attrNameLst>
                                          <p:attrName>ppt_y</p:attrName>
                                        </p:attrNameLst>
                                      </p:cBhvr>
                                      <p:tavLst>
                                        <p:tav fmla="#ppt_y+(sin(-2*pi*(1-$))*-#ppt_x+cos(-2*pi*(1-$))*(1-#ppt_y))*(1-$)" tm="0">
                                          <p:val>
                                            <p:fltVal val="0.0"/>
                                          </p:val>
                                        </p:tav>
                                        <p:tav tm="100000">
                                          <p:val>
                                            <p:fltVal val="1.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1" grpId="0" animBg="1"/>
      <p:bldP spid="1048702" grpId="0" animBg="1"/>
      <p:bldP spid="1048703" grpId="0" animBg="1"/>
      <p:bldP spid="1048704" grpId="0" animBg="1"/>
      <p:bldP spid="104870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a:lum/>
          </a:blip>
          <a:srcRect/>
          <a:stretch>
            <a:fillRect l="-17000" r="-17000"/>
          </a:stretch>
        </a:blipFill>
      </p:bgPr>
    </p:bg>
    <p:spTree>
      <p:nvGrpSpPr>
        <p:cNvPr id="76" name=""/>
        <p:cNvGrpSpPr/>
        <p:nvPr/>
      </p:nvGrpSpPr>
      <p:grpSpPr>
        <a:xfrm>
          <a:off x="0" y="0"/>
          <a:ext cx="0" cy="0"/>
          <a:chOff x="0" y="0"/>
          <a:chExt cx="0" cy="0"/>
        </a:xfrm>
      </p:grpSpPr>
      <p:sp>
        <p:nvSpPr>
          <p:cNvPr id="1048707" name="Title 2"/>
          <p:cNvSpPr>
            <a:spLocks noGrp="1"/>
          </p:cNvSpPr>
          <p:nvPr>
            <p:ph type="title"/>
          </p:nvPr>
        </p:nvSpPr>
        <p:spPr/>
        <p:txBody>
          <a:bodyPr/>
          <a:p>
            <a:endParaRPr lang="id-ID"/>
          </a:p>
        </p:txBody>
      </p:sp>
      <p:pic>
        <p:nvPicPr>
          <p:cNvPr id="2097161" name="Content Placeholder 5" descr="hamtaro_g_034.gif"/>
          <p:cNvPicPr>
            <a:picLocks noChangeAspect="1" noGrp="1"/>
          </p:cNvPicPr>
          <p:nvPr>
            <p:ph idx="1"/>
          </p:nvPr>
        </p:nvPicPr>
        <p:blipFill>
          <a:blip xmlns:r="http://schemas.openxmlformats.org/officeDocument/2006/relationships" r:embed="rId2"/>
          <a:stretch>
            <a:fillRect/>
          </a:stretch>
        </p:blipFill>
        <p:spPr>
          <a:xfrm flipH="1">
            <a:off x="714348" y="2714620"/>
            <a:ext cx="2381250" cy="2381250"/>
          </a:xfrm>
        </p:spPr>
      </p:pic>
      <p:sp>
        <p:nvSpPr>
          <p:cNvPr id="1048708" name="Round Diagonal Corner Rectangle 3"/>
          <p:cNvSpPr/>
          <p:nvPr/>
        </p:nvSpPr>
        <p:spPr>
          <a:xfrm>
            <a:off x="3500430" y="642918"/>
            <a:ext cx="2571768" cy="928694"/>
          </a:xfrm>
          <a:prstGeom prst="round2DiagRect"/>
        </p:spPr>
        <p:style>
          <a:lnRef idx="1">
            <a:schemeClr val="dk1"/>
          </a:lnRef>
          <a:fillRef idx="2">
            <a:schemeClr val="dk1"/>
          </a:fillRef>
          <a:effectRef idx="1">
            <a:schemeClr val="dk1"/>
          </a:effectRef>
          <a:fontRef idx="minor">
            <a:schemeClr val="dk1"/>
          </a:fontRef>
        </p:style>
        <p:txBody>
          <a:bodyPr anchor="ctr" rtlCol="0"/>
          <a:p>
            <a:pPr algn="ctr"/>
            <a:r>
              <a:rPr dirty="0" lang="id-ID" smtClean="0">
                <a:latin typeface="Adobe Caslon Pro Bold" pitchFamily="18" charset="0"/>
              </a:rPr>
              <a:t>Iman Kepada Qadha dan Qadar</a:t>
            </a:r>
            <a:endParaRPr dirty="0" lang="id-ID">
              <a:latin typeface="Adobe Caslon Pro Bold" pitchFamily="18" charset="0"/>
            </a:endParaRPr>
          </a:p>
        </p:txBody>
      </p:sp>
      <p:sp>
        <p:nvSpPr>
          <p:cNvPr id="1048709" name="Folded Corner 4"/>
          <p:cNvSpPr/>
          <p:nvPr/>
        </p:nvSpPr>
        <p:spPr>
          <a:xfrm>
            <a:off x="3571868" y="2857496"/>
            <a:ext cx="2714644" cy="2500330"/>
          </a:xfrm>
          <a:prstGeom prst="foldedCorner"/>
          <a:ln>
            <a:solidFill>
              <a:srgbClr val="91EDF9"/>
            </a:solidFill>
          </a:ln>
        </p:spPr>
        <p:style>
          <a:lnRef idx="1">
            <a:schemeClr val="accent4"/>
          </a:lnRef>
          <a:fillRef idx="3">
            <a:schemeClr val="accent4"/>
          </a:fillRef>
          <a:effectRef idx="2">
            <a:schemeClr val="accent4"/>
          </a:effectRef>
          <a:fontRef idx="minor">
            <a:schemeClr val="lt1"/>
          </a:fontRef>
        </p:style>
        <p:txBody>
          <a:bodyPr anchor="ctr" rtlCol="0"/>
          <a:p>
            <a:pPr algn="ctr"/>
            <a:r>
              <a:rPr dirty="0" sz="2000" lang="id-ID" smtClean="0">
                <a:latin typeface="Adobe Caslon Pro" pitchFamily="18" charset="0"/>
              </a:rPr>
              <a:t>Menyakini dengan sepenuh hati adanya ketentuan Allah SWT yang berlaku bagi semua mahluk hidup. </a:t>
            </a:r>
            <a:endParaRPr dirty="0" sz="2000" lang="id-ID">
              <a:latin typeface="Adobe Caslon Pro" pitchFamily="18" charset="0"/>
            </a:endParaRPr>
          </a:p>
        </p:txBody>
      </p:sp>
      <p:sp>
        <p:nvSpPr>
          <p:cNvPr id="1048710" name="Sun 6">
            <a:hlinkClick r:id="rId3" action="ppaction://hlinksldjump"/>
          </p:cNvPr>
          <p:cNvSpPr/>
          <p:nvPr/>
        </p:nvSpPr>
        <p:spPr>
          <a:xfrm>
            <a:off x="0" y="214290"/>
            <a:ext cx="928662" cy="642942"/>
          </a:xfrm>
          <a:prstGeom prst="sun"/>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id-ID"/>
          </a:p>
        </p:txBody>
      </p:sp>
    </p:spTree>
  </p:cSld>
  <p:clrMapOvr>
    <a:masterClrMapping/>
  </p:clrMapOvr>
  <p:transition>
    <p:wipe dir="r"/>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5" presetSubtype="0">
                                  <p:stCondLst>
                                    <p:cond delay="0"/>
                                  </p:stCondLst>
                                  <p:iterate type="lt">
                                    <p:tmPct val="10000"/>
                                  </p:iterate>
                                  <p:childTnLst>
                                    <p:set>
                                      <p:cBhvr>
                                        <p:cTn dur="1" fill="hold" id="6">
                                          <p:stCondLst>
                                            <p:cond delay="0"/>
                                          </p:stCondLst>
                                        </p:cTn>
                                        <p:tgtEl>
                                          <p:spTgt spid="1048708"/>
                                        </p:tgtEl>
                                        <p:attrNameLst>
                                          <p:attrName>style.visibility</p:attrName>
                                        </p:attrNameLst>
                                      </p:cBhvr>
                                      <p:to>
                                        <p:strVal val="visible"/>
                                      </p:to>
                                    </p:set>
                                    <p:animEffect transition="in" filter="fade">
                                      <p:cBhvr>
                                        <p:cTn dur="1000" id="7"/>
                                        <p:tgtEl>
                                          <p:spTgt spid="1048708"/>
                                        </p:tgtEl>
                                      </p:cBhvr>
                                    </p:animEffect>
                                    <p:anim calcmode="lin" valueType="num">
                                      <p:cBhvr>
                                        <p:cTn dur="1000" fill="hold" id="8"/>
                                        <p:tgtEl>
                                          <p:spTgt spid="1048708"/>
                                        </p:tgtEl>
                                        <p:attrNameLst>
                                          <p:attrName>ppt_w</p:attrName>
                                        </p:attrNameLst>
                                      </p:cBhvr>
                                      <p:tavLst>
                                        <p:tav fmla="#ppt_w*sin(2.5*pi*$)" tm="0">
                                          <p:val>
                                            <p:fltVal val="0.0"/>
                                          </p:val>
                                        </p:tav>
                                        <p:tav tm="100000">
                                          <p:val>
                                            <p:fltVal val="1.0"/>
                                          </p:val>
                                        </p:tav>
                                      </p:tavLst>
                                    </p:anim>
                                    <p:anim calcmode="lin" valueType="num">
                                      <p:cBhvr>
                                        <p:cTn dur="1000" fill="hold" id="9"/>
                                        <p:tgtEl>
                                          <p:spTgt spid="1048708"/>
                                        </p:tgtEl>
                                        <p:attrNameLst>
                                          <p:attrName>ppt_h</p:attrName>
                                        </p:attrNameLst>
                                      </p:cBhvr>
                                      <p:tavLst>
                                        <p:tav tm="0">
                                          <p:val>
                                            <p:strVal val="#ppt_h"/>
                                          </p:val>
                                        </p:tav>
                                        <p:tav tm="100000">
                                          <p:val>
                                            <p:strVal val="#ppt_h"/>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15" presetSubtype="0">
                                  <p:stCondLst>
                                    <p:cond delay="0"/>
                                  </p:stCondLst>
                                  <p:childTnLst>
                                    <p:set>
                                      <p:cBhvr>
                                        <p:cTn dur="1" fill="hold" id="13">
                                          <p:stCondLst>
                                            <p:cond delay="0"/>
                                          </p:stCondLst>
                                        </p:cTn>
                                        <p:tgtEl>
                                          <p:spTgt spid="1048709"/>
                                        </p:tgtEl>
                                        <p:attrNameLst>
                                          <p:attrName>style.visibility</p:attrName>
                                        </p:attrNameLst>
                                      </p:cBhvr>
                                      <p:to>
                                        <p:strVal val="visible"/>
                                      </p:to>
                                    </p:set>
                                    <p:anim calcmode="lin" valueType="num">
                                      <p:cBhvr>
                                        <p:cTn dur="1000" fill="hold" id="14"/>
                                        <p:tgtEl>
                                          <p:spTgt spid="1048709"/>
                                        </p:tgtEl>
                                        <p:attrNameLst>
                                          <p:attrName>ppt_w</p:attrName>
                                        </p:attrNameLst>
                                      </p:cBhvr>
                                      <p:tavLst>
                                        <p:tav tm="0">
                                          <p:val>
                                            <p:fltVal val="0.0"/>
                                          </p:val>
                                        </p:tav>
                                        <p:tav tm="100000">
                                          <p:val>
                                            <p:strVal val="#ppt_w"/>
                                          </p:val>
                                        </p:tav>
                                      </p:tavLst>
                                    </p:anim>
                                    <p:anim calcmode="lin" valueType="num">
                                      <p:cBhvr>
                                        <p:cTn dur="1000" fill="hold" id="15"/>
                                        <p:tgtEl>
                                          <p:spTgt spid="1048709"/>
                                        </p:tgtEl>
                                        <p:attrNameLst>
                                          <p:attrName>ppt_h</p:attrName>
                                        </p:attrNameLst>
                                      </p:cBhvr>
                                      <p:tavLst>
                                        <p:tav tm="0">
                                          <p:val>
                                            <p:fltVal val="0.0"/>
                                          </p:val>
                                        </p:tav>
                                        <p:tav tm="100000">
                                          <p:val>
                                            <p:strVal val="#ppt_h"/>
                                          </p:val>
                                        </p:tav>
                                      </p:tavLst>
                                    </p:anim>
                                    <p:anim calcmode="lin" valueType="num">
                                      <p:cBhvr>
                                        <p:cTn dur="1000" fill="hold" id="16"/>
                                        <p:tgtEl>
                                          <p:spTgt spid="1048709"/>
                                        </p:tgtEl>
                                        <p:attrNameLst>
                                          <p:attrName>ppt_x</p:attrName>
                                        </p:attrNameLst>
                                      </p:cBhvr>
                                      <p:tavLst>
                                        <p:tav fmla="#ppt_x+(cos(-2*pi*(1-$))*-#ppt_x-sin(-2*pi*(1-$))*(1-#ppt_y))*(1-$)" tm="0">
                                          <p:val>
                                            <p:fltVal val="0.0"/>
                                          </p:val>
                                        </p:tav>
                                        <p:tav tm="100000">
                                          <p:val>
                                            <p:fltVal val="1.0"/>
                                          </p:val>
                                        </p:tav>
                                      </p:tavLst>
                                    </p:anim>
                                    <p:anim calcmode="lin" valueType="num">
                                      <p:cBhvr>
                                        <p:cTn dur="1000" fill="hold" id="17"/>
                                        <p:tgtEl>
                                          <p:spTgt spid="1048709"/>
                                        </p:tgtEl>
                                        <p:attrNameLst>
                                          <p:attrName>ppt_y</p:attrName>
                                        </p:attrNameLst>
                                      </p:cBhvr>
                                      <p:tavLst>
                                        <p:tav fmla="#ppt_y+(sin(-2*pi*(1-$))*-#ppt_x+cos(-2*pi*(1-$))*(1-#ppt_y))*(1-$)" tm="0">
                                          <p:val>
                                            <p:fltVal val="0.0"/>
                                          </p:val>
                                        </p:tav>
                                        <p:tav tm="100000">
                                          <p:val>
                                            <p:fltVal val="1.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8" grpId="0" animBg="1"/>
      <p:bldP spid="104870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97DE">
            <a:alpha val="90000"/>
          </a:srgbClr>
        </a:solidFill>
      </p:bgPr>
    </p:bg>
    <p:spTree>
      <p:nvGrpSpPr>
        <p:cNvPr id="77" name=""/>
        <p:cNvGrpSpPr/>
        <p:nvPr/>
      </p:nvGrpSpPr>
      <p:grpSpPr>
        <a:xfrm>
          <a:off x="0" y="0"/>
          <a:ext cx="0" cy="0"/>
          <a:chOff x="0" y="0"/>
          <a:chExt cx="0" cy="0"/>
        </a:xfrm>
      </p:grpSpPr>
      <p:sp>
        <p:nvSpPr>
          <p:cNvPr id="1048711" name="Title 1"/>
          <p:cNvSpPr>
            <a:spLocks noGrp="1"/>
          </p:cNvSpPr>
          <p:nvPr>
            <p:ph type="title"/>
          </p:nvPr>
        </p:nvSpPr>
        <p:spPr/>
        <p:txBody>
          <a:bodyPr/>
          <a:p>
            <a:endParaRPr lang="id-ID"/>
          </a:p>
        </p:txBody>
      </p:sp>
      <p:pic>
        <p:nvPicPr>
          <p:cNvPr id="2097162" name="Content Placeholder 7" descr="hamtaro_g_031.gif"/>
          <p:cNvPicPr>
            <a:picLocks noChangeAspect="1" noGrp="1"/>
          </p:cNvPicPr>
          <p:nvPr>
            <p:ph idx="1"/>
          </p:nvPr>
        </p:nvPicPr>
        <p:blipFill>
          <a:blip xmlns:r="http://schemas.openxmlformats.org/officeDocument/2006/relationships" r:embed="rId1"/>
          <a:stretch>
            <a:fillRect/>
          </a:stretch>
        </p:blipFill>
        <p:spPr>
          <a:xfrm>
            <a:off x="3214678" y="0"/>
            <a:ext cx="2381250" cy="2381250"/>
          </a:xfrm>
        </p:spPr>
      </p:pic>
      <p:sp>
        <p:nvSpPr>
          <p:cNvPr id="1048712" name="Left-Right-Up Arrow 3"/>
          <p:cNvSpPr/>
          <p:nvPr/>
        </p:nvSpPr>
        <p:spPr>
          <a:xfrm rot="10800000">
            <a:off x="3286116" y="3000372"/>
            <a:ext cx="2571768" cy="785818"/>
          </a:xfrm>
          <a:prstGeom prst="leftRightUpArrow"/>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id-ID"/>
          </a:p>
        </p:txBody>
      </p:sp>
      <p:sp>
        <p:nvSpPr>
          <p:cNvPr id="1048713" name="Rectangle 4"/>
          <p:cNvSpPr/>
          <p:nvPr/>
        </p:nvSpPr>
        <p:spPr>
          <a:xfrm>
            <a:off x="642910" y="2714620"/>
            <a:ext cx="2286016" cy="857256"/>
          </a:xfrm>
          <a:prstGeom prst="rect"/>
          <a:solidFill>
            <a:srgbClr val="98F5F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Adobe Caslon Pro" pitchFamily="18" charset="0"/>
                <a:hlinkClick r:id="rId2" action="ppaction://hlinksldjump"/>
              </a:rPr>
              <a:t>Dalil Naqli</a:t>
            </a:r>
            <a:endParaRPr dirty="0" lang="id-ID">
              <a:solidFill>
                <a:schemeClr val="tx1"/>
              </a:solidFill>
              <a:latin typeface="Adobe Caslon Pro" pitchFamily="18" charset="0"/>
            </a:endParaRPr>
          </a:p>
        </p:txBody>
      </p:sp>
      <p:sp>
        <p:nvSpPr>
          <p:cNvPr id="1048714" name="Rectangle 5"/>
          <p:cNvSpPr/>
          <p:nvPr/>
        </p:nvSpPr>
        <p:spPr>
          <a:xfrm>
            <a:off x="6143636" y="2714620"/>
            <a:ext cx="2286016" cy="857256"/>
          </a:xfrm>
          <a:prstGeom prst="rect"/>
          <a:solidFill>
            <a:srgbClr val="98F5F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Adobe Caslon Pro" pitchFamily="18" charset="0"/>
                <a:hlinkClick r:id="rId3" action="ppaction://hlinksldjump"/>
              </a:rPr>
              <a:t>Macam-macam takdir Allah</a:t>
            </a:r>
            <a:endParaRPr dirty="0" lang="id-ID">
              <a:solidFill>
                <a:schemeClr val="tx1"/>
              </a:solidFill>
              <a:latin typeface="Adobe Caslon Pro" pitchFamily="18" charset="0"/>
            </a:endParaRPr>
          </a:p>
        </p:txBody>
      </p:sp>
      <p:sp>
        <p:nvSpPr>
          <p:cNvPr id="1048715" name="Rectangle 6"/>
          <p:cNvSpPr/>
          <p:nvPr/>
        </p:nvSpPr>
        <p:spPr>
          <a:xfrm>
            <a:off x="3500430" y="4572008"/>
            <a:ext cx="2286016" cy="857256"/>
          </a:xfrm>
          <a:prstGeom prst="rect"/>
          <a:solidFill>
            <a:srgbClr val="98F5FA"/>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dirty="0" lang="id-ID" smtClean="0">
                <a:solidFill>
                  <a:schemeClr val="tx1"/>
                </a:solidFill>
                <a:latin typeface="Adobe Caslon Pro" pitchFamily="18" charset="0"/>
                <a:hlinkClick r:id="rId4" action="ppaction://hlinksldjump"/>
              </a:rPr>
              <a:t>Ciri-ciri iman kepada qadha dan qadar</a:t>
            </a:r>
            <a:endParaRPr dirty="0" lang="id-ID"/>
          </a:p>
        </p:txBody>
      </p:sp>
      <p:sp>
        <p:nvSpPr>
          <p:cNvPr id="1048716" name="Sun 8">
            <a:hlinkClick r:id="rId5" action="ppaction://hlinksldjump"/>
          </p:cNvPr>
          <p:cNvSpPr/>
          <p:nvPr/>
        </p:nvSpPr>
        <p:spPr>
          <a:xfrm>
            <a:off x="357158" y="428604"/>
            <a:ext cx="714380" cy="642942"/>
          </a:xfrm>
          <a:prstGeom prst="sun"/>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id-ID"/>
          </a:p>
        </p:txBody>
      </p:sp>
    </p:spTree>
  </p:cSld>
  <p:clrMapOvr>
    <a:masterClrMapping/>
  </p:clrMapOvr>
  <p:transition>
    <p:wipe dir="r"/>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5" presetSubtype="0">
                                  <p:stCondLst>
                                    <p:cond delay="0"/>
                                  </p:stCondLst>
                                  <p:childTnLst>
                                    <p:set>
                                      <p:cBhvr>
                                        <p:cTn dur="1" fill="hold" id="6">
                                          <p:stCondLst>
                                            <p:cond delay="0"/>
                                          </p:stCondLst>
                                        </p:cTn>
                                        <p:tgtEl>
                                          <p:spTgt spid="1048712"/>
                                        </p:tgtEl>
                                        <p:attrNameLst>
                                          <p:attrName>style.visibility</p:attrName>
                                        </p:attrNameLst>
                                      </p:cBhvr>
                                      <p:to>
                                        <p:strVal val="visible"/>
                                      </p:to>
                                    </p:set>
                                    <p:anim calcmode="lin" valueType="num">
                                      <p:cBhvr>
                                        <p:cTn dur="1000" fill="hold" id="7"/>
                                        <p:tgtEl>
                                          <p:spTgt spid="1048712"/>
                                        </p:tgtEl>
                                        <p:attrNameLst>
                                          <p:attrName>ppt_w</p:attrName>
                                        </p:attrNameLst>
                                      </p:cBhvr>
                                      <p:tavLst>
                                        <p:tav tm="0">
                                          <p:val>
                                            <p:fltVal val="0.0"/>
                                          </p:val>
                                        </p:tav>
                                        <p:tav tm="100000">
                                          <p:val>
                                            <p:strVal val="#ppt_w"/>
                                          </p:val>
                                        </p:tav>
                                      </p:tavLst>
                                    </p:anim>
                                    <p:anim calcmode="lin" valueType="num">
                                      <p:cBhvr>
                                        <p:cTn dur="1000" fill="hold" id="8"/>
                                        <p:tgtEl>
                                          <p:spTgt spid="1048712"/>
                                        </p:tgtEl>
                                        <p:attrNameLst>
                                          <p:attrName>ppt_h</p:attrName>
                                        </p:attrNameLst>
                                      </p:cBhvr>
                                      <p:tavLst>
                                        <p:tav tm="0">
                                          <p:val>
                                            <p:fltVal val="0.0"/>
                                          </p:val>
                                        </p:tav>
                                        <p:tav tm="100000">
                                          <p:val>
                                            <p:strVal val="#ppt_h"/>
                                          </p:val>
                                        </p:tav>
                                      </p:tavLst>
                                    </p:anim>
                                    <p:anim calcmode="lin" valueType="num">
                                      <p:cBhvr>
                                        <p:cTn dur="1000" fill="hold" id="9"/>
                                        <p:tgtEl>
                                          <p:spTgt spid="1048712"/>
                                        </p:tgtEl>
                                        <p:attrNameLst>
                                          <p:attrName>ppt_x</p:attrName>
                                        </p:attrNameLst>
                                      </p:cBhvr>
                                      <p:tavLst>
                                        <p:tav fmla="#ppt_x+(cos(-2*pi*(1-$))*-#ppt_x-sin(-2*pi*(1-$))*(1-#ppt_y))*(1-$)" tm="0">
                                          <p:val>
                                            <p:fltVal val="0.0"/>
                                          </p:val>
                                        </p:tav>
                                        <p:tav tm="100000">
                                          <p:val>
                                            <p:fltVal val="1.0"/>
                                          </p:val>
                                        </p:tav>
                                      </p:tavLst>
                                    </p:anim>
                                    <p:anim calcmode="lin" valueType="num">
                                      <p:cBhvr>
                                        <p:cTn dur="1000" fill="hold" id="10"/>
                                        <p:tgtEl>
                                          <p:spTgt spid="1048712"/>
                                        </p:tgtEl>
                                        <p:attrNameLst>
                                          <p:attrName>ppt_y</p:attrName>
                                        </p:attrNameLst>
                                      </p:cBhvr>
                                      <p:tavLst>
                                        <p:tav fmla="#ppt_y+(sin(-2*pi*(1-$))*-#ppt_x+cos(-2*pi*(1-$))*(1-#ppt_y))*(1-$)" tm="0">
                                          <p:val>
                                            <p:fltVal val="0.0"/>
                                          </p:val>
                                        </p:tav>
                                        <p:tav tm="100000">
                                          <p:val>
                                            <p:fltVal val="1.0"/>
                                          </p:val>
                                        </p:tav>
                                      </p:tavLst>
                                    </p:anim>
                                  </p:childTnLst>
                                </p:cTn>
                              </p:par>
                            </p:childTnLst>
                          </p:cTn>
                        </p:par>
                      </p:childTnLst>
                    </p:cTn>
                  </p:par>
                  <p:par>
                    <p:cTn fill="hold" id="11">
                      <p:stCondLst>
                        <p:cond delay="indefinite"/>
                      </p:stCondLst>
                      <p:childTnLst>
                        <p:par>
                          <p:cTn fill="hold" id="12">
                            <p:stCondLst>
                              <p:cond delay="0"/>
                            </p:stCondLst>
                            <p:childTnLst>
                              <p:par>
                                <p:cTn fill="hold" grpId="0" id="13" nodeType="clickEffect" presetClass="entr" presetID="34" presetSubtype="0">
                                  <p:stCondLst>
                                    <p:cond delay="0"/>
                                  </p:stCondLst>
                                  <p:childTnLst>
                                    <p:set>
                                      <p:cBhvr>
                                        <p:cTn dur="1" fill="hold" id="14">
                                          <p:stCondLst>
                                            <p:cond delay="0"/>
                                          </p:stCondLst>
                                        </p:cTn>
                                        <p:tgtEl>
                                          <p:spTgt spid="1048713"/>
                                        </p:tgtEl>
                                        <p:attrNameLst>
                                          <p:attrName>style.visibility</p:attrName>
                                        </p:attrNameLst>
                                      </p:cBhvr>
                                      <p:to>
                                        <p:strVal val="visible"/>
                                      </p:to>
                                    </p:set>
                                    <p:anim calcmode="lin" from="(-#ppt_w/2)" to="(#ppt_x)" valueType="num">
                                      <p:cBhvr>
                                        <p:cTn dur="600" fill="hold" id="15">
                                          <p:stCondLst>
                                            <p:cond delay="0"/>
                                          </p:stCondLst>
                                        </p:cTn>
                                        <p:tgtEl>
                                          <p:spTgt spid="1048713"/>
                                        </p:tgtEl>
                                        <p:attrNameLst>
                                          <p:attrName>ppt_x</p:attrName>
                                        </p:attrNameLst>
                                      </p:cBhvr>
                                    </p:anim>
                                    <p:anim calcmode="lin" from="0" to="-1.0" valueType="num">
                                      <p:cBhvr>
                                        <p:cTn autoRev="1" decel="50000" dur="200" fill="hold" id="16">
                                          <p:stCondLst>
                                            <p:cond delay="600"/>
                                          </p:stCondLst>
                                        </p:cTn>
                                        <p:tgtEl>
                                          <p:spTgt spid="1048713"/>
                                        </p:tgtEl>
                                        <p:attrNameLst>
                                          <p:attrName>xshear</p:attrName>
                                        </p:attrNameLst>
                                      </p:cBhvr>
                                    </p:anim>
                                    <p:animScale>
                                      <p:cBhvr>
                                        <p:cTn autoRev="1" decel="100000" dur="200" fill="hold" id="17">
                                          <p:stCondLst>
                                            <p:cond delay="600"/>
                                          </p:stCondLst>
                                        </p:cTn>
                                        <p:tgtEl>
                                          <p:spTgt spid="1048713"/>
                                        </p:tgtEl>
                                      </p:cBhvr>
                                      <p:from x="100000" y="100000"/>
                                      <p:to x="80000" y="100000"/>
                                    </p:animScale>
                                    <p:anim by="(#ppt_h/3+#ppt_w*0.1)" calcmode="lin" valueType="num">
                                      <p:cBhvr additive="sum">
                                        <p:cTn autoRev="1" decel="100000" dur="200" fill="hold" id="18">
                                          <p:stCondLst>
                                            <p:cond delay="600"/>
                                          </p:stCondLst>
                                        </p:cTn>
                                        <p:tgtEl>
                                          <p:spTgt spid="1048713"/>
                                        </p:tgtEl>
                                        <p:attrNameLst>
                                          <p:attrName>ppt_x</p:attrName>
                                        </p:attrNameLst>
                                      </p:cBhvr>
                                    </p:anim>
                                  </p:childTnLst>
                                </p:cTn>
                              </p:par>
                            </p:childTnLst>
                          </p:cTn>
                        </p:par>
                      </p:childTnLst>
                    </p:cTn>
                  </p:par>
                  <p:par>
                    <p:cTn fill="hold" id="19">
                      <p:stCondLst>
                        <p:cond delay="indefinite"/>
                      </p:stCondLst>
                      <p:childTnLst>
                        <p:par>
                          <p:cTn fill="hold" id="20">
                            <p:stCondLst>
                              <p:cond delay="0"/>
                            </p:stCondLst>
                            <p:childTnLst>
                              <p:par>
                                <p:cTn fill="hold" grpId="0" id="21" nodeType="clickEffect" presetClass="entr" presetID="34" presetSubtype="0">
                                  <p:stCondLst>
                                    <p:cond delay="0"/>
                                  </p:stCondLst>
                                  <p:childTnLst>
                                    <p:set>
                                      <p:cBhvr>
                                        <p:cTn dur="1" fill="hold" id="22">
                                          <p:stCondLst>
                                            <p:cond delay="0"/>
                                          </p:stCondLst>
                                        </p:cTn>
                                        <p:tgtEl>
                                          <p:spTgt spid="1048715"/>
                                        </p:tgtEl>
                                        <p:attrNameLst>
                                          <p:attrName>style.visibility</p:attrName>
                                        </p:attrNameLst>
                                      </p:cBhvr>
                                      <p:to>
                                        <p:strVal val="visible"/>
                                      </p:to>
                                    </p:set>
                                    <p:anim calcmode="lin" from="(-#ppt_w/2)" to="(#ppt_x)" valueType="num">
                                      <p:cBhvr>
                                        <p:cTn dur="600" fill="hold" id="23">
                                          <p:stCondLst>
                                            <p:cond delay="0"/>
                                          </p:stCondLst>
                                        </p:cTn>
                                        <p:tgtEl>
                                          <p:spTgt spid="1048715"/>
                                        </p:tgtEl>
                                        <p:attrNameLst>
                                          <p:attrName>ppt_x</p:attrName>
                                        </p:attrNameLst>
                                      </p:cBhvr>
                                    </p:anim>
                                    <p:anim calcmode="lin" from="0" to="-1.0" valueType="num">
                                      <p:cBhvr>
                                        <p:cTn autoRev="1" decel="50000" dur="200" fill="hold" id="24">
                                          <p:stCondLst>
                                            <p:cond delay="600"/>
                                          </p:stCondLst>
                                        </p:cTn>
                                        <p:tgtEl>
                                          <p:spTgt spid="1048715"/>
                                        </p:tgtEl>
                                        <p:attrNameLst>
                                          <p:attrName>xshear</p:attrName>
                                        </p:attrNameLst>
                                      </p:cBhvr>
                                    </p:anim>
                                    <p:animScale>
                                      <p:cBhvr>
                                        <p:cTn autoRev="1" decel="100000" dur="200" fill="hold" id="25">
                                          <p:stCondLst>
                                            <p:cond delay="600"/>
                                          </p:stCondLst>
                                        </p:cTn>
                                        <p:tgtEl>
                                          <p:spTgt spid="1048715"/>
                                        </p:tgtEl>
                                      </p:cBhvr>
                                      <p:from x="100000" y="100000"/>
                                      <p:to x="80000" y="100000"/>
                                    </p:animScale>
                                    <p:anim by="(#ppt_h/3+#ppt_w*0.1)" calcmode="lin" valueType="num">
                                      <p:cBhvr additive="sum">
                                        <p:cTn autoRev="1" decel="100000" dur="200" fill="hold" id="26">
                                          <p:stCondLst>
                                            <p:cond delay="600"/>
                                          </p:stCondLst>
                                        </p:cTn>
                                        <p:tgtEl>
                                          <p:spTgt spid="1048715"/>
                                        </p:tgtEl>
                                        <p:attrNameLst>
                                          <p:attrName>ppt_x</p:attrName>
                                        </p:attrNameLst>
                                      </p:cBhvr>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34" presetSubtype="0">
                                  <p:stCondLst>
                                    <p:cond delay="0"/>
                                  </p:stCondLst>
                                  <p:childTnLst>
                                    <p:set>
                                      <p:cBhvr>
                                        <p:cTn dur="1" fill="hold" id="30">
                                          <p:stCondLst>
                                            <p:cond delay="0"/>
                                          </p:stCondLst>
                                        </p:cTn>
                                        <p:tgtEl>
                                          <p:spTgt spid="1048714"/>
                                        </p:tgtEl>
                                        <p:attrNameLst>
                                          <p:attrName>style.visibility</p:attrName>
                                        </p:attrNameLst>
                                      </p:cBhvr>
                                      <p:to>
                                        <p:strVal val="visible"/>
                                      </p:to>
                                    </p:set>
                                    <p:anim calcmode="lin" from="(-#ppt_w/2)" to="(#ppt_x)" valueType="num">
                                      <p:cBhvr>
                                        <p:cTn dur="600" fill="hold" id="31">
                                          <p:stCondLst>
                                            <p:cond delay="0"/>
                                          </p:stCondLst>
                                        </p:cTn>
                                        <p:tgtEl>
                                          <p:spTgt spid="1048714"/>
                                        </p:tgtEl>
                                        <p:attrNameLst>
                                          <p:attrName>ppt_x</p:attrName>
                                        </p:attrNameLst>
                                      </p:cBhvr>
                                    </p:anim>
                                    <p:anim calcmode="lin" from="0" to="-1.0" valueType="num">
                                      <p:cBhvr>
                                        <p:cTn autoRev="1" decel="50000" dur="200" fill="hold" id="32">
                                          <p:stCondLst>
                                            <p:cond delay="600"/>
                                          </p:stCondLst>
                                        </p:cTn>
                                        <p:tgtEl>
                                          <p:spTgt spid="1048714"/>
                                        </p:tgtEl>
                                        <p:attrNameLst>
                                          <p:attrName>xshear</p:attrName>
                                        </p:attrNameLst>
                                      </p:cBhvr>
                                    </p:anim>
                                    <p:animScale>
                                      <p:cBhvr>
                                        <p:cTn autoRev="1" decel="100000" dur="200" fill="hold" id="33">
                                          <p:stCondLst>
                                            <p:cond delay="600"/>
                                          </p:stCondLst>
                                        </p:cTn>
                                        <p:tgtEl>
                                          <p:spTgt spid="1048714"/>
                                        </p:tgtEl>
                                      </p:cBhvr>
                                      <p:from x="100000" y="100000"/>
                                      <p:to x="80000" y="100000"/>
                                    </p:animScale>
                                    <p:anim by="(#ppt_h/3+#ppt_w*0.1)" calcmode="lin" valueType="num">
                                      <p:cBhvr additive="sum">
                                        <p:cTn autoRev="1" decel="100000" dur="200" fill="hold" id="34">
                                          <p:stCondLst>
                                            <p:cond delay="600"/>
                                          </p:stCondLst>
                                        </p:cTn>
                                        <p:tgtEl>
                                          <p:spTgt spid="104871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2" grpId="0" animBg="1"/>
      <p:bldP spid="1048713" grpId="0" animBg="1"/>
      <p:bldP spid="1048714" grpId="0" animBg="1"/>
      <p:bldP spid="1048715" grpId="0" animBg="1"/>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Custom 1">
      <a:dk1>
        <a:sysClr lastClr="000000" val="windowText"/>
      </a:dk1>
      <a:lt1>
        <a:sysClr lastClr="FFFFFF" val="window"/>
      </a:lt1>
      <a:dk2>
        <a:srgbClr val="04617B"/>
      </a:dk2>
      <a:lt2>
        <a:srgbClr val="DBF5F9"/>
      </a:lt2>
      <a:accent1>
        <a:srgbClr val="0F6FC6"/>
      </a:accent1>
      <a:accent2>
        <a:srgbClr val="5DF0F6"/>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Paper">
  <a:themeElements>
    <a:clrScheme name="Paper">
      <a:dk1>
        <a:sysClr lastClr="000000" val="windowText"/>
      </a:dk1>
      <a:lt1>
        <a:sysClr lastClr="FFFFFF" val="window"/>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algn="tl" flip="none" sx="40000" sy="40000" tx="0" ty="0"/>
        </a:blipFill>
        <a:blipFill>
          <a:blip xmlns:r="http://schemas.openxmlformats.org/officeDocument/2006/relationships" r:embed="rId1">
            <a:duotone>
              <a:schemeClr val="phClr">
                <a:shade val="40000"/>
              </a:schemeClr>
              <a:schemeClr val="phClr">
                <a:tint val="42000"/>
              </a:schemeClr>
            </a:duotone>
          </a:blip>
          <a:tile algn="tl" flip="none" sx="40000" sy="40000" tx="0" ty="0"/>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algn="tl" blurRad="95000" rotWithShape="0">
              <a:srgbClr val="000000">
                <a:alpha val="50000"/>
              </a:srgbClr>
            </a:outerShdw>
          </a:effectLst>
          <a:scene3d>
            <a:camera prst="orthographicFront"/>
            <a:lightRig dir="t" rig="sof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algn="tl" flip="none" sx="58000" sy="38000" tx="0" ty="0"/>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theme>
</file>

<file path=ppt/theme/theme3.xml><?xml version="1.0" encoding="utf-8"?>
<a:theme xmlns:a="http://schemas.openxmlformats.org/drawingml/2006/main" name="Equity">
  <a:themeElements>
    <a:clrScheme name="Equity">
      <a:dk1>
        <a:sysClr lastClr="000000" val="windowText"/>
      </a:dk1>
      <a:lt1>
        <a:sysClr lastClr="FFFFFF" val="window"/>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algn="ctr" flip="none" sx="70000" sy="70000" tx="0" ty="0"/>
        </a:blipFill>
        <a:blipFill>
          <a:blip xmlns:r="http://schemas.openxmlformats.org/officeDocument/2006/relationships" r:embed="rId1">
            <a:duotone>
              <a:schemeClr val="phClr">
                <a:shade val="22000"/>
                <a:satMod val="160000"/>
              </a:schemeClr>
              <a:schemeClr val="phClr">
                <a:shade val="45000"/>
                <a:satMod val="100000"/>
              </a:schemeClr>
            </a:duotone>
          </a:blip>
          <a:tile algn="ctr" flip="none" sx="65000" sy="65000" tx="0" ty="0"/>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algn="t" blurRad="38100" dir="5400000" dist="25400" rotWithShape="0">
              <a:srgbClr val="000000">
                <a:alpha val="50000"/>
              </a:srgbClr>
            </a:outerShdw>
          </a:effectLst>
        </a:effectStyle>
        <a:effectStyle>
          <a:effectLst>
            <a:outerShdw algn="t" blurRad="38100" dir="5400000" dist="25400" rotWithShape="0">
              <a:srgbClr val="000000">
                <a:alpha val="50000"/>
              </a:srgbClr>
            </a:outerShdw>
          </a:effectLst>
        </a:effectStyle>
        <a:effectStyle>
          <a:effectLst>
            <a:outerShdw algn="t" blurRad="50800" dir="5400000" dist="50800" rotWithShape="0">
              <a:srgbClr val="000000">
                <a:alpha val="60000"/>
              </a:srgbClr>
            </a:outerShdw>
          </a:effectLst>
          <a:scene3d>
            <a:camera prst="isometricBottomUp" fov="0">
              <a:rot lat="0" lon="0" rev="0"/>
            </a:camera>
            <a:lightRig dir="b" rig="soft">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algn="tl" flip="none" sx="55000" sy="55000" tx="0" ty="0"/>
        </a:blip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Slide 1</dc:title>
  <dc:creator>lenovo</dc:creator>
  <cp:lastModifiedBy>lenovo</cp:lastModifiedBy>
  <dcterms:created xsi:type="dcterms:W3CDTF">2017-05-06T13:59:26Z</dcterms:created>
  <dcterms:modified xsi:type="dcterms:W3CDTF">2020-10-16T14:29:49Z</dcterms:modified>
</cp:coreProperties>
</file>