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9" r:id="rId3"/>
    <p:sldId id="283" r:id="rId4"/>
    <p:sldId id="280" r:id="rId5"/>
    <p:sldId id="284" r:id="rId6"/>
    <p:sldId id="285" r:id="rId7"/>
    <p:sldId id="290" r:id="rId8"/>
    <p:sldId id="29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bile 首頁" id="{D29D36F4-82A1-4F58-BA43-5944B95F29FB}">
          <p14:sldIdLst>
            <p14:sldId id="264"/>
            <p14:sldId id="279"/>
          </p14:sldIdLst>
        </p14:section>
        <p14:section name="Mobile News" id="{E0A5CCF2-6A0D-4556-9876-22A1AF7914A2}">
          <p14:sldIdLst>
            <p14:sldId id="283"/>
          </p14:sldIdLst>
        </p14:section>
        <p14:section name="功能" id="{E0A0AD5F-451C-4B1A-90A4-6BB32F73ED8D}">
          <p14:sldIdLst>
            <p14:sldId id="280"/>
            <p14:sldId id="284"/>
            <p14:sldId id="285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72D1A"/>
    <a:srgbClr val="D0CECE"/>
    <a:srgbClr val="B2B2B2"/>
    <a:srgbClr val="25343C"/>
    <a:srgbClr val="DAE3F3"/>
    <a:srgbClr val="273841"/>
    <a:srgbClr val="090C11"/>
    <a:srgbClr val="A6A6A6"/>
    <a:srgbClr val="1E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020C7-7231-3267-7B37-C0E38F81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2E84CD-A2FF-2BC9-21FB-53855284C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9BDC0-1D2E-D976-5B57-BE332CB1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D4763-5902-8539-FBCD-F7A8ECAB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BC7D6-4CFC-67E4-9397-57116FF4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9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E99D0-09C3-C73A-49A9-8FB77A16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345A5E-ABAB-E919-71C9-46F98EA9D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80A9A5-29DA-0A98-1308-217E1C49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60902-CB64-EAF0-75B8-4E79D8C0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7DEF9-168E-C58E-2DC8-5D6C3E00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3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C08E34-9DD8-E6E7-4EC2-0E0CCDD15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D5A6F9-D588-638F-359E-0A61DBDC1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45C3B7-B69D-2C4B-46E3-D64A3D3A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81BEA1-4EF2-8919-6FBD-8020E52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E04A2-8E05-799A-24A9-5D42B658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8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9F925-00DE-C5FB-7513-8D035D1F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2334F-B02B-A465-7B6D-6C63854F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6F4B9-667B-26A8-DD09-33F57261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C3E25-8805-381B-D159-DCA753CB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3B6719-7FE7-AAC0-226C-94D1CCB5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933AB-29AE-7A84-0AEB-C2CDDEC9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CBBEFD-8EA1-7C1C-BB22-FB89FF7C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E2002-A19D-CB68-9C71-90413F23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2E796-5558-3CEB-2115-BDF12C56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19AB1-223D-EE59-AAFE-CCC8664F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12A37-9721-A40C-5B8E-B801F451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F8658-7745-AA26-BD3D-465320CFD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8F3C80-2486-F282-126E-509B0390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6836B-432C-AC51-0776-FB1EE552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E120D-EECD-83A0-4FEF-F714E26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D37573-9E52-45FD-0A92-9A9C710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AACA1-7DE6-716E-4E9E-30E57DD7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944E0E-56DD-E39A-A8FA-702E0D6C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21C4D8-0986-58F0-1434-DD007208F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68D0FE-1856-67EB-C283-42C2194FB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42BEEF-78B4-35F3-8569-39F5B4524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CB8CF-332E-81DA-DD36-94C92F49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A91AAD-BF30-B426-111F-45FE60DB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909FE6-BE7E-BA5F-CAD4-52134E7C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EDD7D-EB3D-532C-A377-441D83EF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35B09A-A24A-0934-D3F8-8DD657E2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FE749C-3F38-E03B-66AB-9F61BFD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6281B6-1C21-F61C-FC6D-574F565A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3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76FC80-4DE7-6648-01A5-1A9D8089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9948C3-DA71-0583-8F3A-F3320FB1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905CFF-F018-9467-5BE3-0CD1AE5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03BD1-6FAF-51DF-A3F7-2ADB55B0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FD10D-E0C5-7CAB-F4B5-442A5B0E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9F65A8-1706-BECB-7084-4392508C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9957BC-8C61-C397-4912-829FBBEF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84CD47-F04C-4CAD-AA45-D953EE63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E03179-A36E-6BFD-9FC8-66A66DC6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2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7273-59D3-A77B-27D2-41227499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04530F-D7C0-33C8-06E1-166036C53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346492-6EB0-2A80-8278-87A3AF5F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F85D57-3E93-2587-5CBF-1CD5AF26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FAC8B-E15E-DC97-1372-39B1019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81098C-3B38-83CC-81EC-39905570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B0FDAB-B321-B3B4-B105-AA519424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997833-CFE4-E21C-7A18-0442F365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42D19-0F58-112E-4F66-96985A662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6757-0745-4490-BA8C-E9985AB9E433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329CDC-8524-8DFE-0132-3BC82564E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476E3-5053-3924-8E04-6DE59D8FF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9E6A-9373-4088-9ADA-8B6F97622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4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jp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jp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jpg"/><Relationship Id="rId7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5.png"/><Relationship Id="rId5" Type="http://schemas.openxmlformats.org/officeDocument/2006/relationships/image" Target="../media/image2.jp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jp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jp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8C49D56-4145-1667-6771-3A10B4394E0B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822948-61C4-6F31-3D41-90A7809E4F0A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0E7F52-FE75-380B-9448-1BB3EACA17BA}"/>
              </a:ext>
            </a:extLst>
          </p:cNvPr>
          <p:cNvSpPr/>
          <p:nvPr/>
        </p:nvSpPr>
        <p:spPr>
          <a:xfrm>
            <a:off x="250014" y="0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185CD2-FC3B-7884-D888-67E50BE15531}"/>
              </a:ext>
            </a:extLst>
          </p:cNvPr>
          <p:cNvSpPr/>
          <p:nvPr/>
        </p:nvSpPr>
        <p:spPr>
          <a:xfrm>
            <a:off x="246065" y="5715"/>
            <a:ext cx="3493311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BC6E6A0-1492-3AE0-FAEA-1F08142FAA93}"/>
              </a:ext>
            </a:extLst>
          </p:cNvPr>
          <p:cNvSpPr/>
          <p:nvPr/>
        </p:nvSpPr>
        <p:spPr>
          <a:xfrm>
            <a:off x="8504168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3936417-223E-282C-4167-3046692A0D64}"/>
              </a:ext>
            </a:extLst>
          </p:cNvPr>
          <p:cNvSpPr/>
          <p:nvPr/>
        </p:nvSpPr>
        <p:spPr>
          <a:xfrm>
            <a:off x="4383179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F85194C-273C-E825-FA30-DF9A42FE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468" y="74822"/>
            <a:ext cx="2152950" cy="57158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B572DE9E-7E5C-3FFE-7D0E-53FDC4C86C70}"/>
              </a:ext>
            </a:extLst>
          </p:cNvPr>
          <p:cNvSpPr txBox="1"/>
          <p:nvPr/>
        </p:nvSpPr>
        <p:spPr>
          <a:xfrm>
            <a:off x="289468" y="815179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D3C3CF-482D-9F23-8588-73F3FBD180D6}"/>
              </a:ext>
            </a:extLst>
          </p:cNvPr>
          <p:cNvSpPr txBox="1"/>
          <p:nvPr/>
        </p:nvSpPr>
        <p:spPr>
          <a:xfrm>
            <a:off x="1510287" y="80807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5A9C4B-D535-C8F3-5FCB-5C514BFBF957}"/>
              </a:ext>
            </a:extLst>
          </p:cNvPr>
          <p:cNvSpPr txBox="1"/>
          <p:nvPr/>
        </p:nvSpPr>
        <p:spPr>
          <a:xfrm>
            <a:off x="2731106" y="812261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BA30699-89A0-F1DE-3E32-369F98B08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3" y="1238465"/>
            <a:ext cx="3496957" cy="481444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415AE4C-4B49-1758-60EF-5B9FBAF2C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59" y="6034656"/>
            <a:ext cx="3493311" cy="816935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67A3546C-A964-F30F-E751-2295EE038B8D}"/>
              </a:ext>
            </a:extLst>
          </p:cNvPr>
          <p:cNvSpPr txBox="1"/>
          <p:nvPr/>
        </p:nvSpPr>
        <p:spPr>
          <a:xfrm>
            <a:off x="320052" y="5607172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19D1E8D-6DAF-573C-3A4F-144B3230BF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501" y="5455219"/>
            <a:ext cx="952633" cy="60265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6E4BB25C-2252-D736-A15D-33BAE76163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790637" y="5508409"/>
            <a:ext cx="952633" cy="60265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316347FB-1003-C45F-C5BF-571AB1DA8A4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4491" y="160559"/>
            <a:ext cx="438211" cy="400106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2A96CFC0-0293-3590-6174-C9EEEC16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75" y="6035351"/>
            <a:ext cx="3493311" cy="816935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878E587B-44E8-1A1E-FAD6-A7A5E53DCDD6}"/>
              </a:ext>
            </a:extLst>
          </p:cNvPr>
          <p:cNvSpPr txBox="1"/>
          <p:nvPr/>
        </p:nvSpPr>
        <p:spPr>
          <a:xfrm>
            <a:off x="4455168" y="5607867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78940606-799D-85AF-0586-2B346A67C5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3617" y="5455914"/>
            <a:ext cx="952633" cy="602655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55EF9CE4-EC56-5D57-4F44-E939992FA9A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925753" y="5509104"/>
            <a:ext cx="952633" cy="602655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EE7E9323-765E-B961-B2EF-5416DF918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64" y="6035351"/>
            <a:ext cx="3493311" cy="816935"/>
          </a:xfrm>
          <a:prstGeom prst="rect">
            <a:avLst/>
          </a:prstGeom>
        </p:spPr>
      </p:pic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35114A-608F-F505-D11C-F4F9DEF31862}"/>
              </a:ext>
            </a:extLst>
          </p:cNvPr>
          <p:cNvSpPr txBox="1"/>
          <p:nvPr/>
        </p:nvSpPr>
        <p:spPr>
          <a:xfrm>
            <a:off x="8576157" y="5607867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B768CEEF-871B-48F3-D3B4-7A76BB380EE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4606" y="5455914"/>
            <a:ext cx="952633" cy="602655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79BB9580-CF7A-32A6-B0E9-2113A4DD6D8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046742" y="5509104"/>
            <a:ext cx="952633" cy="602655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B69CA17C-5FCC-DC8D-5ECE-1CA958709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36" y="1246318"/>
            <a:ext cx="3485638" cy="4811555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B958AFA2-8935-C7D9-8D71-962AAD7E76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16" y="1246947"/>
            <a:ext cx="3486339" cy="4795179"/>
          </a:xfrm>
          <a:prstGeom prst="rect">
            <a:avLst/>
          </a:prstGeom>
        </p:spPr>
      </p:pic>
      <p:sp>
        <p:nvSpPr>
          <p:cNvPr id="91" name="文字方塊 90">
            <a:extLst>
              <a:ext uri="{FF2B5EF4-FFF2-40B4-BE49-F238E27FC236}">
                <a16:creationId xmlns:a16="http://schemas.microsoft.com/office/drawing/2014/main" id="{F7D140A9-C7C0-C679-5DF1-90EBB2043FFE}"/>
              </a:ext>
            </a:extLst>
          </p:cNvPr>
          <p:cNvSpPr txBox="1"/>
          <p:nvPr/>
        </p:nvSpPr>
        <p:spPr>
          <a:xfrm>
            <a:off x="4474517" y="5607172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92" name="圖片 91">
            <a:extLst>
              <a:ext uri="{FF2B5EF4-FFF2-40B4-BE49-F238E27FC236}">
                <a16:creationId xmlns:a16="http://schemas.microsoft.com/office/drawing/2014/main" id="{5664E915-6E0E-2615-E64E-793C4CFBD05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2966" y="5455219"/>
            <a:ext cx="952633" cy="602655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0DE59D10-8EA0-D65A-219A-EA11E84CEF7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945102" y="5508409"/>
            <a:ext cx="952633" cy="602655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CA600F95-F19E-17BB-5C8A-811077A697DA}"/>
              </a:ext>
            </a:extLst>
          </p:cNvPr>
          <p:cNvSpPr txBox="1"/>
          <p:nvPr/>
        </p:nvSpPr>
        <p:spPr>
          <a:xfrm>
            <a:off x="8632214" y="5607866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95" name="圖片 94">
            <a:extLst>
              <a:ext uri="{FF2B5EF4-FFF2-40B4-BE49-F238E27FC236}">
                <a16:creationId xmlns:a16="http://schemas.microsoft.com/office/drawing/2014/main" id="{6591DEAA-FEE3-C954-8CD9-1D600CE73C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0663" y="5455913"/>
            <a:ext cx="952633" cy="602655"/>
          </a:xfrm>
          <a:prstGeom prst="rect">
            <a:avLst/>
          </a:prstGeom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434737EF-1ED6-50AD-334D-3CC7DC449A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102799" y="5509103"/>
            <a:ext cx="952633" cy="60265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4E9403A-284A-3E33-CBEE-621A7C5FF856}"/>
              </a:ext>
            </a:extLst>
          </p:cNvPr>
          <p:cNvSpPr/>
          <p:nvPr/>
        </p:nvSpPr>
        <p:spPr>
          <a:xfrm>
            <a:off x="4396296" y="22496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879424-8293-2CC0-E2F8-2B1F2918890C}"/>
              </a:ext>
            </a:extLst>
          </p:cNvPr>
          <p:cNvSpPr/>
          <p:nvPr/>
        </p:nvSpPr>
        <p:spPr>
          <a:xfrm>
            <a:off x="4392347" y="28211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87F6617-2B17-F4F9-C9B2-087B8978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5750" y="97318"/>
            <a:ext cx="2152950" cy="57158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0A4C6B-2F69-9709-EE07-82A7784C8676}"/>
              </a:ext>
            </a:extLst>
          </p:cNvPr>
          <p:cNvSpPr txBox="1"/>
          <p:nvPr/>
        </p:nvSpPr>
        <p:spPr>
          <a:xfrm>
            <a:off x="4435750" y="837675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3A6D28A-9F44-F578-2AA4-B89BD4683260}"/>
              </a:ext>
            </a:extLst>
          </p:cNvPr>
          <p:cNvSpPr txBox="1"/>
          <p:nvPr/>
        </p:nvSpPr>
        <p:spPr>
          <a:xfrm>
            <a:off x="5656569" y="830573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4F1399F-0CC6-9AB4-8AAD-3B5BB4981F75}"/>
              </a:ext>
            </a:extLst>
          </p:cNvPr>
          <p:cNvSpPr txBox="1"/>
          <p:nvPr/>
        </p:nvSpPr>
        <p:spPr>
          <a:xfrm>
            <a:off x="6877388" y="83475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21F5CD95-64EB-0789-E59E-EABD9106D37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0773" y="183055"/>
            <a:ext cx="438211" cy="40010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7A4295A-2160-1C9A-D496-FBA5C6DBD668}"/>
              </a:ext>
            </a:extLst>
          </p:cNvPr>
          <p:cNvSpPr/>
          <p:nvPr/>
        </p:nvSpPr>
        <p:spPr>
          <a:xfrm>
            <a:off x="8512248" y="-1863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6C44F5-1601-DC18-62F4-2CD9737236AD}"/>
              </a:ext>
            </a:extLst>
          </p:cNvPr>
          <p:cNvSpPr/>
          <p:nvPr/>
        </p:nvSpPr>
        <p:spPr>
          <a:xfrm>
            <a:off x="8508299" y="3852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1E3F8665-D3F1-FD2D-9BB4-742DCDC8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1702" y="72959"/>
            <a:ext cx="2152950" cy="571580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B75A6D-88CD-8EC8-A200-DD163A2176CE}"/>
              </a:ext>
            </a:extLst>
          </p:cNvPr>
          <p:cNvSpPr txBox="1"/>
          <p:nvPr/>
        </p:nvSpPr>
        <p:spPr>
          <a:xfrm>
            <a:off x="8551702" y="813316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F35F31C-FC5D-3E04-9B35-0EE1844376AA}"/>
              </a:ext>
            </a:extLst>
          </p:cNvPr>
          <p:cNvSpPr txBox="1"/>
          <p:nvPr/>
        </p:nvSpPr>
        <p:spPr>
          <a:xfrm>
            <a:off x="9772521" y="806214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F97AC1-A1AB-D819-6E3C-5FD3A6CF4DC3}"/>
              </a:ext>
            </a:extLst>
          </p:cNvPr>
          <p:cNvSpPr txBox="1"/>
          <p:nvPr/>
        </p:nvSpPr>
        <p:spPr>
          <a:xfrm>
            <a:off x="10993340" y="810398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5DFD0BE0-8E65-8590-0F0E-AB1DEAD70BD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6725" y="158696"/>
            <a:ext cx="43821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1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1FEBAF-BB5E-67D6-47F3-A4A0D100AB34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99A0C4-0B90-EE20-DD10-CC1042DEB4DA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ED193272-BBC9-5030-516C-EBD4F35B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3" y="1238465"/>
            <a:ext cx="3496957" cy="48144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6167CE-E68D-B4F4-7420-9B9207F65B5F}"/>
              </a:ext>
            </a:extLst>
          </p:cNvPr>
          <p:cNvSpPr/>
          <p:nvPr/>
        </p:nvSpPr>
        <p:spPr>
          <a:xfrm>
            <a:off x="4383179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518A36D1-FD96-6689-12D6-47CBC2C6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78" y="1250344"/>
            <a:ext cx="3479330" cy="48154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69B8FA-8D06-C7E0-C94B-2C62F5F34506}"/>
              </a:ext>
            </a:extLst>
          </p:cNvPr>
          <p:cNvSpPr/>
          <p:nvPr/>
        </p:nvSpPr>
        <p:spPr>
          <a:xfrm>
            <a:off x="8504168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EC422E15-C956-90F1-EBDA-89B91202B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95" y="1211278"/>
            <a:ext cx="3482830" cy="482499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19A924-55EC-3AE3-5254-CBD314FBD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59" y="6034656"/>
            <a:ext cx="3493311" cy="81693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4AC608E-A74C-6D42-7DD6-76FF890CF142}"/>
              </a:ext>
            </a:extLst>
          </p:cNvPr>
          <p:cNvSpPr txBox="1"/>
          <p:nvPr/>
        </p:nvSpPr>
        <p:spPr>
          <a:xfrm>
            <a:off x="320052" y="5607172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70F651-7973-ADD0-C6E9-F8A84A4BA7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501" y="5455219"/>
            <a:ext cx="952633" cy="60265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F1F3C7B-E17F-204F-F1C2-A5A82834289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790637" y="5508409"/>
            <a:ext cx="952633" cy="6026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F0A10F0-BA3C-1910-F280-AA22F7E8A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075" y="6035351"/>
            <a:ext cx="3493311" cy="81693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2CD990-B28D-E38C-D6E8-03F2CEE66A42}"/>
              </a:ext>
            </a:extLst>
          </p:cNvPr>
          <p:cNvSpPr txBox="1"/>
          <p:nvPr/>
        </p:nvSpPr>
        <p:spPr>
          <a:xfrm>
            <a:off x="4455168" y="5607867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F4016451-2C44-C4A3-4A98-42B196EC4D0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3617" y="5455914"/>
            <a:ext cx="952633" cy="60265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45092DD-BB39-3B46-CAC8-AFBF3C9A28A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925753" y="5509104"/>
            <a:ext cx="952633" cy="602655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D8BEE573-04CB-9688-E848-B416B9FC5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064" y="6035351"/>
            <a:ext cx="3493311" cy="81693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A373FD7-5C8E-EF23-F726-78EE27868A01}"/>
              </a:ext>
            </a:extLst>
          </p:cNvPr>
          <p:cNvSpPr txBox="1"/>
          <p:nvPr/>
        </p:nvSpPr>
        <p:spPr>
          <a:xfrm>
            <a:off x="8576157" y="5607867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2296C4D-59D3-EC72-2208-651867BEFFE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4606" y="5455914"/>
            <a:ext cx="952633" cy="60265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738D028F-F84D-08F9-BD45-056DD35B97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046742" y="5509104"/>
            <a:ext cx="952633" cy="602655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05FCDFB7-0F3B-A5BC-DF76-501F6ADA9A96}"/>
              </a:ext>
            </a:extLst>
          </p:cNvPr>
          <p:cNvSpPr/>
          <p:nvPr/>
        </p:nvSpPr>
        <p:spPr>
          <a:xfrm>
            <a:off x="250014" y="0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E2F779-350A-9A5E-ACE7-5D046977E795}"/>
              </a:ext>
            </a:extLst>
          </p:cNvPr>
          <p:cNvSpPr/>
          <p:nvPr/>
        </p:nvSpPr>
        <p:spPr>
          <a:xfrm>
            <a:off x="246065" y="5715"/>
            <a:ext cx="3493311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306DE5C8-F8F7-3D5B-4815-AD23BCD056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468" y="74822"/>
            <a:ext cx="2152950" cy="57158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E91BB36C-DFC1-6519-8653-D970CA6DBFD5}"/>
              </a:ext>
            </a:extLst>
          </p:cNvPr>
          <p:cNvSpPr txBox="1"/>
          <p:nvPr/>
        </p:nvSpPr>
        <p:spPr>
          <a:xfrm>
            <a:off x="289468" y="815179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10F5FC1-16D0-FB66-5C0F-5D23BB5E85F9}"/>
              </a:ext>
            </a:extLst>
          </p:cNvPr>
          <p:cNvSpPr txBox="1"/>
          <p:nvPr/>
        </p:nvSpPr>
        <p:spPr>
          <a:xfrm>
            <a:off x="1510287" y="80807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69ED91-5921-9850-1176-43F3D98BE8C4}"/>
              </a:ext>
            </a:extLst>
          </p:cNvPr>
          <p:cNvSpPr txBox="1"/>
          <p:nvPr/>
        </p:nvSpPr>
        <p:spPr>
          <a:xfrm>
            <a:off x="2731106" y="812261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BF608CF6-030E-E8B6-68D8-F7F6C504FF4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4491" y="160559"/>
            <a:ext cx="438211" cy="400106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7A8817E2-38D5-1DC2-07FE-577CEC9DDB36}"/>
              </a:ext>
            </a:extLst>
          </p:cNvPr>
          <p:cNvSpPr/>
          <p:nvPr/>
        </p:nvSpPr>
        <p:spPr>
          <a:xfrm>
            <a:off x="4396296" y="22496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F73CCB-692B-2862-0B56-5603BC4EDE23}"/>
              </a:ext>
            </a:extLst>
          </p:cNvPr>
          <p:cNvSpPr/>
          <p:nvPr/>
        </p:nvSpPr>
        <p:spPr>
          <a:xfrm>
            <a:off x="4392347" y="28211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3A381A0A-EFED-738B-1E68-A3311B9405F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5750" y="97318"/>
            <a:ext cx="2152950" cy="571580"/>
          </a:xfrm>
          <a:prstGeom prst="rect">
            <a:avLst/>
          </a:prstGeom>
        </p:spPr>
      </p:pic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05E730-7296-F118-0A64-70771F53EE18}"/>
              </a:ext>
            </a:extLst>
          </p:cNvPr>
          <p:cNvSpPr txBox="1"/>
          <p:nvPr/>
        </p:nvSpPr>
        <p:spPr>
          <a:xfrm>
            <a:off x="4435750" y="837675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DA98AAB-46FE-1B77-917E-1590A6F7DF6E}"/>
              </a:ext>
            </a:extLst>
          </p:cNvPr>
          <p:cNvSpPr txBox="1"/>
          <p:nvPr/>
        </p:nvSpPr>
        <p:spPr>
          <a:xfrm>
            <a:off x="5656569" y="830573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527013B-5AEE-48D7-7C94-9307E05DAC44}"/>
              </a:ext>
            </a:extLst>
          </p:cNvPr>
          <p:cNvSpPr txBox="1"/>
          <p:nvPr/>
        </p:nvSpPr>
        <p:spPr>
          <a:xfrm>
            <a:off x="6877388" y="83475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9E77674A-C8B3-DB3D-F985-394EB67F457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0773" y="183055"/>
            <a:ext cx="438211" cy="400106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EA051970-8ECC-0432-476F-6CFFA6199298}"/>
              </a:ext>
            </a:extLst>
          </p:cNvPr>
          <p:cNvSpPr/>
          <p:nvPr/>
        </p:nvSpPr>
        <p:spPr>
          <a:xfrm>
            <a:off x="8512248" y="-1863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A133320-3467-FB61-00B2-1BB99D7AC5B6}"/>
              </a:ext>
            </a:extLst>
          </p:cNvPr>
          <p:cNvSpPr/>
          <p:nvPr/>
        </p:nvSpPr>
        <p:spPr>
          <a:xfrm>
            <a:off x="8508299" y="3852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6955FF76-8823-E58F-D9CF-6E4F2E19B06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1702" y="72959"/>
            <a:ext cx="2152950" cy="571580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31F9AF29-2551-AAA6-71FA-F687283CDEDD}"/>
              </a:ext>
            </a:extLst>
          </p:cNvPr>
          <p:cNvSpPr txBox="1"/>
          <p:nvPr/>
        </p:nvSpPr>
        <p:spPr>
          <a:xfrm>
            <a:off x="8551702" y="813316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159BA-CD7D-7A8A-5939-82C4CA529242}"/>
              </a:ext>
            </a:extLst>
          </p:cNvPr>
          <p:cNvSpPr txBox="1"/>
          <p:nvPr/>
        </p:nvSpPr>
        <p:spPr>
          <a:xfrm>
            <a:off x="9772521" y="806214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1FC2C5B-435F-5F62-C101-917AC40FBE4D}"/>
              </a:ext>
            </a:extLst>
          </p:cNvPr>
          <p:cNvSpPr txBox="1"/>
          <p:nvPr/>
        </p:nvSpPr>
        <p:spPr>
          <a:xfrm>
            <a:off x="10993340" y="810398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83" name="圖片 82">
            <a:extLst>
              <a:ext uri="{FF2B5EF4-FFF2-40B4-BE49-F238E27FC236}">
                <a16:creationId xmlns:a16="http://schemas.microsoft.com/office/drawing/2014/main" id="{6AB9AE3D-51BE-5DE3-E900-8973EF6F0F4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6725" y="158696"/>
            <a:ext cx="43821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A8849B-AFBE-5D1B-BCCF-2333BBA7C8B4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783DC3-2B4D-A6A6-00CF-E221A6CFA6ED}"/>
              </a:ext>
            </a:extLst>
          </p:cNvPr>
          <p:cNvSpPr/>
          <p:nvPr/>
        </p:nvSpPr>
        <p:spPr>
          <a:xfrm>
            <a:off x="250014" y="0"/>
            <a:ext cx="34773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C141AD-264C-48D2-8A3A-55DB45227FB6}"/>
              </a:ext>
            </a:extLst>
          </p:cNvPr>
          <p:cNvSpPr/>
          <p:nvPr/>
        </p:nvSpPr>
        <p:spPr>
          <a:xfrm>
            <a:off x="239952" y="1232366"/>
            <a:ext cx="3492892" cy="5676177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A0C27E-E44E-D978-D776-D3BB44104D1D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497BF3E-5E1A-4180-3A98-0C77B7FE4982}"/>
              </a:ext>
            </a:extLst>
          </p:cNvPr>
          <p:cNvSpPr/>
          <p:nvPr/>
        </p:nvSpPr>
        <p:spPr>
          <a:xfrm>
            <a:off x="8516344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8925009-8E1B-17ED-16FD-38718C271C17}"/>
              </a:ext>
            </a:extLst>
          </p:cNvPr>
          <p:cNvSpPr/>
          <p:nvPr/>
        </p:nvSpPr>
        <p:spPr>
          <a:xfrm>
            <a:off x="8518295" y="694"/>
            <a:ext cx="3477378" cy="6019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E42D4AB-E5C0-DF16-2E2A-BDE1B6E60967}"/>
              </a:ext>
            </a:extLst>
          </p:cNvPr>
          <p:cNvSpPr/>
          <p:nvPr/>
        </p:nvSpPr>
        <p:spPr>
          <a:xfrm>
            <a:off x="8509460" y="22496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B8CDB0-75B3-C33D-5F8A-67B508C0E3E2}"/>
              </a:ext>
            </a:extLst>
          </p:cNvPr>
          <p:cNvSpPr/>
          <p:nvPr/>
        </p:nvSpPr>
        <p:spPr>
          <a:xfrm>
            <a:off x="4385130" y="694"/>
            <a:ext cx="3477378" cy="6864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4E6742D-BBEF-7EE4-5FF8-20C278CE3AA1}"/>
              </a:ext>
            </a:extLst>
          </p:cNvPr>
          <p:cNvSpPr/>
          <p:nvPr/>
        </p:nvSpPr>
        <p:spPr>
          <a:xfrm>
            <a:off x="4376115" y="72959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4" name="圖片 133">
            <a:extLst>
              <a:ext uri="{FF2B5EF4-FFF2-40B4-BE49-F238E27FC236}">
                <a16:creationId xmlns:a16="http://schemas.microsoft.com/office/drawing/2014/main" id="{2AE44FDE-DC9C-50D8-F53D-2BC5A308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70" y="2461182"/>
            <a:ext cx="3150534" cy="3393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203CF5-DD9C-78EB-8B4E-7CF50F915588}"/>
              </a:ext>
            </a:extLst>
          </p:cNvPr>
          <p:cNvSpPr/>
          <p:nvPr/>
        </p:nvSpPr>
        <p:spPr>
          <a:xfrm>
            <a:off x="4383332" y="12039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8CDE3C9-40D3-B62A-4EA8-CECE571948C5}"/>
              </a:ext>
            </a:extLst>
          </p:cNvPr>
          <p:cNvSpPr txBox="1"/>
          <p:nvPr/>
        </p:nvSpPr>
        <p:spPr>
          <a:xfrm>
            <a:off x="479926" y="2566579"/>
            <a:ext cx="1723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500" b="1" i="0" cap="all" dirty="0">
                <a:solidFill>
                  <a:srgbClr val="1E545D"/>
                </a:solidFill>
                <a:effectLst/>
                <a:latin typeface="Arial Black" panose="020B0A04020102020204" pitchFamily="34" charset="0"/>
                <a:ea typeface="微軟正黑體" panose="020B0604030504040204" pitchFamily="34" charset="-120"/>
              </a:rPr>
              <a:t>NEWS</a:t>
            </a:r>
            <a:endParaRPr lang="zh-TW" altLang="en-US" sz="3500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F34D73BB-A076-25E5-EB58-57FFFAB8289F}"/>
              </a:ext>
            </a:extLst>
          </p:cNvPr>
          <p:cNvCxnSpPr>
            <a:cxnSpLocks/>
          </p:cNvCxnSpPr>
          <p:nvPr/>
        </p:nvCxnSpPr>
        <p:spPr>
          <a:xfrm>
            <a:off x="417859" y="2649321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0B8D8D-AE7C-8831-610E-ECD76736F14B}"/>
              </a:ext>
            </a:extLst>
          </p:cNvPr>
          <p:cNvSpPr txBox="1"/>
          <p:nvPr/>
        </p:nvSpPr>
        <p:spPr>
          <a:xfrm>
            <a:off x="2110805" y="2714561"/>
            <a:ext cx="1409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DBBAD5E9-3672-5228-8A5E-ED00D225D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9" y="3230837"/>
            <a:ext cx="3135201" cy="339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54" name="群組 53">
            <a:extLst>
              <a:ext uri="{FF2B5EF4-FFF2-40B4-BE49-F238E27FC236}">
                <a16:creationId xmlns:a16="http://schemas.microsoft.com/office/drawing/2014/main" id="{3DA128FC-780D-4D00-ECB1-7F913722CBE2}"/>
              </a:ext>
            </a:extLst>
          </p:cNvPr>
          <p:cNvGrpSpPr/>
          <p:nvPr/>
        </p:nvGrpSpPr>
        <p:grpSpPr>
          <a:xfrm>
            <a:off x="479918" y="5924004"/>
            <a:ext cx="3011082" cy="602655"/>
            <a:chOff x="8319064" y="4579305"/>
            <a:chExt cx="3011082" cy="602655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E906651-D6D1-13DE-5252-2110A1ACF3BC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49290B89-0007-A671-379D-77CC75F12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2F93257-0903-F613-82FD-1805D5112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4300BF-AEE0-1920-BDF7-7779D1E337AD}"/>
              </a:ext>
            </a:extLst>
          </p:cNvPr>
          <p:cNvSpPr txBox="1"/>
          <p:nvPr/>
        </p:nvSpPr>
        <p:spPr>
          <a:xfrm>
            <a:off x="1862142" y="3329076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FFF48D8C-2689-5ABA-3A93-E5243184B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14" y="1242543"/>
            <a:ext cx="3263590" cy="1316562"/>
          </a:xfrm>
          <a:prstGeom prst="rect">
            <a:avLst/>
          </a:prstGeom>
        </p:spPr>
      </p:pic>
      <p:pic>
        <p:nvPicPr>
          <p:cNvPr id="99" name="圖片 98">
            <a:extLst>
              <a:ext uri="{FF2B5EF4-FFF2-40B4-BE49-F238E27FC236}">
                <a16:creationId xmlns:a16="http://schemas.microsoft.com/office/drawing/2014/main" id="{37A37AC4-2E15-50E9-D6A6-E6F90A6A6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0" y="1506458"/>
            <a:ext cx="3135201" cy="339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DD0BB28-AF95-11A5-C945-2D79E9007248}"/>
              </a:ext>
            </a:extLst>
          </p:cNvPr>
          <p:cNvGrpSpPr/>
          <p:nvPr/>
        </p:nvGrpSpPr>
        <p:grpSpPr>
          <a:xfrm>
            <a:off x="4611989" y="4199625"/>
            <a:ext cx="3011082" cy="602655"/>
            <a:chOff x="8319064" y="4579305"/>
            <a:chExt cx="3011082" cy="602655"/>
          </a:xfrm>
        </p:grpSpPr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234A78D-1633-D4E7-F6A1-E3BE50E23F8E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102" name="圖片 101">
              <a:extLst>
                <a:ext uri="{FF2B5EF4-FFF2-40B4-BE49-F238E27FC236}">
                  <a16:creationId xmlns:a16="http://schemas.microsoft.com/office/drawing/2014/main" id="{E0FCF983-73A0-7067-3CC2-1A22205E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BF9495E0-6B8A-7A1A-020D-6CAD33F3E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7587132-70F2-903B-1CC9-0E423A0EC82E}"/>
              </a:ext>
            </a:extLst>
          </p:cNvPr>
          <p:cNvSpPr txBox="1"/>
          <p:nvPr/>
        </p:nvSpPr>
        <p:spPr>
          <a:xfrm>
            <a:off x="5994213" y="1604697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" name="圖片 121">
            <a:extLst>
              <a:ext uri="{FF2B5EF4-FFF2-40B4-BE49-F238E27FC236}">
                <a16:creationId xmlns:a16="http://schemas.microsoft.com/office/drawing/2014/main" id="{92C320FD-8695-B1D1-5D81-F21E7F859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5863" y="6013037"/>
            <a:ext cx="3493311" cy="816935"/>
          </a:xfrm>
          <a:prstGeom prst="rect">
            <a:avLst/>
          </a:prstGeom>
        </p:spPr>
      </p:pic>
      <p:pic>
        <p:nvPicPr>
          <p:cNvPr id="126" name="圖片 125">
            <a:extLst>
              <a:ext uri="{FF2B5EF4-FFF2-40B4-BE49-F238E27FC236}">
                <a16:creationId xmlns:a16="http://schemas.microsoft.com/office/drawing/2014/main" id="{7DCA84C3-1F12-F502-2AED-E2C52E77D29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7331" y="1242011"/>
            <a:ext cx="3210373" cy="1000265"/>
          </a:xfrm>
          <a:prstGeom prst="rect">
            <a:avLst/>
          </a:prstGeom>
        </p:spPr>
      </p:pic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43A21B07-F4C7-CB46-F065-61E28287BA8B}"/>
              </a:ext>
            </a:extLst>
          </p:cNvPr>
          <p:cNvGrpSpPr/>
          <p:nvPr/>
        </p:nvGrpSpPr>
        <p:grpSpPr>
          <a:xfrm>
            <a:off x="8784562" y="5154350"/>
            <a:ext cx="3011082" cy="602655"/>
            <a:chOff x="8319064" y="4579305"/>
            <a:chExt cx="3011082" cy="602655"/>
          </a:xfrm>
        </p:grpSpPr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BBCE01B6-40C9-66C4-C961-8C087B1B8DA9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130" name="圖片 129">
              <a:extLst>
                <a:ext uri="{FF2B5EF4-FFF2-40B4-BE49-F238E27FC236}">
                  <a16:creationId xmlns:a16="http://schemas.microsoft.com/office/drawing/2014/main" id="{8AD356C8-D73B-CEFC-FD39-345FD17C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1CCA12C1-B6F5-987A-9444-C162C5BB5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46A00372-D301-E0F1-D6AF-2E014A43E11C}"/>
              </a:ext>
            </a:extLst>
          </p:cNvPr>
          <p:cNvSpPr txBox="1"/>
          <p:nvPr/>
        </p:nvSpPr>
        <p:spPr>
          <a:xfrm>
            <a:off x="10166786" y="2559422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3B6D3D-0E83-ED30-F912-FE71757D321C}"/>
              </a:ext>
            </a:extLst>
          </p:cNvPr>
          <p:cNvSpPr/>
          <p:nvPr/>
        </p:nvSpPr>
        <p:spPr>
          <a:xfrm>
            <a:off x="250014" y="0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FC0DE93-5192-4934-B90F-F4BE3D5F18CE}"/>
              </a:ext>
            </a:extLst>
          </p:cNvPr>
          <p:cNvSpPr/>
          <p:nvPr/>
        </p:nvSpPr>
        <p:spPr>
          <a:xfrm>
            <a:off x="246065" y="5715"/>
            <a:ext cx="3493311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F0AB4CF3-1932-4E4F-DFB6-E09849CA65A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468" y="74822"/>
            <a:ext cx="2152950" cy="571580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3C5C8D4-0EB2-65B2-FD10-E4CECBBCFFD6}"/>
              </a:ext>
            </a:extLst>
          </p:cNvPr>
          <p:cNvSpPr txBox="1"/>
          <p:nvPr/>
        </p:nvSpPr>
        <p:spPr>
          <a:xfrm>
            <a:off x="289468" y="815179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45BBF23-1EB8-F4F1-5354-13B5A71A8AB4}"/>
              </a:ext>
            </a:extLst>
          </p:cNvPr>
          <p:cNvSpPr txBox="1"/>
          <p:nvPr/>
        </p:nvSpPr>
        <p:spPr>
          <a:xfrm>
            <a:off x="1510287" y="80807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C462FC0-C0C7-5E74-F0ED-D0659BDB6B51}"/>
              </a:ext>
            </a:extLst>
          </p:cNvPr>
          <p:cNvSpPr txBox="1"/>
          <p:nvPr/>
        </p:nvSpPr>
        <p:spPr>
          <a:xfrm>
            <a:off x="2731106" y="812261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3608DCD0-5235-951E-8776-70818C3036A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4491" y="160559"/>
            <a:ext cx="438211" cy="400106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EA75B0A3-E68C-ECC1-6580-480AD35B7A33}"/>
              </a:ext>
            </a:extLst>
          </p:cNvPr>
          <p:cNvSpPr/>
          <p:nvPr/>
        </p:nvSpPr>
        <p:spPr>
          <a:xfrm>
            <a:off x="4396296" y="22496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C3EA22-891C-F363-92CD-C18EEDBB9264}"/>
              </a:ext>
            </a:extLst>
          </p:cNvPr>
          <p:cNvSpPr/>
          <p:nvPr/>
        </p:nvSpPr>
        <p:spPr>
          <a:xfrm>
            <a:off x="4392347" y="28211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F3913E3F-51D7-502D-E678-CBBE3AB28E6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5750" y="97318"/>
            <a:ext cx="2152950" cy="57158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A9B0D902-22B9-143D-E908-B1ECCB20012B}"/>
              </a:ext>
            </a:extLst>
          </p:cNvPr>
          <p:cNvSpPr txBox="1"/>
          <p:nvPr/>
        </p:nvSpPr>
        <p:spPr>
          <a:xfrm>
            <a:off x="4435750" y="837675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F7A26E-B6D9-1D83-269C-B79CDD1FA518}"/>
              </a:ext>
            </a:extLst>
          </p:cNvPr>
          <p:cNvSpPr txBox="1"/>
          <p:nvPr/>
        </p:nvSpPr>
        <p:spPr>
          <a:xfrm>
            <a:off x="5656569" y="830573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AFBB7E4-944B-730E-FA8F-44549808C625}"/>
              </a:ext>
            </a:extLst>
          </p:cNvPr>
          <p:cNvSpPr txBox="1"/>
          <p:nvPr/>
        </p:nvSpPr>
        <p:spPr>
          <a:xfrm>
            <a:off x="6877388" y="83475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32B67DD5-8D5B-F792-009D-079B8F7C0DA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0773" y="183055"/>
            <a:ext cx="438211" cy="400106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1F10B446-81EE-4E7F-1C74-7C2F4B0E52F7}"/>
              </a:ext>
            </a:extLst>
          </p:cNvPr>
          <p:cNvSpPr/>
          <p:nvPr/>
        </p:nvSpPr>
        <p:spPr>
          <a:xfrm>
            <a:off x="8512248" y="-1863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E7528C9-5AA0-1D21-0669-7DC41B036F13}"/>
              </a:ext>
            </a:extLst>
          </p:cNvPr>
          <p:cNvSpPr/>
          <p:nvPr/>
        </p:nvSpPr>
        <p:spPr>
          <a:xfrm>
            <a:off x="8508299" y="3852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E30CCCC5-9976-F13B-B3C8-A9DF949F0E7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1702" y="72959"/>
            <a:ext cx="2152950" cy="571580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B2C110A6-884A-BD4A-16E7-EDCB3D13FE00}"/>
              </a:ext>
            </a:extLst>
          </p:cNvPr>
          <p:cNvSpPr txBox="1"/>
          <p:nvPr/>
        </p:nvSpPr>
        <p:spPr>
          <a:xfrm>
            <a:off x="8551702" y="813316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A743486-783D-E189-FCE2-956449B7AF01}"/>
              </a:ext>
            </a:extLst>
          </p:cNvPr>
          <p:cNvSpPr txBox="1"/>
          <p:nvPr/>
        </p:nvSpPr>
        <p:spPr>
          <a:xfrm>
            <a:off x="9772521" y="806214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E57C275-73B7-A5E3-A260-372E0BADF9B5}"/>
              </a:ext>
            </a:extLst>
          </p:cNvPr>
          <p:cNvSpPr txBox="1"/>
          <p:nvPr/>
        </p:nvSpPr>
        <p:spPr>
          <a:xfrm>
            <a:off x="10993340" y="810398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526E9369-85EA-11D7-5CA9-A7DA283AC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6725" y="158696"/>
            <a:ext cx="438211" cy="400106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D737609C-0B70-75C3-F386-8B1CCD5E7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0197" y="4856063"/>
            <a:ext cx="3318787" cy="19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8ED78F26-C738-05EB-F396-EF1669E494D2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72830F-D0F9-B229-2153-5A927A8ADD9B}"/>
              </a:ext>
            </a:extLst>
          </p:cNvPr>
          <p:cNvSpPr txBox="1"/>
          <p:nvPr/>
        </p:nvSpPr>
        <p:spPr>
          <a:xfrm>
            <a:off x="11869211" y="3385883"/>
            <a:ext cx="10874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</a:t>
            </a:r>
            <a:endParaRPr lang="en-US" altLang="zh-TW" sz="1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12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32CA388-BE62-6291-74CD-D7B4C1F281E4}"/>
              </a:ext>
            </a:extLst>
          </p:cNvPr>
          <p:cNvSpPr/>
          <p:nvPr/>
        </p:nvSpPr>
        <p:spPr>
          <a:xfrm>
            <a:off x="10827911" y="3418802"/>
            <a:ext cx="3228518" cy="4444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B4DEC05D-BC0B-A4A7-70FD-0AD2EF62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690" y="5976504"/>
            <a:ext cx="3566469" cy="1396105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46E92D80-6C08-5BFB-78D7-0CF658C8BBB0}"/>
              </a:ext>
            </a:extLst>
          </p:cNvPr>
          <p:cNvSpPr txBox="1"/>
          <p:nvPr/>
        </p:nvSpPr>
        <p:spPr>
          <a:xfrm>
            <a:off x="11170971" y="1086710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188B59B-136E-D631-BBB5-DF1A0E370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27890" y="4336877"/>
            <a:ext cx="187936" cy="18793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48690E2-637D-F37F-D3F9-ED21B552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663" y="4336877"/>
            <a:ext cx="187937" cy="187937"/>
          </a:xfrm>
          <a:prstGeom prst="rect">
            <a:avLst/>
          </a:prstGeom>
        </p:spPr>
      </p:pic>
      <p:sp>
        <p:nvSpPr>
          <p:cNvPr id="99" name="矩形 98">
            <a:extLst>
              <a:ext uri="{FF2B5EF4-FFF2-40B4-BE49-F238E27FC236}">
                <a16:creationId xmlns:a16="http://schemas.microsoft.com/office/drawing/2014/main" id="{804DB7E8-7C1D-381C-FFC8-34E338477EBC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0" name="圖片 99">
            <a:extLst>
              <a:ext uri="{FF2B5EF4-FFF2-40B4-BE49-F238E27FC236}">
                <a16:creationId xmlns:a16="http://schemas.microsoft.com/office/drawing/2014/main" id="{F321AA8B-9774-42A9-5E9F-F9D1B0A9D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3" y="1238465"/>
            <a:ext cx="3496957" cy="4814447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C86B53E3-1EAF-0EDA-463C-0E57B790B49C}"/>
              </a:ext>
            </a:extLst>
          </p:cNvPr>
          <p:cNvSpPr/>
          <p:nvPr/>
        </p:nvSpPr>
        <p:spPr>
          <a:xfrm>
            <a:off x="4383179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" name="圖片 101">
            <a:extLst>
              <a:ext uri="{FF2B5EF4-FFF2-40B4-BE49-F238E27FC236}">
                <a16:creationId xmlns:a16="http://schemas.microsoft.com/office/drawing/2014/main" id="{38D47B2E-ADF4-D586-92DC-7B50A3715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78" y="1250344"/>
            <a:ext cx="3479330" cy="4815499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69731317-1B54-A285-5873-88F34764A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59" y="6034656"/>
            <a:ext cx="3493311" cy="816935"/>
          </a:xfrm>
          <a:prstGeom prst="rect">
            <a:avLst/>
          </a:prstGeom>
        </p:spPr>
      </p:pic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BC62956B-7CE9-26BC-FD51-644065578E92}"/>
              </a:ext>
            </a:extLst>
          </p:cNvPr>
          <p:cNvSpPr txBox="1"/>
          <p:nvPr/>
        </p:nvSpPr>
        <p:spPr>
          <a:xfrm>
            <a:off x="320052" y="5607172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110" name="圖片 109">
            <a:extLst>
              <a:ext uri="{FF2B5EF4-FFF2-40B4-BE49-F238E27FC236}">
                <a16:creationId xmlns:a16="http://schemas.microsoft.com/office/drawing/2014/main" id="{1C8FDE1C-9DD1-DC6D-F101-2D3D3A06CAE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501" y="5455219"/>
            <a:ext cx="952633" cy="602655"/>
          </a:xfrm>
          <a:prstGeom prst="rect">
            <a:avLst/>
          </a:prstGeom>
        </p:spPr>
      </p:pic>
      <p:pic>
        <p:nvPicPr>
          <p:cNvPr id="111" name="圖片 110">
            <a:extLst>
              <a:ext uri="{FF2B5EF4-FFF2-40B4-BE49-F238E27FC236}">
                <a16:creationId xmlns:a16="http://schemas.microsoft.com/office/drawing/2014/main" id="{C56DD42A-3CB5-B2F9-3B61-2542351885E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790637" y="5508409"/>
            <a:ext cx="952633" cy="602655"/>
          </a:xfrm>
          <a:prstGeom prst="rect">
            <a:avLst/>
          </a:prstGeom>
        </p:spPr>
      </p:pic>
      <p:pic>
        <p:nvPicPr>
          <p:cNvPr id="118" name="圖片 117">
            <a:extLst>
              <a:ext uri="{FF2B5EF4-FFF2-40B4-BE49-F238E27FC236}">
                <a16:creationId xmlns:a16="http://schemas.microsoft.com/office/drawing/2014/main" id="{A1E3F14A-EA62-A031-D0E7-448D6C406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5075" y="6035351"/>
            <a:ext cx="3493311" cy="816935"/>
          </a:xfrm>
          <a:prstGeom prst="rect">
            <a:avLst/>
          </a:prstGeom>
        </p:spPr>
      </p:pic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BBFFE566-9C78-1D25-E71E-12333D89D238}"/>
              </a:ext>
            </a:extLst>
          </p:cNvPr>
          <p:cNvSpPr txBox="1"/>
          <p:nvPr/>
        </p:nvSpPr>
        <p:spPr>
          <a:xfrm>
            <a:off x="4455168" y="5607867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120" name="圖片 119">
            <a:extLst>
              <a:ext uri="{FF2B5EF4-FFF2-40B4-BE49-F238E27FC236}">
                <a16:creationId xmlns:a16="http://schemas.microsoft.com/office/drawing/2014/main" id="{40A7954E-5493-6EA2-7706-C9E9C8A38FE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3617" y="5455914"/>
            <a:ext cx="952633" cy="602655"/>
          </a:xfrm>
          <a:prstGeom prst="rect">
            <a:avLst/>
          </a:prstGeom>
        </p:spPr>
      </p:pic>
      <p:pic>
        <p:nvPicPr>
          <p:cNvPr id="121" name="圖片 120">
            <a:extLst>
              <a:ext uri="{FF2B5EF4-FFF2-40B4-BE49-F238E27FC236}">
                <a16:creationId xmlns:a16="http://schemas.microsoft.com/office/drawing/2014/main" id="{66B3F538-A644-5D09-2C0C-9F2A0E6A306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925753" y="5509104"/>
            <a:ext cx="952633" cy="602655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B4B5690-6E69-554F-0294-41B6D866E9FE}"/>
              </a:ext>
            </a:extLst>
          </p:cNvPr>
          <p:cNvSpPr/>
          <p:nvPr/>
        </p:nvSpPr>
        <p:spPr>
          <a:xfrm>
            <a:off x="8426865" y="3087988"/>
            <a:ext cx="3497391" cy="444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A491992-9F64-388F-8D73-1A5D49536DF7}"/>
              </a:ext>
            </a:extLst>
          </p:cNvPr>
          <p:cNvSpPr txBox="1"/>
          <p:nvPr/>
        </p:nvSpPr>
        <p:spPr>
          <a:xfrm>
            <a:off x="13604543" y="4792548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E0590B3-5AB8-C5F3-555F-B3F8A3FAE40E}"/>
              </a:ext>
            </a:extLst>
          </p:cNvPr>
          <p:cNvSpPr txBox="1"/>
          <p:nvPr/>
        </p:nvSpPr>
        <p:spPr>
          <a:xfrm>
            <a:off x="14798834" y="4791590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047F35A-0077-1020-9CDE-F837F7D719E6}"/>
              </a:ext>
            </a:extLst>
          </p:cNvPr>
          <p:cNvSpPr txBox="1"/>
          <p:nvPr/>
        </p:nvSpPr>
        <p:spPr>
          <a:xfrm>
            <a:off x="12102416" y="4728443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59486-B449-6F46-8A43-648EBCF761D3}"/>
              </a:ext>
            </a:extLst>
          </p:cNvPr>
          <p:cNvSpPr/>
          <p:nvPr/>
        </p:nvSpPr>
        <p:spPr>
          <a:xfrm>
            <a:off x="250014" y="0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D6D755-A17C-F08F-000F-AD2F9B0BD220}"/>
              </a:ext>
            </a:extLst>
          </p:cNvPr>
          <p:cNvSpPr/>
          <p:nvPr/>
        </p:nvSpPr>
        <p:spPr>
          <a:xfrm>
            <a:off x="246065" y="5715"/>
            <a:ext cx="3493311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F0F8A4-92AE-C122-FAE5-F651A5D0B63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468" y="74822"/>
            <a:ext cx="2152950" cy="5715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9E9142A-AE78-3464-89C7-DC2423E1AF45}"/>
              </a:ext>
            </a:extLst>
          </p:cNvPr>
          <p:cNvSpPr txBox="1"/>
          <p:nvPr/>
        </p:nvSpPr>
        <p:spPr>
          <a:xfrm>
            <a:off x="289468" y="815179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529ED5-43B0-1886-AB44-9FAF69E47BDF}"/>
              </a:ext>
            </a:extLst>
          </p:cNvPr>
          <p:cNvSpPr txBox="1"/>
          <p:nvPr/>
        </p:nvSpPr>
        <p:spPr>
          <a:xfrm>
            <a:off x="1510287" y="80807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BD4BB-26D3-153F-FA16-62CC265CAEC1}"/>
              </a:ext>
            </a:extLst>
          </p:cNvPr>
          <p:cNvSpPr txBox="1"/>
          <p:nvPr/>
        </p:nvSpPr>
        <p:spPr>
          <a:xfrm>
            <a:off x="2731106" y="812261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0C5B6F0-23B8-88DE-1A49-A6C359E058A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4491" y="160559"/>
            <a:ext cx="438211" cy="4001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CF4DE6A-9CBD-0D5E-B44E-63C88F42508A}"/>
              </a:ext>
            </a:extLst>
          </p:cNvPr>
          <p:cNvSpPr/>
          <p:nvPr/>
        </p:nvSpPr>
        <p:spPr>
          <a:xfrm>
            <a:off x="4396296" y="22496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AAABE3-8E19-98D1-2D40-46915A7772DA}"/>
              </a:ext>
            </a:extLst>
          </p:cNvPr>
          <p:cNvSpPr/>
          <p:nvPr/>
        </p:nvSpPr>
        <p:spPr>
          <a:xfrm>
            <a:off x="4392347" y="28211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BB3CCB8-CF01-4FFA-6435-CCE479A401D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5750" y="97318"/>
            <a:ext cx="2152950" cy="57158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332E3D-95B6-D277-D048-8B7E434B6EC1}"/>
              </a:ext>
            </a:extLst>
          </p:cNvPr>
          <p:cNvSpPr txBox="1"/>
          <p:nvPr/>
        </p:nvSpPr>
        <p:spPr>
          <a:xfrm>
            <a:off x="4435750" y="837675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E32F5F-0D02-EB7C-E32B-91D4DA5A2B09}"/>
              </a:ext>
            </a:extLst>
          </p:cNvPr>
          <p:cNvSpPr txBox="1"/>
          <p:nvPr/>
        </p:nvSpPr>
        <p:spPr>
          <a:xfrm>
            <a:off x="5656569" y="830573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DF3D22-BC58-CE5B-4CC0-2D8F193DCF93}"/>
              </a:ext>
            </a:extLst>
          </p:cNvPr>
          <p:cNvSpPr txBox="1"/>
          <p:nvPr/>
        </p:nvSpPr>
        <p:spPr>
          <a:xfrm>
            <a:off x="6877388" y="83475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22A24DC-D63E-0AB9-B845-C7AAE2D0420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0773" y="183055"/>
            <a:ext cx="43821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3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8ED78F26-C738-05EB-F396-EF1669E494D2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EFD60C-9AFC-70A6-9B2C-50FF34E0259B}"/>
              </a:ext>
            </a:extLst>
          </p:cNvPr>
          <p:cNvSpPr/>
          <p:nvPr/>
        </p:nvSpPr>
        <p:spPr>
          <a:xfrm>
            <a:off x="8461110" y="-12931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C3C9AE-6975-5CCF-7B3A-39A2F78D6934}"/>
              </a:ext>
            </a:extLst>
          </p:cNvPr>
          <p:cNvSpPr/>
          <p:nvPr/>
        </p:nvSpPr>
        <p:spPr>
          <a:xfrm>
            <a:off x="8463061" y="-12236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8C0F0C-8DAB-B17B-8F04-F5B2951D65E1}"/>
              </a:ext>
            </a:extLst>
          </p:cNvPr>
          <p:cNvSpPr/>
          <p:nvPr/>
        </p:nvSpPr>
        <p:spPr>
          <a:xfrm>
            <a:off x="8460110" y="3552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3116D03-4982-C16B-8E98-E1DF4E4E8A1E}"/>
              </a:ext>
            </a:extLst>
          </p:cNvPr>
          <p:cNvSpPr/>
          <p:nvPr/>
        </p:nvSpPr>
        <p:spPr>
          <a:xfrm>
            <a:off x="4385130" y="695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B698CA-D2A9-C125-61F1-EA33B2454A54}"/>
              </a:ext>
            </a:extLst>
          </p:cNvPr>
          <p:cNvSpPr/>
          <p:nvPr/>
        </p:nvSpPr>
        <p:spPr>
          <a:xfrm>
            <a:off x="4392347" y="28211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D7780F5-4C50-4319-9E01-145163B8AF54}"/>
              </a:ext>
            </a:extLst>
          </p:cNvPr>
          <p:cNvSpPr/>
          <p:nvPr/>
        </p:nvSpPr>
        <p:spPr>
          <a:xfrm>
            <a:off x="250014" y="0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6A8426-6203-1C29-3A49-2613E879A3B2}"/>
              </a:ext>
            </a:extLst>
          </p:cNvPr>
          <p:cNvSpPr/>
          <p:nvPr/>
        </p:nvSpPr>
        <p:spPr>
          <a:xfrm>
            <a:off x="246065" y="5715"/>
            <a:ext cx="3493311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04DB7E8-7C1D-381C-FFC8-34E338477EBC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0" name="圖片 99">
            <a:extLst>
              <a:ext uri="{FF2B5EF4-FFF2-40B4-BE49-F238E27FC236}">
                <a16:creationId xmlns:a16="http://schemas.microsoft.com/office/drawing/2014/main" id="{F321AA8B-9774-42A9-5E9F-F9D1B0A9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3" y="1238465"/>
            <a:ext cx="3496957" cy="4814447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C86B53E3-1EAF-0EDA-463C-0E57B790B49C}"/>
              </a:ext>
            </a:extLst>
          </p:cNvPr>
          <p:cNvSpPr/>
          <p:nvPr/>
        </p:nvSpPr>
        <p:spPr>
          <a:xfrm>
            <a:off x="4383179" y="0"/>
            <a:ext cx="3482830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" name="圖片 101">
            <a:extLst>
              <a:ext uri="{FF2B5EF4-FFF2-40B4-BE49-F238E27FC236}">
                <a16:creationId xmlns:a16="http://schemas.microsoft.com/office/drawing/2014/main" id="{38D47B2E-ADF4-D586-92DC-7B50A3715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78" y="1250344"/>
            <a:ext cx="3479330" cy="4815499"/>
          </a:xfrm>
          <a:prstGeom prst="rect">
            <a:avLst/>
          </a:prstGeom>
        </p:spPr>
      </p:pic>
      <p:pic>
        <p:nvPicPr>
          <p:cNvPr id="104" name="圖片 103">
            <a:extLst>
              <a:ext uri="{FF2B5EF4-FFF2-40B4-BE49-F238E27FC236}">
                <a16:creationId xmlns:a16="http://schemas.microsoft.com/office/drawing/2014/main" id="{5D688525-8022-BA10-3559-B3DC438572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468" y="74822"/>
            <a:ext cx="2152950" cy="571580"/>
          </a:xfrm>
          <a:prstGeom prst="rect">
            <a:avLst/>
          </a:prstGeom>
        </p:spPr>
      </p:pic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5BE18707-806C-2672-473C-6FE439A267DA}"/>
              </a:ext>
            </a:extLst>
          </p:cNvPr>
          <p:cNvSpPr txBox="1"/>
          <p:nvPr/>
        </p:nvSpPr>
        <p:spPr>
          <a:xfrm>
            <a:off x="289468" y="815179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8B17D59-BC40-1DF4-1705-A66283E74155}"/>
              </a:ext>
            </a:extLst>
          </p:cNvPr>
          <p:cNvSpPr txBox="1"/>
          <p:nvPr/>
        </p:nvSpPr>
        <p:spPr>
          <a:xfrm>
            <a:off x="1510287" y="80807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菜單專區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1823F4EB-B451-D165-ED1D-E3D98ECE4FB5}"/>
              </a:ext>
            </a:extLst>
          </p:cNvPr>
          <p:cNvSpPr txBox="1"/>
          <p:nvPr/>
        </p:nvSpPr>
        <p:spPr>
          <a:xfrm>
            <a:off x="2731106" y="812261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門市據點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8" name="圖片 107">
            <a:extLst>
              <a:ext uri="{FF2B5EF4-FFF2-40B4-BE49-F238E27FC236}">
                <a16:creationId xmlns:a16="http://schemas.microsoft.com/office/drawing/2014/main" id="{69731317-1B54-A285-5873-88F34764A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59" y="6034656"/>
            <a:ext cx="3493311" cy="816935"/>
          </a:xfrm>
          <a:prstGeom prst="rect">
            <a:avLst/>
          </a:prstGeom>
        </p:spPr>
      </p:pic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BC62956B-7CE9-26BC-FD51-644065578E92}"/>
              </a:ext>
            </a:extLst>
          </p:cNvPr>
          <p:cNvSpPr txBox="1"/>
          <p:nvPr/>
        </p:nvSpPr>
        <p:spPr>
          <a:xfrm>
            <a:off x="320052" y="5607172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110" name="圖片 109">
            <a:extLst>
              <a:ext uri="{FF2B5EF4-FFF2-40B4-BE49-F238E27FC236}">
                <a16:creationId xmlns:a16="http://schemas.microsoft.com/office/drawing/2014/main" id="{1C8FDE1C-9DD1-DC6D-F101-2D3D3A06CAE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501" y="5455219"/>
            <a:ext cx="952633" cy="602655"/>
          </a:xfrm>
          <a:prstGeom prst="rect">
            <a:avLst/>
          </a:prstGeom>
        </p:spPr>
      </p:pic>
      <p:pic>
        <p:nvPicPr>
          <p:cNvPr id="111" name="圖片 110">
            <a:extLst>
              <a:ext uri="{FF2B5EF4-FFF2-40B4-BE49-F238E27FC236}">
                <a16:creationId xmlns:a16="http://schemas.microsoft.com/office/drawing/2014/main" id="{C56DD42A-3CB5-B2F9-3B61-2542351885E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790637" y="5508409"/>
            <a:ext cx="952633" cy="602655"/>
          </a:xfrm>
          <a:prstGeom prst="rect">
            <a:avLst/>
          </a:prstGeom>
        </p:spPr>
      </p:pic>
      <p:pic>
        <p:nvPicPr>
          <p:cNvPr id="112" name="圖片 111">
            <a:extLst>
              <a:ext uri="{FF2B5EF4-FFF2-40B4-BE49-F238E27FC236}">
                <a16:creationId xmlns:a16="http://schemas.microsoft.com/office/drawing/2014/main" id="{59BECF68-34B7-7E4D-25B3-1E68CB0D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4491" y="160559"/>
            <a:ext cx="438211" cy="400106"/>
          </a:xfrm>
          <a:prstGeom prst="rect">
            <a:avLst/>
          </a:prstGeom>
        </p:spPr>
      </p:pic>
      <p:pic>
        <p:nvPicPr>
          <p:cNvPr id="114" name="圖片 113">
            <a:extLst>
              <a:ext uri="{FF2B5EF4-FFF2-40B4-BE49-F238E27FC236}">
                <a16:creationId xmlns:a16="http://schemas.microsoft.com/office/drawing/2014/main" id="{B973667C-8ED4-1F4F-E333-298E24C3A0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584" y="75517"/>
            <a:ext cx="2152950" cy="571580"/>
          </a:xfrm>
          <a:prstGeom prst="rect">
            <a:avLst/>
          </a:prstGeom>
        </p:spPr>
      </p:pic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77FD440-90CD-83CF-01B8-FBCB0A3FD569}"/>
              </a:ext>
            </a:extLst>
          </p:cNvPr>
          <p:cNvSpPr txBox="1"/>
          <p:nvPr/>
        </p:nvSpPr>
        <p:spPr>
          <a:xfrm>
            <a:off x="4424584" y="815874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菜單專區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DF96CB1B-E952-8F62-DA58-2A56BE72DBF2}"/>
              </a:ext>
            </a:extLst>
          </p:cNvPr>
          <p:cNvSpPr txBox="1"/>
          <p:nvPr/>
        </p:nvSpPr>
        <p:spPr>
          <a:xfrm>
            <a:off x="5645403" y="808772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門市據點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F8768558-AA6C-2E23-9F76-02E0CD1CD780}"/>
              </a:ext>
            </a:extLst>
          </p:cNvPr>
          <p:cNvSpPr txBox="1"/>
          <p:nvPr/>
        </p:nvSpPr>
        <p:spPr>
          <a:xfrm>
            <a:off x="6866222" y="812956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線上購物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8" name="圖片 117">
            <a:extLst>
              <a:ext uri="{FF2B5EF4-FFF2-40B4-BE49-F238E27FC236}">
                <a16:creationId xmlns:a16="http://schemas.microsoft.com/office/drawing/2014/main" id="{A1E3F14A-EA62-A031-D0E7-448D6C406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075" y="6035351"/>
            <a:ext cx="3493311" cy="816935"/>
          </a:xfrm>
          <a:prstGeom prst="rect">
            <a:avLst/>
          </a:prstGeom>
        </p:spPr>
      </p:pic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BBFFE566-9C78-1D25-E71E-12333D89D238}"/>
              </a:ext>
            </a:extLst>
          </p:cNvPr>
          <p:cNvSpPr txBox="1"/>
          <p:nvPr/>
        </p:nvSpPr>
        <p:spPr>
          <a:xfrm>
            <a:off x="4455168" y="5607867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120" name="圖片 119">
            <a:extLst>
              <a:ext uri="{FF2B5EF4-FFF2-40B4-BE49-F238E27FC236}">
                <a16:creationId xmlns:a16="http://schemas.microsoft.com/office/drawing/2014/main" id="{40A7954E-5493-6EA2-7706-C9E9C8A38FE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3617" y="5455914"/>
            <a:ext cx="952633" cy="602655"/>
          </a:xfrm>
          <a:prstGeom prst="rect">
            <a:avLst/>
          </a:prstGeom>
        </p:spPr>
      </p:pic>
      <p:pic>
        <p:nvPicPr>
          <p:cNvPr id="121" name="圖片 120">
            <a:extLst>
              <a:ext uri="{FF2B5EF4-FFF2-40B4-BE49-F238E27FC236}">
                <a16:creationId xmlns:a16="http://schemas.microsoft.com/office/drawing/2014/main" id="{66B3F538-A644-5D09-2C0C-9F2A0E6A30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925753" y="5509104"/>
            <a:ext cx="952633" cy="602655"/>
          </a:xfrm>
          <a:prstGeom prst="rect">
            <a:avLst/>
          </a:prstGeom>
        </p:spPr>
      </p:pic>
      <p:pic>
        <p:nvPicPr>
          <p:cNvPr id="122" name="圖片 121">
            <a:extLst>
              <a:ext uri="{FF2B5EF4-FFF2-40B4-BE49-F238E27FC236}">
                <a16:creationId xmlns:a16="http://schemas.microsoft.com/office/drawing/2014/main" id="{9ED3B83B-8D71-E27F-518A-23D39C62BD1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9607" y="161254"/>
            <a:ext cx="438211" cy="4001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EBA17D7-2D4B-5A32-647B-0F6734CCA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09" y="1237413"/>
            <a:ext cx="3479330" cy="48154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8C3A392-1B48-A649-8291-3A080061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006" y="6022420"/>
            <a:ext cx="3493311" cy="81693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CE02D8-0352-B67B-E928-D56332D45DFD}"/>
              </a:ext>
            </a:extLst>
          </p:cNvPr>
          <p:cNvSpPr txBox="1"/>
          <p:nvPr/>
        </p:nvSpPr>
        <p:spPr>
          <a:xfrm>
            <a:off x="8533099" y="5594936"/>
            <a:ext cx="20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LATEST </a:t>
            </a:r>
            <a:r>
              <a:rPr lang="zh-TW" altLang="en-US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cap="al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8DD0BD0-4167-BEAC-A8DF-0384B1F2017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1548" y="5442983"/>
            <a:ext cx="952633" cy="6026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D03F17E-0664-46D0-4869-9AC31E96D03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3F0E9"/>
              </a:clrFrom>
              <a:clrTo>
                <a:srgbClr val="F3F0E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003684" y="5496173"/>
            <a:ext cx="952633" cy="60265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4EAF23B-90D2-CFD2-2DE8-11D8DB0CA6B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27538" y="148323"/>
            <a:ext cx="438211" cy="40010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072830F-D0F9-B229-2153-5A927A8ADD9B}"/>
              </a:ext>
            </a:extLst>
          </p:cNvPr>
          <p:cNvSpPr txBox="1"/>
          <p:nvPr/>
        </p:nvSpPr>
        <p:spPr>
          <a:xfrm>
            <a:off x="8457301" y="142282"/>
            <a:ext cx="25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3EB4C3-1F9C-2978-4BD4-278938F8E509}"/>
              </a:ext>
            </a:extLst>
          </p:cNvPr>
          <p:cNvSpPr txBox="1"/>
          <p:nvPr/>
        </p:nvSpPr>
        <p:spPr>
          <a:xfrm>
            <a:off x="9590783" y="815178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D6C777-950A-D696-9ABB-A511E9AFAE83}"/>
              </a:ext>
            </a:extLst>
          </p:cNvPr>
          <p:cNvSpPr txBox="1"/>
          <p:nvPr/>
        </p:nvSpPr>
        <p:spPr>
          <a:xfrm>
            <a:off x="10887037" y="818314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6C136B-6B59-9C1D-AEF8-14BC1DDC4391}"/>
              </a:ext>
            </a:extLst>
          </p:cNvPr>
          <p:cNvSpPr txBox="1"/>
          <p:nvPr/>
        </p:nvSpPr>
        <p:spPr>
          <a:xfrm>
            <a:off x="8134606" y="779151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B4DEC05D-BC0B-A4A7-70FD-0AD2EF6273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301" y="5493036"/>
            <a:ext cx="3566469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B76C002-053A-2658-F77D-2E592B623BBC}"/>
              </a:ext>
            </a:extLst>
          </p:cNvPr>
          <p:cNvSpPr/>
          <p:nvPr/>
        </p:nvSpPr>
        <p:spPr>
          <a:xfrm>
            <a:off x="8518295" y="694"/>
            <a:ext cx="3477378" cy="6019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58B50A-ACC2-0664-95EE-FA282A9C0E12}"/>
              </a:ext>
            </a:extLst>
          </p:cNvPr>
          <p:cNvSpPr/>
          <p:nvPr/>
        </p:nvSpPr>
        <p:spPr>
          <a:xfrm>
            <a:off x="8495188" y="-695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17C8D3-8B71-BFB8-795C-7F11940D25A6}"/>
              </a:ext>
            </a:extLst>
          </p:cNvPr>
          <p:cNvSpPr/>
          <p:nvPr/>
        </p:nvSpPr>
        <p:spPr>
          <a:xfrm>
            <a:off x="250014" y="0"/>
            <a:ext cx="34773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450A23-4143-212D-AA24-C5C0014B7DD8}"/>
              </a:ext>
            </a:extLst>
          </p:cNvPr>
          <p:cNvSpPr/>
          <p:nvPr/>
        </p:nvSpPr>
        <p:spPr>
          <a:xfrm>
            <a:off x="255738" y="9981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6291C4-43E1-9E5C-B162-FE091E6B411C}"/>
              </a:ext>
            </a:extLst>
          </p:cNvPr>
          <p:cNvSpPr/>
          <p:nvPr/>
        </p:nvSpPr>
        <p:spPr>
          <a:xfrm>
            <a:off x="4385130" y="694"/>
            <a:ext cx="3477378" cy="6857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E9405F-CC4D-2B1F-E2F5-F4F657A422D7}"/>
              </a:ext>
            </a:extLst>
          </p:cNvPr>
          <p:cNvSpPr/>
          <p:nvPr/>
        </p:nvSpPr>
        <p:spPr>
          <a:xfrm>
            <a:off x="4383332" y="12039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7C76D-75CF-6FCC-1F39-EE320CAA9F81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1EA89C-E1E7-15ED-CC30-54EF29F18DF2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B55613-12F8-618A-FEF7-479DB6379E2F}"/>
              </a:ext>
            </a:extLst>
          </p:cNvPr>
          <p:cNvSpPr/>
          <p:nvPr/>
        </p:nvSpPr>
        <p:spPr>
          <a:xfrm>
            <a:off x="4383179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C836306-7157-8E44-DDBF-C6A237868169}"/>
              </a:ext>
            </a:extLst>
          </p:cNvPr>
          <p:cNvSpPr/>
          <p:nvPr/>
        </p:nvSpPr>
        <p:spPr>
          <a:xfrm>
            <a:off x="253515" y="16093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A6B6923-CBD2-B75B-A3BB-E68C644E492C}"/>
              </a:ext>
            </a:extLst>
          </p:cNvPr>
          <p:cNvSpPr/>
          <p:nvPr/>
        </p:nvSpPr>
        <p:spPr>
          <a:xfrm>
            <a:off x="4385130" y="13095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9E4D86-5A87-B8B2-12E3-FFDC72AAB0FD}"/>
              </a:ext>
            </a:extLst>
          </p:cNvPr>
          <p:cNvSpPr/>
          <p:nvPr/>
        </p:nvSpPr>
        <p:spPr>
          <a:xfrm>
            <a:off x="4385342" y="15952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2F6AF9-2028-342A-8702-1C3DCD336A8E}"/>
              </a:ext>
            </a:extLst>
          </p:cNvPr>
          <p:cNvSpPr/>
          <p:nvPr/>
        </p:nvSpPr>
        <p:spPr>
          <a:xfrm>
            <a:off x="256008" y="15613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AE6FB8-69ED-0F27-D718-12D825CA8F10}"/>
              </a:ext>
            </a:extLst>
          </p:cNvPr>
          <p:cNvSpPr/>
          <p:nvPr/>
        </p:nvSpPr>
        <p:spPr>
          <a:xfrm>
            <a:off x="8516344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97AAD6F-1ABB-BB48-DB29-A3967029F0F0}"/>
              </a:ext>
            </a:extLst>
          </p:cNvPr>
          <p:cNvSpPr/>
          <p:nvPr/>
        </p:nvSpPr>
        <p:spPr>
          <a:xfrm>
            <a:off x="8524337" y="-4808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BDA5BC-03D2-6A21-2D24-A0E3F5CF6D0D}"/>
              </a:ext>
            </a:extLst>
          </p:cNvPr>
          <p:cNvSpPr/>
          <p:nvPr/>
        </p:nvSpPr>
        <p:spPr>
          <a:xfrm>
            <a:off x="8511853" y="3552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2925B8-514F-1485-9E3E-679C3F19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70" y="2461182"/>
            <a:ext cx="3150534" cy="3393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B0263DC9-FF63-5C0D-8CF4-9741A10A69E0}"/>
              </a:ext>
            </a:extLst>
          </p:cNvPr>
          <p:cNvSpPr txBox="1"/>
          <p:nvPr/>
        </p:nvSpPr>
        <p:spPr>
          <a:xfrm>
            <a:off x="479926" y="2461183"/>
            <a:ext cx="1723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500" b="1" i="0" cap="all" dirty="0">
                <a:solidFill>
                  <a:srgbClr val="1E545D"/>
                </a:solidFill>
                <a:effectLst/>
                <a:latin typeface="Arial Black" panose="020B0A04020102020204" pitchFamily="34" charset="0"/>
                <a:ea typeface="微軟正黑體" panose="020B0604030504040204" pitchFamily="34" charset="-120"/>
              </a:rPr>
              <a:t>NEWS</a:t>
            </a:r>
            <a:endParaRPr lang="zh-TW" altLang="en-US" sz="3500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A51507C-AA32-1AA6-52A4-B174096C5925}"/>
              </a:ext>
            </a:extLst>
          </p:cNvPr>
          <p:cNvCxnSpPr>
            <a:cxnSpLocks/>
          </p:cNvCxnSpPr>
          <p:nvPr/>
        </p:nvCxnSpPr>
        <p:spPr>
          <a:xfrm>
            <a:off x="417859" y="2543925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1EAE8E-025B-BA23-0F06-7CA3080F43AE}"/>
              </a:ext>
            </a:extLst>
          </p:cNvPr>
          <p:cNvSpPr txBox="1"/>
          <p:nvPr/>
        </p:nvSpPr>
        <p:spPr>
          <a:xfrm>
            <a:off x="2110805" y="2609165"/>
            <a:ext cx="1409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997DE96-F54E-D3C0-C94F-0D221F9D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9" y="3230837"/>
            <a:ext cx="3135201" cy="339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3AA9238E-449A-7509-22E4-55E3E2889749}"/>
              </a:ext>
            </a:extLst>
          </p:cNvPr>
          <p:cNvSpPr txBox="1"/>
          <p:nvPr/>
        </p:nvSpPr>
        <p:spPr>
          <a:xfrm>
            <a:off x="1862142" y="3329076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3BC433A2-E91B-6E26-D427-F8633A81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14" y="1242543"/>
            <a:ext cx="3263590" cy="1316562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E289F39E-726C-1170-5B62-3265D9EABFEC}"/>
              </a:ext>
            </a:extLst>
          </p:cNvPr>
          <p:cNvSpPr txBox="1"/>
          <p:nvPr/>
        </p:nvSpPr>
        <p:spPr>
          <a:xfrm>
            <a:off x="4611997" y="1382535"/>
            <a:ext cx="1723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500" b="1" i="0" cap="all" dirty="0">
                <a:solidFill>
                  <a:srgbClr val="1E545D"/>
                </a:solidFill>
                <a:effectLst/>
                <a:latin typeface="Arial Black" panose="020B0A04020102020204" pitchFamily="34" charset="0"/>
                <a:ea typeface="微軟正黑體" panose="020B0604030504040204" pitchFamily="34" charset="-120"/>
              </a:rPr>
              <a:t>NEWS</a:t>
            </a:r>
            <a:endParaRPr lang="zh-TW" altLang="en-US" sz="3500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32D3CA7-18D6-01C3-485E-C901281C9B39}"/>
              </a:ext>
            </a:extLst>
          </p:cNvPr>
          <p:cNvCxnSpPr>
            <a:cxnSpLocks/>
          </p:cNvCxnSpPr>
          <p:nvPr/>
        </p:nvCxnSpPr>
        <p:spPr>
          <a:xfrm>
            <a:off x="4549930" y="1319713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CFBC666-4CAD-1860-9F32-0C7B37123286}"/>
              </a:ext>
            </a:extLst>
          </p:cNvPr>
          <p:cNvSpPr txBox="1"/>
          <p:nvPr/>
        </p:nvSpPr>
        <p:spPr>
          <a:xfrm>
            <a:off x="6242876" y="1530517"/>
            <a:ext cx="1409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EFA30AA6-8CFC-629C-ED11-9323A6B6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0" y="2152189"/>
            <a:ext cx="3135201" cy="339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C4D6007C-FE6B-BA06-55C4-9A703CB755F9}"/>
              </a:ext>
            </a:extLst>
          </p:cNvPr>
          <p:cNvGrpSpPr/>
          <p:nvPr/>
        </p:nvGrpSpPr>
        <p:grpSpPr>
          <a:xfrm>
            <a:off x="4611989" y="4845356"/>
            <a:ext cx="3011082" cy="602655"/>
            <a:chOff x="8319064" y="4579305"/>
            <a:chExt cx="3011082" cy="602655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3D3ADCA-9F6B-8D32-AD92-1FA1A8C33607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CED5CC80-AE04-C186-6D1D-311FA56B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5A95DD1-847C-E870-E903-5856BDC54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4BF2961-3B2D-E7C4-45B7-22A41173B074}"/>
              </a:ext>
            </a:extLst>
          </p:cNvPr>
          <p:cNvSpPr txBox="1"/>
          <p:nvPr/>
        </p:nvSpPr>
        <p:spPr>
          <a:xfrm>
            <a:off x="5994213" y="2250428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25DCD1-D8DA-1D89-EB1B-44BF982D1211}"/>
              </a:ext>
            </a:extLst>
          </p:cNvPr>
          <p:cNvCxnSpPr>
            <a:cxnSpLocks/>
          </p:cNvCxnSpPr>
          <p:nvPr/>
        </p:nvCxnSpPr>
        <p:spPr>
          <a:xfrm>
            <a:off x="8683095" y="1319713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圖片 59">
            <a:extLst>
              <a:ext uri="{FF2B5EF4-FFF2-40B4-BE49-F238E27FC236}">
                <a16:creationId xmlns:a16="http://schemas.microsoft.com/office/drawing/2014/main" id="{CD6A5887-9646-1734-07BB-61CC0E0BD9F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7331" y="1242011"/>
            <a:ext cx="3210373" cy="1000265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A7BE72AC-B85F-8228-A0C1-D68A9E62C4C5}"/>
              </a:ext>
            </a:extLst>
          </p:cNvPr>
          <p:cNvSpPr txBox="1"/>
          <p:nvPr/>
        </p:nvSpPr>
        <p:spPr>
          <a:xfrm>
            <a:off x="10166786" y="2559422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E6CE0A9E-19B0-6643-0FFF-D3D7DC4A0D2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7992" y="176652"/>
            <a:ext cx="438211" cy="400106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F470D371-BE80-49BA-F6B7-B600EEF09197}"/>
              </a:ext>
            </a:extLst>
          </p:cNvPr>
          <p:cNvSpPr txBox="1"/>
          <p:nvPr/>
        </p:nvSpPr>
        <p:spPr>
          <a:xfrm>
            <a:off x="247755" y="170611"/>
            <a:ext cx="25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20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7E3A6CE-B698-3945-6BEF-D00178274074}"/>
              </a:ext>
            </a:extLst>
          </p:cNvPr>
          <p:cNvSpPr txBox="1"/>
          <p:nvPr/>
        </p:nvSpPr>
        <p:spPr>
          <a:xfrm>
            <a:off x="1381237" y="843507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E6DD1B3-5FD7-89F6-B105-084647BAE060}"/>
              </a:ext>
            </a:extLst>
          </p:cNvPr>
          <p:cNvSpPr txBox="1"/>
          <p:nvPr/>
        </p:nvSpPr>
        <p:spPr>
          <a:xfrm>
            <a:off x="2677491" y="846643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7BB1A4B-933F-DE23-53D1-8AF65EC4B92E}"/>
              </a:ext>
            </a:extLst>
          </p:cNvPr>
          <p:cNvSpPr txBox="1"/>
          <p:nvPr/>
        </p:nvSpPr>
        <p:spPr>
          <a:xfrm>
            <a:off x="-74940" y="807480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pic>
        <p:nvPicPr>
          <p:cNvPr id="74" name="圖片 73">
            <a:extLst>
              <a:ext uri="{FF2B5EF4-FFF2-40B4-BE49-F238E27FC236}">
                <a16:creationId xmlns:a16="http://schemas.microsoft.com/office/drawing/2014/main" id="{6259BDB3-706E-AE98-31A3-F5C92A5A37F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9607" y="173654"/>
            <a:ext cx="438211" cy="400106"/>
          </a:xfrm>
          <a:prstGeom prst="rect">
            <a:avLst/>
          </a:prstGeom>
        </p:spPr>
      </p:pic>
      <p:sp>
        <p:nvSpPr>
          <p:cNvPr id="75" name="文字方塊 74">
            <a:extLst>
              <a:ext uri="{FF2B5EF4-FFF2-40B4-BE49-F238E27FC236}">
                <a16:creationId xmlns:a16="http://schemas.microsoft.com/office/drawing/2014/main" id="{FB8BE368-9791-ACAB-5D65-CFFB5B99EFBF}"/>
              </a:ext>
            </a:extLst>
          </p:cNvPr>
          <p:cNvSpPr txBox="1"/>
          <p:nvPr/>
        </p:nvSpPr>
        <p:spPr>
          <a:xfrm>
            <a:off x="4379370" y="167613"/>
            <a:ext cx="25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2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B33C6A4-1487-F6E0-6F01-67A29A6C31C1}"/>
              </a:ext>
            </a:extLst>
          </p:cNvPr>
          <p:cNvSpPr txBox="1"/>
          <p:nvPr/>
        </p:nvSpPr>
        <p:spPr>
          <a:xfrm>
            <a:off x="5512852" y="840509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8C6DBA1-AE9F-BC97-9A65-D217A7700BBD}"/>
              </a:ext>
            </a:extLst>
          </p:cNvPr>
          <p:cNvSpPr txBox="1"/>
          <p:nvPr/>
        </p:nvSpPr>
        <p:spPr>
          <a:xfrm>
            <a:off x="6809106" y="843645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C59D158-0B22-5AB2-E57E-DF1CA7E07711}"/>
              </a:ext>
            </a:extLst>
          </p:cNvPr>
          <p:cNvSpPr txBox="1"/>
          <p:nvPr/>
        </p:nvSpPr>
        <p:spPr>
          <a:xfrm>
            <a:off x="4056675" y="804482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pic>
        <p:nvPicPr>
          <p:cNvPr id="81" name="圖片 80">
            <a:extLst>
              <a:ext uri="{FF2B5EF4-FFF2-40B4-BE49-F238E27FC236}">
                <a16:creationId xmlns:a16="http://schemas.microsoft.com/office/drawing/2014/main" id="{AAB17EAD-AE98-8F3E-03E3-30C79425467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88814" y="155751"/>
            <a:ext cx="438211" cy="400106"/>
          </a:xfrm>
          <a:prstGeom prst="rect">
            <a:avLst/>
          </a:prstGeom>
        </p:spPr>
      </p:pic>
      <p:sp>
        <p:nvSpPr>
          <p:cNvPr id="82" name="文字方塊 81">
            <a:extLst>
              <a:ext uri="{FF2B5EF4-FFF2-40B4-BE49-F238E27FC236}">
                <a16:creationId xmlns:a16="http://schemas.microsoft.com/office/drawing/2014/main" id="{35E4AE4F-46B7-F295-1A1B-1C02B535FAA6}"/>
              </a:ext>
            </a:extLst>
          </p:cNvPr>
          <p:cNvSpPr txBox="1"/>
          <p:nvPr/>
        </p:nvSpPr>
        <p:spPr>
          <a:xfrm>
            <a:off x="8518577" y="149710"/>
            <a:ext cx="25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20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9B7A318-8B6D-4CEF-7EFE-C32381EC42BA}"/>
              </a:ext>
            </a:extLst>
          </p:cNvPr>
          <p:cNvSpPr txBox="1"/>
          <p:nvPr/>
        </p:nvSpPr>
        <p:spPr>
          <a:xfrm>
            <a:off x="9652059" y="822606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3C50A5B-65A8-D8C9-01B0-5A31E16F1487}"/>
              </a:ext>
            </a:extLst>
          </p:cNvPr>
          <p:cNvSpPr txBox="1"/>
          <p:nvPr/>
        </p:nvSpPr>
        <p:spPr>
          <a:xfrm>
            <a:off x="10948313" y="825742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B62AB8E-B7EF-0D2D-249C-CA4089F49657}"/>
              </a:ext>
            </a:extLst>
          </p:cNvPr>
          <p:cNvSpPr txBox="1"/>
          <p:nvPr/>
        </p:nvSpPr>
        <p:spPr>
          <a:xfrm>
            <a:off x="8195882" y="786579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pic>
        <p:nvPicPr>
          <p:cNvPr id="88" name="圖片 87">
            <a:extLst>
              <a:ext uri="{FF2B5EF4-FFF2-40B4-BE49-F238E27FC236}">
                <a16:creationId xmlns:a16="http://schemas.microsoft.com/office/drawing/2014/main" id="{6AD6CEFA-5D36-5022-6F6A-6873B6482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5863" y="6013037"/>
            <a:ext cx="3493311" cy="816935"/>
          </a:xfrm>
          <a:prstGeom prst="rect">
            <a:avLst/>
          </a:prstGeom>
        </p:spPr>
      </p:pic>
      <p:grpSp>
        <p:nvGrpSpPr>
          <p:cNvPr id="89" name="群組 88">
            <a:extLst>
              <a:ext uri="{FF2B5EF4-FFF2-40B4-BE49-F238E27FC236}">
                <a16:creationId xmlns:a16="http://schemas.microsoft.com/office/drawing/2014/main" id="{EEBB08FE-5547-B5AD-E057-3144FEB35586}"/>
              </a:ext>
            </a:extLst>
          </p:cNvPr>
          <p:cNvGrpSpPr/>
          <p:nvPr/>
        </p:nvGrpSpPr>
        <p:grpSpPr>
          <a:xfrm>
            <a:off x="486663" y="5940317"/>
            <a:ext cx="3011082" cy="602655"/>
            <a:chOff x="8319064" y="4579305"/>
            <a:chExt cx="3011082" cy="602655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3FF4BFF-A3C7-64AA-546A-0032DFBF872C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3FC1C8D0-9714-230E-0962-2131B6A0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0BC02B0A-D69B-3EFD-C6A9-4AF621791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686113BC-CBFD-5AA3-2103-FA766D0F73BB}"/>
              </a:ext>
            </a:extLst>
          </p:cNvPr>
          <p:cNvGrpSpPr/>
          <p:nvPr/>
        </p:nvGrpSpPr>
        <p:grpSpPr>
          <a:xfrm>
            <a:off x="8757485" y="5130405"/>
            <a:ext cx="3011082" cy="602655"/>
            <a:chOff x="8319064" y="4579305"/>
            <a:chExt cx="3011082" cy="602655"/>
          </a:xfrm>
        </p:grpSpPr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AE064212-F96C-FE5C-28A9-D2F9B022A4B0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9A11F6C2-8635-7369-37A6-6CD685D31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9282F52-FDBE-D077-590F-9D3AA1DE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圖片 124">
            <a:extLst>
              <a:ext uri="{FF2B5EF4-FFF2-40B4-BE49-F238E27FC236}">
                <a16:creationId xmlns:a16="http://schemas.microsoft.com/office/drawing/2014/main" id="{0065AEB1-B50D-E474-3E5A-0F16E3B0A6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001" y="5898766"/>
            <a:ext cx="3151857" cy="7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9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A67C76D-75CF-6FCC-1F39-EE320CAA9F81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AE6FB8-69ED-0F27-D718-12D825CA8F10}"/>
              </a:ext>
            </a:extLst>
          </p:cNvPr>
          <p:cNvSpPr/>
          <p:nvPr/>
        </p:nvSpPr>
        <p:spPr>
          <a:xfrm>
            <a:off x="8516344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76C002-053A-2658-F77D-2E592B623BBC}"/>
              </a:ext>
            </a:extLst>
          </p:cNvPr>
          <p:cNvSpPr/>
          <p:nvPr/>
        </p:nvSpPr>
        <p:spPr>
          <a:xfrm>
            <a:off x="8518295" y="694"/>
            <a:ext cx="3477378" cy="6019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2925B8-514F-1485-9E3E-679C3F19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70" y="2461182"/>
            <a:ext cx="3150534" cy="3393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9B55613-12F8-618A-FEF7-479DB6379E2F}"/>
              </a:ext>
            </a:extLst>
          </p:cNvPr>
          <p:cNvSpPr/>
          <p:nvPr/>
        </p:nvSpPr>
        <p:spPr>
          <a:xfrm>
            <a:off x="4383179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1EA89C-E1E7-15ED-CC30-54EF29F18DF2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17C8D3-8B71-BFB8-795C-7F11940D25A6}"/>
              </a:ext>
            </a:extLst>
          </p:cNvPr>
          <p:cNvSpPr/>
          <p:nvPr/>
        </p:nvSpPr>
        <p:spPr>
          <a:xfrm>
            <a:off x="250014" y="0"/>
            <a:ext cx="34773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6291C4-43E1-9E5C-B162-FE091E6B411C}"/>
              </a:ext>
            </a:extLst>
          </p:cNvPr>
          <p:cNvSpPr/>
          <p:nvPr/>
        </p:nvSpPr>
        <p:spPr>
          <a:xfrm>
            <a:off x="4385130" y="694"/>
            <a:ext cx="3477378" cy="6857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0263DC9-FF63-5C0D-8CF4-9741A10A69E0}"/>
              </a:ext>
            </a:extLst>
          </p:cNvPr>
          <p:cNvSpPr txBox="1"/>
          <p:nvPr/>
        </p:nvSpPr>
        <p:spPr>
          <a:xfrm>
            <a:off x="479926" y="2461183"/>
            <a:ext cx="1723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500" b="1" i="0" cap="all" dirty="0">
                <a:solidFill>
                  <a:srgbClr val="1E545D"/>
                </a:solidFill>
                <a:effectLst/>
                <a:latin typeface="Arial Black" panose="020B0A04020102020204" pitchFamily="34" charset="0"/>
                <a:ea typeface="微軟正黑體" panose="020B0604030504040204" pitchFamily="34" charset="-120"/>
              </a:rPr>
              <a:t>NEWS</a:t>
            </a:r>
            <a:endParaRPr lang="zh-TW" altLang="en-US" sz="3500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A51507C-AA32-1AA6-52A4-B174096C5925}"/>
              </a:ext>
            </a:extLst>
          </p:cNvPr>
          <p:cNvCxnSpPr>
            <a:cxnSpLocks/>
          </p:cNvCxnSpPr>
          <p:nvPr/>
        </p:nvCxnSpPr>
        <p:spPr>
          <a:xfrm>
            <a:off x="417859" y="2543925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1EAE8E-025B-BA23-0F06-7CA3080F43AE}"/>
              </a:ext>
            </a:extLst>
          </p:cNvPr>
          <p:cNvSpPr txBox="1"/>
          <p:nvPr/>
        </p:nvSpPr>
        <p:spPr>
          <a:xfrm>
            <a:off x="2110805" y="2609165"/>
            <a:ext cx="1409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997DE96-F54E-D3C0-C94F-0D221F9D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9" y="3230837"/>
            <a:ext cx="3135201" cy="339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3AA9238E-449A-7509-22E4-55E3E2889749}"/>
              </a:ext>
            </a:extLst>
          </p:cNvPr>
          <p:cNvSpPr txBox="1"/>
          <p:nvPr/>
        </p:nvSpPr>
        <p:spPr>
          <a:xfrm>
            <a:off x="1862142" y="3329076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3BC433A2-E91B-6E26-D427-F8633A81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14" y="1242543"/>
            <a:ext cx="3263590" cy="1316562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E289F39E-726C-1170-5B62-3265D9EABFEC}"/>
              </a:ext>
            </a:extLst>
          </p:cNvPr>
          <p:cNvSpPr txBox="1"/>
          <p:nvPr/>
        </p:nvSpPr>
        <p:spPr>
          <a:xfrm>
            <a:off x="4611997" y="1382535"/>
            <a:ext cx="1723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500" b="1" i="0" cap="all" dirty="0">
                <a:solidFill>
                  <a:srgbClr val="1E545D"/>
                </a:solidFill>
                <a:effectLst/>
                <a:latin typeface="Arial Black" panose="020B0A04020102020204" pitchFamily="34" charset="0"/>
                <a:ea typeface="微軟正黑體" panose="020B0604030504040204" pitchFamily="34" charset="-120"/>
              </a:rPr>
              <a:t>NEWS</a:t>
            </a:r>
            <a:endParaRPr lang="zh-TW" altLang="en-US" sz="3500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32D3CA7-18D6-01C3-485E-C901281C9B39}"/>
              </a:ext>
            </a:extLst>
          </p:cNvPr>
          <p:cNvCxnSpPr>
            <a:cxnSpLocks/>
          </p:cNvCxnSpPr>
          <p:nvPr/>
        </p:nvCxnSpPr>
        <p:spPr>
          <a:xfrm>
            <a:off x="4549930" y="1319713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CFBC666-4CAD-1860-9F32-0C7B37123286}"/>
              </a:ext>
            </a:extLst>
          </p:cNvPr>
          <p:cNvSpPr txBox="1"/>
          <p:nvPr/>
        </p:nvSpPr>
        <p:spPr>
          <a:xfrm>
            <a:off x="6242876" y="1530517"/>
            <a:ext cx="1409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EFA30AA6-8CFC-629C-ED11-9323A6B6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0" y="2152189"/>
            <a:ext cx="3135201" cy="339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C4D6007C-FE6B-BA06-55C4-9A703CB755F9}"/>
              </a:ext>
            </a:extLst>
          </p:cNvPr>
          <p:cNvGrpSpPr/>
          <p:nvPr/>
        </p:nvGrpSpPr>
        <p:grpSpPr>
          <a:xfrm>
            <a:off x="4611989" y="4845356"/>
            <a:ext cx="3011082" cy="602655"/>
            <a:chOff x="8319064" y="4579305"/>
            <a:chExt cx="3011082" cy="602655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3D3ADCA-9F6B-8D32-AD92-1FA1A8C33607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CED5CC80-AE04-C186-6D1D-311FA56B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5A95DD1-847C-E870-E903-5856BDC54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4BF2961-3B2D-E7C4-45B7-22A41173B074}"/>
              </a:ext>
            </a:extLst>
          </p:cNvPr>
          <p:cNvSpPr txBox="1"/>
          <p:nvPr/>
        </p:nvSpPr>
        <p:spPr>
          <a:xfrm>
            <a:off x="5994213" y="2250428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25DCD1-D8DA-1D89-EB1B-44BF982D1211}"/>
              </a:ext>
            </a:extLst>
          </p:cNvPr>
          <p:cNvCxnSpPr>
            <a:cxnSpLocks/>
          </p:cNvCxnSpPr>
          <p:nvPr/>
        </p:nvCxnSpPr>
        <p:spPr>
          <a:xfrm>
            <a:off x="8683095" y="1319713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圖片 59">
            <a:extLst>
              <a:ext uri="{FF2B5EF4-FFF2-40B4-BE49-F238E27FC236}">
                <a16:creationId xmlns:a16="http://schemas.microsoft.com/office/drawing/2014/main" id="{CD6A5887-9646-1734-07BB-61CC0E0BD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7331" y="1242011"/>
            <a:ext cx="3210373" cy="1000265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A7BE72AC-B85F-8228-A0C1-D68A9E62C4C5}"/>
              </a:ext>
            </a:extLst>
          </p:cNvPr>
          <p:cNvSpPr txBox="1"/>
          <p:nvPr/>
        </p:nvSpPr>
        <p:spPr>
          <a:xfrm>
            <a:off x="10166786" y="2559422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C836306-7157-8E44-DDBF-C6A237868169}"/>
              </a:ext>
            </a:extLst>
          </p:cNvPr>
          <p:cNvSpPr/>
          <p:nvPr/>
        </p:nvSpPr>
        <p:spPr>
          <a:xfrm>
            <a:off x="253515" y="16093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E6CE0A9E-19B0-6643-0FFF-D3D7DC4A0D2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7992" y="176652"/>
            <a:ext cx="438211" cy="400106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F470D371-BE80-49BA-F6B7-B600EEF09197}"/>
              </a:ext>
            </a:extLst>
          </p:cNvPr>
          <p:cNvSpPr txBox="1"/>
          <p:nvPr/>
        </p:nvSpPr>
        <p:spPr>
          <a:xfrm>
            <a:off x="247755" y="170611"/>
            <a:ext cx="25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20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7E3A6CE-B698-3945-6BEF-D00178274074}"/>
              </a:ext>
            </a:extLst>
          </p:cNvPr>
          <p:cNvSpPr txBox="1"/>
          <p:nvPr/>
        </p:nvSpPr>
        <p:spPr>
          <a:xfrm>
            <a:off x="1381237" y="843507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E6DD1B3-5FD7-89F6-B105-084647BAE060}"/>
              </a:ext>
            </a:extLst>
          </p:cNvPr>
          <p:cNvSpPr txBox="1"/>
          <p:nvPr/>
        </p:nvSpPr>
        <p:spPr>
          <a:xfrm>
            <a:off x="2677491" y="846643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7BB1A4B-933F-DE23-53D1-8AF65EC4B92E}"/>
              </a:ext>
            </a:extLst>
          </p:cNvPr>
          <p:cNvSpPr txBox="1"/>
          <p:nvPr/>
        </p:nvSpPr>
        <p:spPr>
          <a:xfrm>
            <a:off x="-74940" y="807480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A6B6923-CBD2-B75B-A3BB-E68C644E492C}"/>
              </a:ext>
            </a:extLst>
          </p:cNvPr>
          <p:cNvSpPr/>
          <p:nvPr/>
        </p:nvSpPr>
        <p:spPr>
          <a:xfrm>
            <a:off x="4385130" y="13095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pic>
        <p:nvPicPr>
          <p:cNvPr id="74" name="圖片 73">
            <a:extLst>
              <a:ext uri="{FF2B5EF4-FFF2-40B4-BE49-F238E27FC236}">
                <a16:creationId xmlns:a16="http://schemas.microsoft.com/office/drawing/2014/main" id="{6259BDB3-706E-AE98-31A3-F5C92A5A37F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9607" y="173654"/>
            <a:ext cx="438211" cy="400106"/>
          </a:xfrm>
          <a:prstGeom prst="rect">
            <a:avLst/>
          </a:prstGeom>
        </p:spPr>
      </p:pic>
      <p:sp>
        <p:nvSpPr>
          <p:cNvPr id="75" name="文字方塊 74">
            <a:extLst>
              <a:ext uri="{FF2B5EF4-FFF2-40B4-BE49-F238E27FC236}">
                <a16:creationId xmlns:a16="http://schemas.microsoft.com/office/drawing/2014/main" id="{FB8BE368-9791-ACAB-5D65-CFFB5B99EFBF}"/>
              </a:ext>
            </a:extLst>
          </p:cNvPr>
          <p:cNvSpPr txBox="1"/>
          <p:nvPr/>
        </p:nvSpPr>
        <p:spPr>
          <a:xfrm>
            <a:off x="4379370" y="167613"/>
            <a:ext cx="25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2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B33C6A4-1487-F6E0-6F01-67A29A6C31C1}"/>
              </a:ext>
            </a:extLst>
          </p:cNvPr>
          <p:cNvSpPr txBox="1"/>
          <p:nvPr/>
        </p:nvSpPr>
        <p:spPr>
          <a:xfrm>
            <a:off x="5512852" y="840509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8C6DBA1-AE9F-BC97-9A65-D217A7700BBD}"/>
              </a:ext>
            </a:extLst>
          </p:cNvPr>
          <p:cNvSpPr txBox="1"/>
          <p:nvPr/>
        </p:nvSpPr>
        <p:spPr>
          <a:xfrm>
            <a:off x="6809106" y="843645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C59D158-0B22-5AB2-E57E-DF1CA7E07711}"/>
              </a:ext>
            </a:extLst>
          </p:cNvPr>
          <p:cNvSpPr txBox="1"/>
          <p:nvPr/>
        </p:nvSpPr>
        <p:spPr>
          <a:xfrm>
            <a:off x="4056675" y="804482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97AAD6F-1ABB-BB48-DB29-A3967029F0F0}"/>
              </a:ext>
            </a:extLst>
          </p:cNvPr>
          <p:cNvSpPr/>
          <p:nvPr/>
        </p:nvSpPr>
        <p:spPr>
          <a:xfrm>
            <a:off x="8524337" y="-4808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pic>
        <p:nvPicPr>
          <p:cNvPr id="81" name="圖片 80">
            <a:extLst>
              <a:ext uri="{FF2B5EF4-FFF2-40B4-BE49-F238E27FC236}">
                <a16:creationId xmlns:a16="http://schemas.microsoft.com/office/drawing/2014/main" id="{AAB17EAD-AE98-8F3E-03E3-30C79425467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88814" y="155751"/>
            <a:ext cx="438211" cy="400106"/>
          </a:xfrm>
          <a:prstGeom prst="rect">
            <a:avLst/>
          </a:prstGeom>
        </p:spPr>
      </p:pic>
      <p:sp>
        <p:nvSpPr>
          <p:cNvPr id="82" name="文字方塊 81">
            <a:extLst>
              <a:ext uri="{FF2B5EF4-FFF2-40B4-BE49-F238E27FC236}">
                <a16:creationId xmlns:a16="http://schemas.microsoft.com/office/drawing/2014/main" id="{35E4AE4F-46B7-F295-1A1B-1C02B535FAA6}"/>
              </a:ext>
            </a:extLst>
          </p:cNvPr>
          <p:cNvSpPr txBox="1"/>
          <p:nvPr/>
        </p:nvSpPr>
        <p:spPr>
          <a:xfrm>
            <a:off x="8518577" y="149710"/>
            <a:ext cx="25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會員專區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Member</a:t>
            </a:r>
            <a:endParaRPr lang="zh-TW" altLang="en-US" sz="20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9B7A318-8B6D-4CEF-7EFE-C32381EC42BA}"/>
              </a:ext>
            </a:extLst>
          </p:cNvPr>
          <p:cNvSpPr txBox="1"/>
          <p:nvPr/>
        </p:nvSpPr>
        <p:spPr>
          <a:xfrm>
            <a:off x="9652059" y="822606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加入會員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3C50A5B-65A8-D8C9-01B0-5A31E16F1487}"/>
              </a:ext>
            </a:extLst>
          </p:cNvPr>
          <p:cNvSpPr txBox="1"/>
          <p:nvPr/>
        </p:nvSpPr>
        <p:spPr>
          <a:xfrm>
            <a:off x="10948313" y="825742"/>
            <a:ext cx="10874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會員登入</a:t>
            </a:r>
            <a:endParaRPr lang="en-US" altLang="zh-TW" sz="15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B62AB8E-B7EF-0D2D-249C-CA4089F49657}"/>
              </a:ext>
            </a:extLst>
          </p:cNvPr>
          <p:cNvSpPr txBox="1"/>
          <p:nvPr/>
        </p:nvSpPr>
        <p:spPr>
          <a:xfrm>
            <a:off x="8195882" y="786579"/>
            <a:ext cx="1087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Franklin Gothic Demi" panose="020B0703020102020204" pitchFamily="34" charset="0"/>
                <a:ea typeface="Microsoft JhengHei" panose="020B0604030504040204" pitchFamily="34" charset="-120"/>
              </a:rPr>
              <a:t>&gt;</a:t>
            </a:r>
            <a:endParaRPr lang="en-US" altLang="zh-TW" sz="2000" b="1" i="0" dirty="0">
              <a:effectLst/>
              <a:latin typeface="Franklin Gothic Demi" panose="020B0703020102020204" pitchFamily="34" charset="0"/>
              <a:ea typeface="Microsoft JhengHei" panose="020B0604030504040204" pitchFamily="34" charset="-120"/>
            </a:endParaRPr>
          </a:p>
        </p:txBody>
      </p:sp>
      <p:pic>
        <p:nvPicPr>
          <p:cNvPr id="88" name="圖片 87">
            <a:extLst>
              <a:ext uri="{FF2B5EF4-FFF2-40B4-BE49-F238E27FC236}">
                <a16:creationId xmlns:a16="http://schemas.microsoft.com/office/drawing/2014/main" id="{6AD6CEFA-5D36-5022-6F6A-6873B6482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5863" y="6013037"/>
            <a:ext cx="3493311" cy="816935"/>
          </a:xfrm>
          <a:prstGeom prst="rect">
            <a:avLst/>
          </a:prstGeom>
        </p:spPr>
      </p:pic>
      <p:grpSp>
        <p:nvGrpSpPr>
          <p:cNvPr id="89" name="群組 88">
            <a:extLst>
              <a:ext uri="{FF2B5EF4-FFF2-40B4-BE49-F238E27FC236}">
                <a16:creationId xmlns:a16="http://schemas.microsoft.com/office/drawing/2014/main" id="{EEBB08FE-5547-B5AD-E057-3144FEB35586}"/>
              </a:ext>
            </a:extLst>
          </p:cNvPr>
          <p:cNvGrpSpPr/>
          <p:nvPr/>
        </p:nvGrpSpPr>
        <p:grpSpPr>
          <a:xfrm>
            <a:off x="486663" y="5940317"/>
            <a:ext cx="3011082" cy="602655"/>
            <a:chOff x="8319064" y="4579305"/>
            <a:chExt cx="3011082" cy="602655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3FF4BFF-A3C7-64AA-546A-0032DFBF872C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3FC1C8D0-9714-230E-0962-2131B6A0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0BC02B0A-D69B-3EFD-C6A9-4AF621791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686113BC-CBFD-5AA3-2103-FA766D0F73BB}"/>
              </a:ext>
            </a:extLst>
          </p:cNvPr>
          <p:cNvGrpSpPr/>
          <p:nvPr/>
        </p:nvGrpSpPr>
        <p:grpSpPr>
          <a:xfrm>
            <a:off x="8757485" y="5130405"/>
            <a:ext cx="3011082" cy="602655"/>
            <a:chOff x="8319064" y="4579305"/>
            <a:chExt cx="3011082" cy="602655"/>
          </a:xfrm>
        </p:grpSpPr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AE064212-F96C-FE5C-28A9-D2F9B022A4B0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9A11F6C2-8635-7369-37A6-6CD685D31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9282F52-FDBE-D077-590F-9D3AA1DE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圖片 124">
            <a:extLst>
              <a:ext uri="{FF2B5EF4-FFF2-40B4-BE49-F238E27FC236}">
                <a16:creationId xmlns:a16="http://schemas.microsoft.com/office/drawing/2014/main" id="{0065AEB1-B50D-E474-3E5A-0F16E3B0A6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001" y="5898766"/>
            <a:ext cx="3151857" cy="7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>
            <a:extLst>
              <a:ext uri="{FF2B5EF4-FFF2-40B4-BE49-F238E27FC236}">
                <a16:creationId xmlns:a16="http://schemas.microsoft.com/office/drawing/2014/main" id="{73C4CFFA-0D92-CFA9-5A84-475DC14A6186}"/>
              </a:ext>
            </a:extLst>
          </p:cNvPr>
          <p:cNvSpPr/>
          <p:nvPr/>
        </p:nvSpPr>
        <p:spPr>
          <a:xfrm>
            <a:off x="0" y="-7068"/>
            <a:ext cx="12192000" cy="69156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5E6795-7EB9-3CF1-DB3E-C44BA506F151}"/>
              </a:ext>
            </a:extLst>
          </p:cNvPr>
          <p:cNvSpPr/>
          <p:nvPr/>
        </p:nvSpPr>
        <p:spPr>
          <a:xfrm>
            <a:off x="8516344" y="0"/>
            <a:ext cx="3482830" cy="6858000"/>
          </a:xfrm>
          <a:prstGeom prst="rect">
            <a:avLst/>
          </a:prstGeom>
          <a:solidFill>
            <a:srgbClr val="C3CCD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B3F41CD-8726-D8A6-9C6A-CD26D98BA822}"/>
              </a:ext>
            </a:extLst>
          </p:cNvPr>
          <p:cNvSpPr/>
          <p:nvPr/>
        </p:nvSpPr>
        <p:spPr>
          <a:xfrm>
            <a:off x="8518295" y="694"/>
            <a:ext cx="3477378" cy="6019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0041ED-4124-CBEB-CB6A-E43A3633C1D2}"/>
              </a:ext>
            </a:extLst>
          </p:cNvPr>
          <p:cNvSpPr/>
          <p:nvPr/>
        </p:nvSpPr>
        <p:spPr>
          <a:xfrm>
            <a:off x="8509460" y="22496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67C428C-930E-15C2-BBD3-C02D8EEF5DF1}"/>
              </a:ext>
            </a:extLst>
          </p:cNvPr>
          <p:cNvSpPr/>
          <p:nvPr/>
        </p:nvSpPr>
        <p:spPr>
          <a:xfrm>
            <a:off x="4385130" y="694"/>
            <a:ext cx="3477378" cy="6864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1A3DE19-57E7-2851-7296-2E5E3EB4B765}"/>
              </a:ext>
            </a:extLst>
          </p:cNvPr>
          <p:cNvSpPr/>
          <p:nvPr/>
        </p:nvSpPr>
        <p:spPr>
          <a:xfrm>
            <a:off x="4376115" y="72959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785B226-8C8E-F85E-1854-D0BFB0D5EB3F}"/>
              </a:ext>
            </a:extLst>
          </p:cNvPr>
          <p:cNvSpPr/>
          <p:nvPr/>
        </p:nvSpPr>
        <p:spPr>
          <a:xfrm>
            <a:off x="250014" y="0"/>
            <a:ext cx="34773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2E31162-7B04-9A34-A586-82D02B241B3C}"/>
              </a:ext>
            </a:extLst>
          </p:cNvPr>
          <p:cNvSpPr/>
          <p:nvPr/>
        </p:nvSpPr>
        <p:spPr>
          <a:xfrm>
            <a:off x="239952" y="1232366"/>
            <a:ext cx="3492892" cy="5676177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pic>
        <p:nvPicPr>
          <p:cNvPr id="132" name="圖片 131">
            <a:extLst>
              <a:ext uri="{FF2B5EF4-FFF2-40B4-BE49-F238E27FC236}">
                <a16:creationId xmlns:a16="http://schemas.microsoft.com/office/drawing/2014/main" id="{07307A78-E965-F201-E08A-67B69616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70" y="2461182"/>
            <a:ext cx="3150534" cy="3393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3" name="矩形 132">
            <a:extLst>
              <a:ext uri="{FF2B5EF4-FFF2-40B4-BE49-F238E27FC236}">
                <a16:creationId xmlns:a16="http://schemas.microsoft.com/office/drawing/2014/main" id="{EC29FB51-FB0C-51D6-16F0-CF5D560B345E}"/>
              </a:ext>
            </a:extLst>
          </p:cNvPr>
          <p:cNvSpPr/>
          <p:nvPr/>
        </p:nvSpPr>
        <p:spPr>
          <a:xfrm>
            <a:off x="4383332" y="12039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2C2CF3B-FD5E-8655-E17D-4DF9227F9932}"/>
              </a:ext>
            </a:extLst>
          </p:cNvPr>
          <p:cNvSpPr/>
          <p:nvPr/>
        </p:nvSpPr>
        <p:spPr>
          <a:xfrm>
            <a:off x="248063" y="-695"/>
            <a:ext cx="3482830" cy="685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122FE387-B586-929B-784F-67C624B994FE}"/>
              </a:ext>
            </a:extLst>
          </p:cNvPr>
          <p:cNvCxnSpPr>
            <a:cxnSpLocks/>
          </p:cNvCxnSpPr>
          <p:nvPr/>
        </p:nvCxnSpPr>
        <p:spPr>
          <a:xfrm>
            <a:off x="417859" y="1642594"/>
            <a:ext cx="0" cy="4404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圖片 144">
            <a:extLst>
              <a:ext uri="{FF2B5EF4-FFF2-40B4-BE49-F238E27FC236}">
                <a16:creationId xmlns:a16="http://schemas.microsoft.com/office/drawing/2014/main" id="{88B35CA1-D60D-DA82-0115-82C33803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0" y="1506458"/>
            <a:ext cx="3135201" cy="339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57B5F31C-3133-5CA6-88C0-78506726AE25}"/>
              </a:ext>
            </a:extLst>
          </p:cNvPr>
          <p:cNvGrpSpPr/>
          <p:nvPr/>
        </p:nvGrpSpPr>
        <p:grpSpPr>
          <a:xfrm>
            <a:off x="4611989" y="4199625"/>
            <a:ext cx="3011082" cy="602655"/>
            <a:chOff x="8319064" y="4579305"/>
            <a:chExt cx="3011082" cy="602655"/>
          </a:xfrm>
        </p:grpSpPr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A830B2D2-A0A3-825A-F781-5A1CF46E2DBA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148" name="圖片 147">
              <a:extLst>
                <a:ext uri="{FF2B5EF4-FFF2-40B4-BE49-F238E27FC236}">
                  <a16:creationId xmlns:a16="http://schemas.microsoft.com/office/drawing/2014/main" id="{4BDFEEBF-98A6-6E80-E980-F1EE9A1C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15FB95F4-942F-C9F0-9541-3C5792DCB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FD943215-9A65-FA71-D26E-8F9E0657F153}"/>
              </a:ext>
            </a:extLst>
          </p:cNvPr>
          <p:cNvSpPr txBox="1"/>
          <p:nvPr/>
        </p:nvSpPr>
        <p:spPr>
          <a:xfrm>
            <a:off x="5994213" y="1604697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1" name="圖片 150">
            <a:extLst>
              <a:ext uri="{FF2B5EF4-FFF2-40B4-BE49-F238E27FC236}">
                <a16:creationId xmlns:a16="http://schemas.microsoft.com/office/drawing/2014/main" id="{D6BAAA95-5B53-3C13-C23D-F518BCD80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863" y="6013037"/>
            <a:ext cx="3493311" cy="816935"/>
          </a:xfrm>
          <a:prstGeom prst="rect">
            <a:avLst/>
          </a:prstGeom>
        </p:spPr>
      </p:pic>
      <p:pic>
        <p:nvPicPr>
          <p:cNvPr id="152" name="圖片 151">
            <a:extLst>
              <a:ext uri="{FF2B5EF4-FFF2-40B4-BE49-F238E27FC236}">
                <a16:creationId xmlns:a16="http://schemas.microsoft.com/office/drawing/2014/main" id="{F29594BE-D7B3-98FE-F4B9-A89EB6149B3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7331" y="1242011"/>
            <a:ext cx="3210373" cy="1000265"/>
          </a:xfrm>
          <a:prstGeom prst="rect">
            <a:avLst/>
          </a:prstGeom>
        </p:spPr>
      </p:pic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22C045C2-E957-2084-36AD-DDD4313C62B5}"/>
              </a:ext>
            </a:extLst>
          </p:cNvPr>
          <p:cNvGrpSpPr/>
          <p:nvPr/>
        </p:nvGrpSpPr>
        <p:grpSpPr>
          <a:xfrm>
            <a:off x="8784562" y="5154350"/>
            <a:ext cx="3011082" cy="602655"/>
            <a:chOff x="8319064" y="4579305"/>
            <a:chExt cx="3011082" cy="602655"/>
          </a:xfrm>
        </p:grpSpPr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6723514D-36E3-D644-C528-863EF78BFDAF}"/>
                </a:ext>
              </a:extLst>
            </p:cNvPr>
            <p:cNvSpPr txBox="1"/>
            <p:nvPr/>
          </p:nvSpPr>
          <p:spPr>
            <a:xfrm>
              <a:off x="8319064" y="4695967"/>
              <a:ext cx="2058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i="0" cap="all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  MORE</a:t>
              </a:r>
            </a:p>
          </p:txBody>
        </p:sp>
        <p:pic>
          <p:nvPicPr>
            <p:cNvPr id="155" name="圖片 154">
              <a:extLst>
                <a:ext uri="{FF2B5EF4-FFF2-40B4-BE49-F238E27FC236}">
                  <a16:creationId xmlns:a16="http://schemas.microsoft.com/office/drawing/2014/main" id="{BE24CDC2-C1DD-A088-51E4-12361E644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3F0E9"/>
                </a:clrFrom>
                <a:clrTo>
                  <a:srgbClr val="F3F0E9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0377513" y="4579305"/>
              <a:ext cx="952633" cy="602655"/>
            </a:xfrm>
            <a:prstGeom prst="rect">
              <a:avLst/>
            </a:prstGeom>
          </p:spPr>
        </p:pic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910792A3-1E89-4727-0ADE-F6A9D7AD6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833" y="5123630"/>
              <a:ext cx="29514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44BDEE02-010F-60BF-F92C-93DB35F082AA}"/>
              </a:ext>
            </a:extLst>
          </p:cNvPr>
          <p:cNvSpPr txBox="1"/>
          <p:nvPr/>
        </p:nvSpPr>
        <p:spPr>
          <a:xfrm>
            <a:off x="10166786" y="2559422"/>
            <a:ext cx="1628858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Oct.24.2023</a:t>
            </a:r>
            <a:endParaRPr lang="zh-TW" altLang="en-US" sz="15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6F3A720-59E8-44FE-D1E6-63A084CA7845}"/>
              </a:ext>
            </a:extLst>
          </p:cNvPr>
          <p:cNvSpPr/>
          <p:nvPr/>
        </p:nvSpPr>
        <p:spPr>
          <a:xfrm>
            <a:off x="250014" y="0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3FD7691-12EF-7EA9-66C8-82774AAFF30F}"/>
              </a:ext>
            </a:extLst>
          </p:cNvPr>
          <p:cNvSpPr/>
          <p:nvPr/>
        </p:nvSpPr>
        <p:spPr>
          <a:xfrm>
            <a:off x="246065" y="5715"/>
            <a:ext cx="3493311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60" name="圖片 159">
            <a:extLst>
              <a:ext uri="{FF2B5EF4-FFF2-40B4-BE49-F238E27FC236}">
                <a16:creationId xmlns:a16="http://schemas.microsoft.com/office/drawing/2014/main" id="{9841159B-83CA-FD03-2349-A21D891FA18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468" y="74822"/>
            <a:ext cx="2152950" cy="571580"/>
          </a:xfrm>
          <a:prstGeom prst="rect">
            <a:avLst/>
          </a:prstGeom>
        </p:spPr>
      </p:pic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04359CB1-C01E-A035-B66F-D5F739BD743B}"/>
              </a:ext>
            </a:extLst>
          </p:cNvPr>
          <p:cNvSpPr txBox="1"/>
          <p:nvPr/>
        </p:nvSpPr>
        <p:spPr>
          <a:xfrm>
            <a:off x="289468" y="815179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CEC32417-6C0F-74A7-8000-B581BA576D22}"/>
              </a:ext>
            </a:extLst>
          </p:cNvPr>
          <p:cNvSpPr txBox="1"/>
          <p:nvPr/>
        </p:nvSpPr>
        <p:spPr>
          <a:xfrm>
            <a:off x="1510287" y="80807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C478DBAA-3E94-AF69-69E0-E9D30D5E54C1}"/>
              </a:ext>
            </a:extLst>
          </p:cNvPr>
          <p:cNvSpPr txBox="1"/>
          <p:nvPr/>
        </p:nvSpPr>
        <p:spPr>
          <a:xfrm>
            <a:off x="2731106" y="812261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164" name="圖片 163">
            <a:extLst>
              <a:ext uri="{FF2B5EF4-FFF2-40B4-BE49-F238E27FC236}">
                <a16:creationId xmlns:a16="http://schemas.microsoft.com/office/drawing/2014/main" id="{82B71D48-94B0-20C1-8552-1B38A0B5D94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4491" y="160559"/>
            <a:ext cx="438211" cy="400106"/>
          </a:xfrm>
          <a:prstGeom prst="rect">
            <a:avLst/>
          </a:prstGeom>
        </p:spPr>
      </p:pic>
      <p:sp>
        <p:nvSpPr>
          <p:cNvPr id="165" name="矩形 164">
            <a:extLst>
              <a:ext uri="{FF2B5EF4-FFF2-40B4-BE49-F238E27FC236}">
                <a16:creationId xmlns:a16="http://schemas.microsoft.com/office/drawing/2014/main" id="{E29BFCB1-A2BC-FF64-E995-4F247A8E239D}"/>
              </a:ext>
            </a:extLst>
          </p:cNvPr>
          <p:cNvSpPr/>
          <p:nvPr/>
        </p:nvSpPr>
        <p:spPr>
          <a:xfrm>
            <a:off x="4396296" y="22496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B91D591C-E82C-5AC8-A07F-6842AC31FCFF}"/>
              </a:ext>
            </a:extLst>
          </p:cNvPr>
          <p:cNvSpPr/>
          <p:nvPr/>
        </p:nvSpPr>
        <p:spPr>
          <a:xfrm>
            <a:off x="4392347" y="28211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67" name="圖片 166">
            <a:extLst>
              <a:ext uri="{FF2B5EF4-FFF2-40B4-BE49-F238E27FC236}">
                <a16:creationId xmlns:a16="http://schemas.microsoft.com/office/drawing/2014/main" id="{FC309E0A-0EFA-6FA3-08C9-BFBEC2A5CE6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5750" y="97318"/>
            <a:ext cx="2152950" cy="571580"/>
          </a:xfrm>
          <a:prstGeom prst="rect">
            <a:avLst/>
          </a:prstGeom>
        </p:spPr>
      </p:pic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82FB8134-BEFC-5F23-52DE-4CF5BE591C84}"/>
              </a:ext>
            </a:extLst>
          </p:cNvPr>
          <p:cNvSpPr txBox="1"/>
          <p:nvPr/>
        </p:nvSpPr>
        <p:spPr>
          <a:xfrm>
            <a:off x="4435750" y="837675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3400344-17AD-631E-EBA4-CB72DD1C6895}"/>
              </a:ext>
            </a:extLst>
          </p:cNvPr>
          <p:cNvSpPr txBox="1"/>
          <p:nvPr/>
        </p:nvSpPr>
        <p:spPr>
          <a:xfrm>
            <a:off x="5656569" y="830573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11B19DEE-86EC-0775-E6E6-FE238D66EF76}"/>
              </a:ext>
            </a:extLst>
          </p:cNvPr>
          <p:cNvSpPr txBox="1"/>
          <p:nvPr/>
        </p:nvSpPr>
        <p:spPr>
          <a:xfrm>
            <a:off x="6877388" y="834757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171" name="圖片 170">
            <a:extLst>
              <a:ext uri="{FF2B5EF4-FFF2-40B4-BE49-F238E27FC236}">
                <a16:creationId xmlns:a16="http://schemas.microsoft.com/office/drawing/2014/main" id="{F1F3D8F9-D2E3-6B3C-1630-C31DE5D70BE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0773" y="183055"/>
            <a:ext cx="438211" cy="400106"/>
          </a:xfrm>
          <a:prstGeom prst="rect">
            <a:avLst/>
          </a:prstGeom>
        </p:spPr>
      </p:pic>
      <p:sp>
        <p:nvSpPr>
          <p:cNvPr id="172" name="矩形 171">
            <a:extLst>
              <a:ext uri="{FF2B5EF4-FFF2-40B4-BE49-F238E27FC236}">
                <a16:creationId xmlns:a16="http://schemas.microsoft.com/office/drawing/2014/main" id="{828F2ACB-577A-EA97-EF86-C6EF05E3956B}"/>
              </a:ext>
            </a:extLst>
          </p:cNvPr>
          <p:cNvSpPr/>
          <p:nvPr/>
        </p:nvSpPr>
        <p:spPr>
          <a:xfrm>
            <a:off x="8512248" y="-1863"/>
            <a:ext cx="3477378" cy="123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F844BAC-78B8-9006-B4D1-CE0306235AE8}"/>
              </a:ext>
            </a:extLst>
          </p:cNvPr>
          <p:cNvSpPr/>
          <p:nvPr/>
        </p:nvSpPr>
        <p:spPr>
          <a:xfrm>
            <a:off x="8508299" y="3852"/>
            <a:ext cx="3481327" cy="1226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74" name="圖片 173">
            <a:extLst>
              <a:ext uri="{FF2B5EF4-FFF2-40B4-BE49-F238E27FC236}">
                <a16:creationId xmlns:a16="http://schemas.microsoft.com/office/drawing/2014/main" id="{7734C2B7-1C17-6C12-AC74-FBE55C15694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1702" y="72959"/>
            <a:ext cx="2152950" cy="571580"/>
          </a:xfrm>
          <a:prstGeom prst="rect">
            <a:avLst/>
          </a:prstGeom>
        </p:spPr>
      </p:pic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B1CCA85C-EEE6-5277-025A-01A79CD7B4D4}"/>
              </a:ext>
            </a:extLst>
          </p:cNvPr>
          <p:cNvSpPr txBox="1"/>
          <p:nvPr/>
        </p:nvSpPr>
        <p:spPr>
          <a:xfrm>
            <a:off x="8551702" y="813316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D32C34C8-4982-AD2D-9E2A-018D7DFEB568}"/>
              </a:ext>
            </a:extLst>
          </p:cNvPr>
          <p:cNvSpPr txBox="1"/>
          <p:nvPr/>
        </p:nvSpPr>
        <p:spPr>
          <a:xfrm>
            <a:off x="9772521" y="806214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B801BA2C-8A65-2D7C-8E33-3484F2DE9538}"/>
              </a:ext>
            </a:extLst>
          </p:cNvPr>
          <p:cNvSpPr txBox="1"/>
          <p:nvPr/>
        </p:nvSpPr>
        <p:spPr>
          <a:xfrm>
            <a:off x="10993340" y="810398"/>
            <a:ext cx="967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5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最新消息</a:t>
            </a:r>
            <a:endParaRPr lang="zh-TW" altLang="en-US" sz="1200" dirty="0"/>
          </a:p>
        </p:txBody>
      </p:sp>
      <p:pic>
        <p:nvPicPr>
          <p:cNvPr id="178" name="圖片 177">
            <a:extLst>
              <a:ext uri="{FF2B5EF4-FFF2-40B4-BE49-F238E27FC236}">
                <a16:creationId xmlns:a16="http://schemas.microsoft.com/office/drawing/2014/main" id="{34D387DE-A02E-2E90-CDA2-195508F149C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6725" y="158696"/>
            <a:ext cx="438211" cy="400106"/>
          </a:xfrm>
          <a:prstGeom prst="rect">
            <a:avLst/>
          </a:prstGeom>
        </p:spPr>
      </p:pic>
      <p:pic>
        <p:nvPicPr>
          <p:cNvPr id="179" name="圖片 178">
            <a:extLst>
              <a:ext uri="{FF2B5EF4-FFF2-40B4-BE49-F238E27FC236}">
                <a16:creationId xmlns:a16="http://schemas.microsoft.com/office/drawing/2014/main" id="{8AB329C9-9501-712B-0363-106C7C444B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0197" y="4856063"/>
            <a:ext cx="3318787" cy="19760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AB4D65-04B8-5AC9-AB96-A5F01C4DFF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7" y="2548038"/>
            <a:ext cx="3107783" cy="2330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86F4DBD-5F73-B004-87F0-D439D68B66A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46" y="5113009"/>
            <a:ext cx="3107783" cy="9982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EEBCAD6-7747-6605-D32E-03724F44BB8C}"/>
              </a:ext>
            </a:extLst>
          </p:cNvPr>
          <p:cNvSpPr txBox="1"/>
          <p:nvPr/>
        </p:nvSpPr>
        <p:spPr>
          <a:xfrm>
            <a:off x="415498" y="2590446"/>
            <a:ext cx="1366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n w="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南美店</a:t>
            </a:r>
          </a:p>
        </p:txBody>
      </p:sp>
      <p:pic>
        <p:nvPicPr>
          <p:cNvPr id="183" name="圖片 182">
            <a:extLst>
              <a:ext uri="{FF2B5EF4-FFF2-40B4-BE49-F238E27FC236}">
                <a16:creationId xmlns:a16="http://schemas.microsoft.com/office/drawing/2014/main" id="{D8B98390-81B5-169F-256E-22E34E7012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646" y="6300563"/>
            <a:ext cx="3143689" cy="381053"/>
          </a:xfrm>
          <a:prstGeom prst="rect">
            <a:avLst/>
          </a:prstGeom>
        </p:spPr>
      </p:pic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3E9BC876-40F1-D44C-9C55-7BEC0E1A7DAA}"/>
              </a:ext>
            </a:extLst>
          </p:cNvPr>
          <p:cNvSpPr txBox="1"/>
          <p:nvPr/>
        </p:nvSpPr>
        <p:spPr>
          <a:xfrm>
            <a:off x="532864" y="1564399"/>
            <a:ext cx="325536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500" i="0" cap="all" dirty="0">
                <a:solidFill>
                  <a:srgbClr val="1E545D"/>
                </a:solidFill>
                <a:effectLst/>
                <a:latin typeface="Arial Black" panose="020B0A04020102020204" pitchFamily="34" charset="0"/>
                <a:ea typeface="微軟正黑體" panose="020B0604030504040204" pitchFamily="34" charset="-120"/>
              </a:rPr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33152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211</Words>
  <Application>Microsoft Office PowerPoint</Application>
  <PresentationFormat>寬螢幕</PresentationFormat>
  <Paragraphs>129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微軟正黑體</vt:lpstr>
      <vt:lpstr>Arial</vt:lpstr>
      <vt:lpstr>Arial Black</vt:lpstr>
      <vt:lpstr>Calibri</vt:lpstr>
      <vt:lpstr>Calibri Light</vt:lpstr>
      <vt:lpstr>Franklin Gothic Demi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zxc884162@gmail.com</dc:creator>
  <cp:lastModifiedBy>User</cp:lastModifiedBy>
  <cp:revision>455</cp:revision>
  <dcterms:created xsi:type="dcterms:W3CDTF">2023-11-25T13:34:48Z</dcterms:created>
  <dcterms:modified xsi:type="dcterms:W3CDTF">2024-01-24T16:05:20Z</dcterms:modified>
</cp:coreProperties>
</file>