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8" r:id="rId6"/>
    <p:sldId id="279" r:id="rId7"/>
    <p:sldId id="280" r:id="rId8"/>
    <p:sldId id="268" r:id="rId9"/>
    <p:sldId id="270" r:id="rId10"/>
    <p:sldId id="269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0033CC"/>
    <a:srgbClr val="FFFF66"/>
    <a:srgbClr val="FFE8B9"/>
    <a:srgbClr val="FFFFCC"/>
    <a:srgbClr val="FFFF99"/>
    <a:srgbClr val="FF9933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9" autoAdjust="0"/>
    <p:restoredTop sz="94671" autoAdjust="0"/>
  </p:normalViewPr>
  <p:slideViewPr>
    <p:cSldViewPr snapToGrid="0">
      <p:cViewPr varScale="1">
        <p:scale>
          <a:sx n="68" d="100"/>
          <a:sy n="68" d="100"/>
        </p:scale>
        <p:origin x="-13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884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8666B16-B297-4196-89C1-0D9137EBBB95}" type="datetimeFigureOut">
              <a:rPr lang="zh-TW" altLang="en-US"/>
              <a:pPr>
                <a:defRPr/>
              </a:pPr>
              <a:t>2021/8/17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33F1439-1ECF-4E03-B1B6-557815473B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6066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76" tIns="45889" rIns="91776" bIns="45889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76" tIns="45889" rIns="91776" bIns="45889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76" tIns="45889" rIns="91776" bIns="458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76" tIns="45889" rIns="91776" bIns="45889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76" tIns="45889" rIns="91776" bIns="45889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2D0227C-3741-4C3E-8EB2-FAB1853352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066978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18A2EE-00A2-4534-BFD1-DC846220C1D4}" type="slidenum">
              <a:rPr lang="en-US" altLang="zh-TW" smtClean="0"/>
              <a:pPr/>
              <a:t>0</a:t>
            </a:fld>
            <a:endParaRPr lang="en-US" altLang="zh-TW" smtClean="0"/>
          </a:p>
        </p:txBody>
      </p:sp>
    </p:spTree>
    <p:extLst>
      <p:ext uri="{BB962C8B-B14F-4D97-AF65-F5344CB8AC3E}">
        <p14:creationId xmlns="" xmlns:p14="http://schemas.microsoft.com/office/powerpoint/2010/main" val="368819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-1557338" y="1714500"/>
            <a:ext cx="1552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543300" y="-1771650"/>
            <a:ext cx="0" cy="1752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7" name="Picture 2" descr="C:\Users\kenghua\Dropbox\PMC簡報範本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450" y="233363"/>
            <a:ext cx="1825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273050" y="1084263"/>
            <a:ext cx="21304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1600" b="1" smtClean="0">
                <a:solidFill>
                  <a:srgbClr val="595959"/>
                </a:solidFill>
                <a:latin typeface="微軟正黑體" pitchFamily="34" charset="-120"/>
                <a:ea typeface="微軟正黑體" pitchFamily="34" charset="-120"/>
              </a:rPr>
              <a:t>技術創新  服務貼心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01775" y="3786188"/>
            <a:ext cx="6400800" cy="12573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zh-TW" altLang="en-US" noProof="0" dirty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2432050" y="5462588"/>
            <a:ext cx="4832350" cy="4762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AC6CD0-21D7-44C7-910F-53AAA10B0C12}" type="datetime1">
              <a:rPr lang="zh-TW" altLang="en-US"/>
              <a:pPr>
                <a:defRPr/>
              </a:pPr>
              <a:t>2021/8/17</a:t>
            </a:fld>
            <a:endParaRPr lang="en-US" altLang="zh-TW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716088" y="6491288"/>
            <a:ext cx="5175250" cy="3667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92975" y="6511925"/>
            <a:ext cx="1851025" cy="3460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fontAlgn="base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888F6EE-44A1-4E77-8FE4-2C9A89BA98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E5BB8-A55D-4044-9283-03363926193F}" type="datetime1">
              <a:rPr lang="zh-TW" altLang="en-US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EDA4A-BBE7-4AD1-A3D8-9966D241CE7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9413" y="0"/>
            <a:ext cx="2092325" cy="6197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0850" y="0"/>
            <a:ext cx="6126163" cy="61976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949F-BEC7-4ECF-960C-8676B07470FA}" type="datetime1">
              <a:rPr lang="zh-TW" altLang="en-US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BEC94-ED01-448B-B006-5697B75B2DF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0850" y="0"/>
            <a:ext cx="8369300" cy="12065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439863"/>
            <a:ext cx="8364538" cy="475773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5F652-4AB8-4917-8AF5-F0D82CDB7673}" type="datetime1">
              <a:rPr lang="zh-TW" altLang="en-US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1CA5A-0640-49D6-B646-BE792EDABA6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FE6AB-6493-41ED-8D58-3094B3676AE3}" type="datetime1">
              <a:rPr lang="zh-TW" altLang="en-US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9F021-525F-4EEC-9A4E-680CD89A8FC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8F164-B5E9-4BFE-B80B-D9F41836AC2B}" type="datetime1">
              <a:rPr lang="zh-TW" altLang="en-US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10B20-471A-41DD-8948-D5EF988F144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39863"/>
            <a:ext cx="4105275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4875" y="1439863"/>
            <a:ext cx="4106863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90A4-0FDD-4202-BBCE-3A0348420D71}" type="datetime1">
              <a:rPr lang="zh-TW" altLang="en-US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08FDA-4CA5-418F-A4AB-4C5E9980409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23A82-49D1-458B-B0AC-AD6BD437E33D}" type="datetime1">
              <a:rPr lang="zh-TW" altLang="en-US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E7E31-B82B-44E1-B744-30D9747D035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34407-E8BD-4D5D-AE4C-88DED7CF96B8}" type="datetime1">
              <a:rPr lang="zh-TW" altLang="en-US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FAE3F-97DF-41FD-9575-365FFFCA807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D6E8A-664B-43D0-B3A9-0560E5CC76D3}" type="datetime1">
              <a:rPr lang="zh-TW" altLang="en-US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783F4-9239-4052-B426-F8619C87C96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8401E-7962-4AC8-8FE6-F115F451B1D1}" type="datetime1">
              <a:rPr lang="zh-TW" altLang="en-US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2FD61-40E8-4264-AFE3-F72A2F78D4F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43AC1-5927-4FB7-AD4B-F555BC22400E}" type="datetime1">
              <a:rPr lang="zh-TW" altLang="en-US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C81BB-5E92-4D56-B916-62FFD77B877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616700"/>
            <a:ext cx="9144000" cy="238125"/>
          </a:xfrm>
          <a:prstGeom prst="rect">
            <a:avLst/>
          </a:prstGeom>
          <a:solidFill>
            <a:srgbClr val="0033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0"/>
            <a:ext cx="83693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9863"/>
            <a:ext cx="8364538" cy="475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67513" y="6618288"/>
            <a:ext cx="180975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fld id="{E12FD9EB-5741-40C2-9366-B7FE430531BB}" type="datetime1">
              <a:rPr lang="zh-TW" altLang="en-US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91275"/>
            <a:ext cx="60960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01075" y="6632575"/>
            <a:ext cx="5429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ctr">
              <a:defRPr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1EF3B1-C868-48A3-B052-F147E41A71B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0" y="6634163"/>
            <a:ext cx="255905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900" smtClean="0">
                <a:solidFill>
                  <a:schemeClr val="bg1"/>
                </a:solidFill>
                <a:latin typeface="Arial" charset="0"/>
                <a:ea typeface="微軟正黑體" pitchFamily="34" charset="-120"/>
              </a:rPr>
              <a:t>© 2021 </a:t>
            </a:r>
            <a:r>
              <a:rPr lang="en-US" altLang="zh-TW" sz="900" dirty="0" smtClean="0">
                <a:solidFill>
                  <a:schemeClr val="bg1"/>
                </a:solidFill>
                <a:latin typeface="Arial" charset="0"/>
                <a:ea typeface="微軟正黑體" pitchFamily="34" charset="-120"/>
              </a:rPr>
              <a:t>PMC    </a:t>
            </a:r>
            <a:r>
              <a:rPr lang="zh-TW" altLang="en-US" sz="900" dirty="0" smtClean="0">
                <a:solidFill>
                  <a:schemeClr val="bg1"/>
                </a:solidFill>
                <a:latin typeface="Arial" charset="0"/>
                <a:ea typeface="微軟正黑體" pitchFamily="34" charset="-120"/>
              </a:rPr>
              <a:t>技術創新  服務貼心</a:t>
            </a: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9145588" y="6202363"/>
            <a:ext cx="8667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11"/>
          <p:cNvSpPr>
            <a:spLocks noChangeShapeType="1"/>
          </p:cNvSpPr>
          <p:nvPr/>
        </p:nvSpPr>
        <p:spPr bwMode="auto">
          <a:xfrm rot="5400000">
            <a:off x="7496175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0" y="72009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2400" smtClean="0">
                <a:latin typeface="Arial" charset="0"/>
                <a:ea typeface="微軟正黑體" pitchFamily="34" charset="-120"/>
              </a:rPr>
              <a:t>建議字型：中文微軟正黑體，英文</a:t>
            </a:r>
            <a:r>
              <a:rPr lang="en-US" altLang="zh-TW" sz="2400" smtClean="0">
                <a:latin typeface="Arial" charset="0"/>
                <a:ea typeface="微軟正黑體" pitchFamily="34" charset="-120"/>
              </a:rPr>
              <a:t>Arial</a:t>
            </a:r>
          </a:p>
        </p:txBody>
      </p:sp>
      <p:pic>
        <p:nvPicPr>
          <p:cNvPr id="2" name="Picture 16" descr="C:\Users\kenghua\Dropbox\PMC簡報範本\logo2_調整大小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65938" y="6246813"/>
            <a:ext cx="2230437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應用案例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CNC</a:t>
            </a:r>
            <a:r>
              <a:rPr lang="zh-TW" altLang="en-US" dirty="0" smtClean="0"/>
              <a:t>資料擷取與</a:t>
            </a:r>
            <a:r>
              <a:rPr lang="en-US" altLang="zh-TW" dirty="0" smtClean="0"/>
              <a:t>XML</a:t>
            </a:r>
            <a:endParaRPr lang="zh-TW" altLang="en-US" dirty="0" smtClean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</a:rPr>
              <a:t>智慧整合開發部</a:t>
            </a:r>
            <a:endParaRPr lang="en-US" altLang="zh-TW" dirty="0" smtClean="0">
              <a:latin typeface="微軟正黑體" pitchFamily="34" charset="-12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786895" y="13156"/>
            <a:ext cx="357020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kumimoji="1" lang="zh-TW" sz="2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控制器通訊協定與網路通訊</a:t>
            </a:r>
            <a:endParaRPr kumimoji="1" 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範例解說</a:t>
            </a:r>
            <a:r>
              <a:rPr lang="en-US" altLang="zh-TW" dirty="0" smtClean="0"/>
              <a:t>(3-1)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034407-E8BD-4D5D-AE4C-88DED7CF96B8}" type="datetime1">
              <a:rPr lang="zh-TW" altLang="en-US" smtClean="0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FAE3F-97DF-41FD-9575-365FFFCA8079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0089"/>
            <a:ext cx="5218545" cy="548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範例解說</a:t>
            </a:r>
            <a:r>
              <a:rPr lang="en-US" altLang="zh-TW" dirty="0" smtClean="0"/>
              <a:t>(3-2)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034407-E8BD-4D5D-AE4C-88DED7CF96B8}" type="datetime1">
              <a:rPr lang="zh-TW" altLang="en-US" smtClean="0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FAE3F-97DF-41FD-9575-365FFFCA8079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330" y="1154546"/>
            <a:ext cx="7649807" cy="570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執行範例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034407-E8BD-4D5D-AE4C-88DED7CF96B8}" type="datetime1">
              <a:rPr lang="zh-TW" altLang="en-US" smtClean="0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FAE3F-97DF-41FD-9575-365FFFCA8079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6522" y="1143000"/>
            <a:ext cx="73279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XML</a:t>
            </a:r>
            <a:r>
              <a:rPr lang="zh-TW" altLang="en-US" b="1" dirty="0" smtClean="0"/>
              <a:t>簡介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什麼是 </a:t>
            </a:r>
            <a:r>
              <a:rPr lang="en-US" altLang="zh-TW" b="1" dirty="0" smtClean="0"/>
              <a:t>XML</a:t>
            </a:r>
          </a:p>
          <a:p>
            <a:pPr lvl="1"/>
            <a:r>
              <a:rPr lang="en-US" altLang="zh-TW" dirty="0" smtClean="0"/>
              <a:t> XML(Extensible Markup Language) </a:t>
            </a:r>
            <a:r>
              <a:rPr lang="zh-TW" altLang="en-US" dirty="0" smtClean="0"/>
              <a:t>是一種對資料的描述、儲存的語言，包含結構化格式資料的文件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是一種開放標準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提供多種方式來檢驗文件內容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簡明的語法和明確的結構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8F164-B5E9-4BFE-B80B-D9F41836AC2B}" type="datetime1">
              <a:rPr lang="zh-TW" altLang="en-US" smtClean="0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310B20-471A-41DD-8948-D5EF988F1446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XML 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1FE6AB-6493-41ED-8D58-3094B3676AE3}" type="datetime1">
              <a:rPr lang="zh-TW" altLang="en-US" smtClean="0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9F021-525F-4EEC-9A4E-680CD89A8FC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644" y="2831231"/>
            <a:ext cx="25908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9249" y="1734303"/>
            <a:ext cx="43338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向右箭號 8"/>
          <p:cNvSpPr/>
          <p:nvPr/>
        </p:nvSpPr>
        <p:spPr>
          <a:xfrm>
            <a:off x="3041583" y="3214838"/>
            <a:ext cx="1434164" cy="847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XML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XML </a:t>
            </a:r>
            <a:r>
              <a:rPr lang="zh-TW" altLang="en-US" dirty="0" smtClean="0"/>
              <a:t>規範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元素名稱有分大小寫</a:t>
            </a:r>
            <a:endParaRPr lang="en-US" altLang="zh-TW" dirty="0" smtClean="0"/>
          </a:p>
          <a:p>
            <a:r>
              <a:rPr lang="zh-TW" altLang="en-US" dirty="0" smtClean="0"/>
              <a:t>元素永遠都需要起始標籤和結尾標籤</a:t>
            </a:r>
            <a:endParaRPr lang="en-US" altLang="zh-TW" dirty="0" smtClean="0"/>
          </a:p>
          <a:p>
            <a:r>
              <a:rPr lang="zh-TW" altLang="en-US" dirty="0" smtClean="0"/>
              <a:t>空元素需要在右箭號前面加一個斜線 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 </a:t>
            </a:r>
            <a:r>
              <a:rPr lang="en-US" altLang="zh-TW" dirty="0" smtClean="0"/>
              <a:t>&lt;example/&gt;)</a:t>
            </a:r>
          </a:p>
          <a:p>
            <a:r>
              <a:rPr lang="en-US" altLang="zh-TW" dirty="0" smtClean="0"/>
              <a:t>“</a:t>
            </a:r>
            <a:r>
              <a:rPr lang="zh-TW" altLang="en-US" dirty="0" smtClean="0"/>
              <a:t>空白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為內容的一部分，除非特別明講，否則會予以保留。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034407-E8BD-4D5D-AE4C-88DED7CF96B8}" type="datetime1">
              <a:rPr lang="zh-TW" altLang="en-US" smtClean="0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FAE3F-97DF-41FD-9575-365FFFCA8079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813334" y="5146391"/>
            <a:ext cx="7743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參考教學</a:t>
            </a:r>
            <a:r>
              <a:rPr lang="en-US" altLang="zh-TW" sz="2400" dirty="0" smtClean="0"/>
              <a:t>http://yes.nctu.edu.tw/lecture/web/xml/intro/chapter1.html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82" y="977675"/>
            <a:ext cx="8248072" cy="5695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SkyMars 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1FE6AB-6493-41ED-8D58-3094B3676AE3}" type="datetime1">
              <a:rPr lang="zh-TW" altLang="en-US" smtClean="0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9F021-525F-4EEC-9A4E-680CD89A8FC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運作方式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034407-E8BD-4D5D-AE4C-88DED7CF96B8}" type="datetime1">
              <a:rPr lang="zh-TW" altLang="en-US" smtClean="0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FAE3F-97DF-41FD-9575-365FFFCA8079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074" y="11730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工作站電腦</a:t>
            </a:r>
            <a:endParaRPr lang="zh-TW" altLang="en-US" dirty="0"/>
          </a:p>
        </p:txBody>
      </p:sp>
      <p:sp>
        <p:nvSpPr>
          <p:cNvPr id="7" name="摺角紙張 6"/>
          <p:cNvSpPr/>
          <p:nvPr/>
        </p:nvSpPr>
        <p:spPr>
          <a:xfrm>
            <a:off x="1209963" y="3380509"/>
            <a:ext cx="1810327" cy="785091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XML </a:t>
            </a:r>
            <a:r>
              <a:rPr lang="zh-TW" altLang="en-US" dirty="0" smtClean="0"/>
              <a:t>指令檔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302001" y="1196109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SkyMars </a:t>
            </a:r>
            <a:r>
              <a:rPr lang="zh-TW" altLang="en-US" dirty="0" smtClean="0"/>
              <a:t>工作站電腦</a:t>
            </a:r>
            <a:endParaRPr lang="zh-TW" altLang="en-US" dirty="0"/>
          </a:p>
        </p:txBody>
      </p:sp>
      <p:pic>
        <p:nvPicPr>
          <p:cNvPr id="9" name="圖片 7" descr="untitled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679" y="2310534"/>
            <a:ext cx="1973262" cy="1255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向右箭號 9"/>
          <p:cNvSpPr/>
          <p:nvPr/>
        </p:nvSpPr>
        <p:spPr>
          <a:xfrm>
            <a:off x="1080655" y="2373746"/>
            <a:ext cx="1921163" cy="7296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傳送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1" name="文字方塊 6"/>
          <p:cNvSpPr txBox="1">
            <a:spLocks noChangeArrowheads="1"/>
          </p:cNvSpPr>
          <p:nvPr/>
        </p:nvSpPr>
        <p:spPr bwMode="auto">
          <a:xfrm>
            <a:off x="6762750" y="1032885"/>
            <a:ext cx="1771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TW" altLang="en-US" dirty="0"/>
              <a:t>機台 或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 模擬器</a:t>
            </a:r>
          </a:p>
        </p:txBody>
      </p:sp>
      <p:grpSp>
        <p:nvGrpSpPr>
          <p:cNvPr id="12" name="群組 22"/>
          <p:cNvGrpSpPr>
            <a:grpSpLocks/>
          </p:cNvGrpSpPr>
          <p:nvPr/>
        </p:nvGrpSpPr>
        <p:grpSpPr bwMode="auto">
          <a:xfrm>
            <a:off x="7646265" y="2414010"/>
            <a:ext cx="992188" cy="1060450"/>
            <a:chOff x="419100" y="3132136"/>
            <a:chExt cx="992188" cy="1060451"/>
          </a:xfrm>
        </p:grpSpPr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5769" y="3924299"/>
              <a:ext cx="958850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D:\Tool\ICON\machine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" y="3132136"/>
              <a:ext cx="992188" cy="7921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</p:grpSp>
      <p:sp>
        <p:nvSpPr>
          <p:cNvPr id="15" name="左-右雙向箭號 14"/>
          <p:cNvSpPr/>
          <p:nvPr/>
        </p:nvSpPr>
        <p:spPr>
          <a:xfrm>
            <a:off x="5643419" y="2558474"/>
            <a:ext cx="1856509" cy="73890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查詢及回覆</a:t>
            </a:r>
          </a:p>
        </p:txBody>
      </p:sp>
      <p:cxnSp>
        <p:nvCxnSpPr>
          <p:cNvPr id="16" name="直線接點 15"/>
          <p:cNvCxnSpPr/>
          <p:nvPr/>
        </p:nvCxnSpPr>
        <p:spPr>
          <a:xfrm>
            <a:off x="419100" y="1762125"/>
            <a:ext cx="78295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50740" y="4082473"/>
            <a:ext cx="102235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31822" y="3623541"/>
            <a:ext cx="11525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35249" y="4500150"/>
            <a:ext cx="10223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7228573" y="4900210"/>
            <a:ext cx="1665170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1" cap="all" dirty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</a:rPr>
              <a:t>Pc-BASED</a:t>
            </a:r>
            <a:r>
              <a:rPr lang="en-US" altLang="zh-TW" sz="1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</a:rPr>
              <a:t> </a:t>
            </a:r>
            <a:r>
              <a:rPr lang="en-US" altLang="zh-TW" sz="1600" b="1" cap="all" dirty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</a:rPr>
              <a:t>CONTROLLER</a:t>
            </a:r>
            <a:endParaRPr lang="zh-TW" altLang="en-US" sz="1600" b="1" cap="all" dirty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  <a:latin typeface="+mn-lt"/>
              <a:ea typeface="+mn-ea"/>
            </a:endParaRPr>
          </a:p>
        </p:txBody>
      </p:sp>
      <p:pic>
        <p:nvPicPr>
          <p:cNvPr id="21" name="Picture 14" descr="Invalid-XM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5503" y="2323529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向左箭號 21"/>
          <p:cNvSpPr/>
          <p:nvPr/>
        </p:nvSpPr>
        <p:spPr>
          <a:xfrm>
            <a:off x="3249545" y="3727018"/>
            <a:ext cx="2152073" cy="93287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dk1"/>
                </a:solidFill>
              </a:rPr>
              <a:t>回覆</a:t>
            </a:r>
            <a:r>
              <a:rPr lang="en-US" altLang="zh-TW" dirty="0" smtClean="0">
                <a:solidFill>
                  <a:schemeClr val="dk1"/>
                </a:solidFill>
              </a:rPr>
              <a:t>xml</a:t>
            </a:r>
            <a:r>
              <a:rPr lang="zh-TW" altLang="en-US" dirty="0" smtClean="0">
                <a:solidFill>
                  <a:schemeClr val="dk1"/>
                </a:solidFill>
              </a:rPr>
              <a:t>資料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5736658" y="3330341"/>
            <a:ext cx="31290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092215" y="2183330"/>
            <a:ext cx="31290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365184" y="2115953"/>
            <a:ext cx="3000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50106" y="4504623"/>
            <a:ext cx="31290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XML UI 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034407-E8BD-4D5D-AE4C-88DED7CF96B8}" type="datetime1">
              <a:rPr lang="zh-TW" altLang="en-US" smtClean="0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FAE3F-97DF-41FD-9575-365FFFCA8079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605" y="1123950"/>
            <a:ext cx="73533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範例解說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034407-E8BD-4D5D-AE4C-88DED7CF96B8}" type="datetime1">
              <a:rPr lang="zh-TW" altLang="en-US" smtClean="0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FAE3F-97DF-41FD-9575-365FFFCA8079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5308"/>
            <a:ext cx="9148344" cy="456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範例解說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034407-E8BD-4D5D-AE4C-88DED7CF96B8}" type="datetime1">
              <a:rPr lang="zh-TW" altLang="en-US" smtClean="0"/>
              <a:pPr>
                <a:defRPr/>
              </a:pPr>
              <a:t>2021/8/17</a:t>
            </a:fld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FAE3F-97DF-41FD-9575-365FFFCA8079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0625"/>
            <a:ext cx="9144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MC簡報範本檔_20120507">
  <a:themeElements>
    <a:clrScheme name="2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訂設計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60158A1BEFAAC4F915338186EA4423A" ma:contentTypeVersion="0" ma:contentTypeDescription="建立新的文件。" ma:contentTypeScope="" ma:versionID="2b3dfc83c20a051d7074f7985044d1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edddc00996549d4a35e321cdf2d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0343AD7-EA78-43FF-9ECD-7B90EC73F8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229E176-0006-4F1E-97E3-BB1E4E0D90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AD2CB-C02C-4691-844B-9583C6CFC9A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PMC簡報範本檔_20120507</Template>
  <TotalTime>2044</TotalTime>
  <Words>153</Words>
  <Application>Microsoft Office PowerPoint</Application>
  <PresentationFormat>如螢幕大小 (4:3)</PresentationFormat>
  <Paragraphs>60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PMC簡報範本檔_20120507</vt:lpstr>
      <vt:lpstr>應用案例 CNC資料擷取與XML</vt:lpstr>
      <vt:lpstr>XML簡介</vt:lpstr>
      <vt:lpstr>XML 範例</vt:lpstr>
      <vt:lpstr>XML 規範</vt:lpstr>
      <vt:lpstr>SkyMars 設定</vt:lpstr>
      <vt:lpstr>運作方式</vt:lpstr>
      <vt:lpstr>XML UI 設計</vt:lpstr>
      <vt:lpstr>範例解說(1)</vt:lpstr>
      <vt:lpstr>範例解說(2)</vt:lpstr>
      <vt:lpstr>範例解說(3-1)</vt:lpstr>
      <vt:lpstr>範例解說(3-2)</vt:lpstr>
      <vt:lpstr>執行範例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CNC控制器連線方式介紹</dc:title>
  <dc:subject>PMC官方簡報範本檔</dc:subject>
  <dc:creator>User</dc:creator>
  <cp:lastModifiedBy>E10310</cp:lastModifiedBy>
  <cp:revision>129</cp:revision>
  <dcterms:created xsi:type="dcterms:W3CDTF">2017-05-09T06:15:43Z</dcterms:created>
  <dcterms:modified xsi:type="dcterms:W3CDTF">2021-08-17T03:37:29Z</dcterms:modified>
</cp:coreProperties>
</file>