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6" r:id="rId4"/>
    <p:sldId id="356" r:id="rId5"/>
    <p:sldId id="355" r:id="rId6"/>
    <p:sldId id="343" r:id="rId7"/>
    <p:sldId id="357" r:id="rId8"/>
    <p:sldId id="344" r:id="rId9"/>
    <p:sldId id="345" r:id="rId10"/>
    <p:sldId id="352" r:id="rId11"/>
    <p:sldId id="351" r:id="rId12"/>
    <p:sldId id="353" r:id="rId13"/>
    <p:sldId id="354" r:id="rId14"/>
    <p:sldId id="358" r:id="rId15"/>
    <p:sldId id="346" r:id="rId16"/>
    <p:sldId id="347" r:id="rId17"/>
    <p:sldId id="348" r:id="rId18"/>
    <p:sldId id="349" r:id="rId19"/>
    <p:sldId id="350" r:id="rId20"/>
    <p:sldId id="341" r:id="rId21"/>
    <p:sldId id="34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Powershell</a:t>
            </a:r>
            <a:r>
              <a:rPr lang="zh-TW" altLang="en-US" dirty="0"/>
              <a:t>技術報告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588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</a:t>
            </a:r>
            <a:r>
              <a:rPr lang="zh-TW" altLang="en-US" sz="2800" b="1" dirty="0" smtClean="0"/>
              <a:t>期末</a:t>
            </a:r>
            <a:r>
              <a:rPr lang="zh-TW" altLang="en-US" sz="2800" b="1" dirty="0" smtClean="0"/>
              <a:t>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89353"/>
            <a:ext cx="639598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8823"/>
            <a:ext cx="7886700" cy="36467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177" y="406597"/>
            <a:ext cx="680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Get-Command -Type Cmdlet | Sort-Object -Property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9815" y="2004646"/>
            <a:ext cx="2532185" cy="3429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5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8" y="2684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Get-Command -Type Cmdlet | Sort-Object -Property Noun | Format-Table -</a:t>
            </a:r>
            <a:r>
              <a:rPr lang="en-US" altLang="zh-TW" sz="2400" dirty="0" err="1"/>
              <a:t>GroupBy</a:t>
            </a:r>
            <a:r>
              <a:rPr lang="en-US" altLang="zh-TW" sz="2400" dirty="0"/>
              <a:t> Noun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9300"/>
            <a:ext cx="7886700" cy="3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 smtClean="0"/>
              <a:t>Powershell</a:t>
            </a:r>
            <a:r>
              <a:rPr lang="en-US" altLang="zh-TW" sz="2800" dirty="0" smtClean="0"/>
              <a:t> script language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4214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303580"/>
            <a:ext cx="828675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8" y="1743442"/>
            <a:ext cx="5706615" cy="491889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73723" y="2839915"/>
            <a:ext cx="685800" cy="6682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23" y="3015762"/>
            <a:ext cx="2602523" cy="31652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16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> ISE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57" y="1912525"/>
            <a:ext cx="7886700" cy="412478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26476" y="3991709"/>
            <a:ext cx="6207369" cy="123971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10267" y="3123542"/>
            <a:ext cx="5247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policy 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執行策略</a:t>
            </a:r>
          </a:p>
        </p:txBody>
      </p:sp>
    </p:spTree>
    <p:extLst>
      <p:ext uri="{BB962C8B-B14F-4D97-AF65-F5344CB8AC3E}">
        <p14:creationId xmlns:p14="http://schemas.microsoft.com/office/powerpoint/2010/main" val="16676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執行策略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87" y="1825625"/>
            <a:ext cx="650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24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1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62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  <a:r>
              <a:rPr lang="zh-TW" altLang="en-US" dirty="0" smtClean="0"/>
              <a:t>實戰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惡意</a:t>
            </a: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0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實戰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12176" y="1027907"/>
            <a:ext cx="79218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5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/>
              <a:t>Powershell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154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 smtClean="0"/>
              <a:t>身分執行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924" y="1825625"/>
            <a:ext cx="6768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Powershell</a:t>
            </a:r>
            <a:r>
              <a:rPr lang="zh-TW" altLang="en-US" dirty="0" smtClean="0"/>
              <a:t> 指令</a:t>
            </a:r>
            <a:r>
              <a:rPr lang="en-US" altLang="zh-TW" dirty="0" smtClean="0"/>
              <a:t>(cmdlet)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5741" y="1917930"/>
            <a:ext cx="3776296" cy="908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動詞</a:t>
            </a:r>
            <a:r>
              <a:rPr lang="en-US" altLang="zh-TW" sz="6000" dirty="0"/>
              <a:t>-</a:t>
            </a:r>
            <a:r>
              <a:rPr lang="zh-TW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名詞</a:t>
            </a:r>
            <a:r>
              <a:rPr lang="zh-TW" altLang="en-US" sz="6000" dirty="0"/>
              <a:t>  </a:t>
            </a:r>
            <a:endParaRPr lang="zh-TW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0419" y="4220280"/>
            <a:ext cx="53036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1839" y="2969498"/>
            <a:ext cx="39640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Verb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984" y="5103674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endParaRPr lang="en-US" altLang="zh-TW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拿到</a:t>
            </a:r>
          </a:p>
        </p:txBody>
      </p:sp>
      <p:sp>
        <p:nvSpPr>
          <p:cNvPr id="7" name="矩形 6"/>
          <p:cNvSpPr/>
          <p:nvPr/>
        </p:nvSpPr>
        <p:spPr>
          <a:xfrm>
            <a:off x="4458401" y="532827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endParaRPr lang="en-US" altLang="zh-TW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67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6742"/>
            <a:ext cx="7886700" cy="33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3971"/>
            <a:ext cx="7886700" cy="26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134</Words>
  <Application>Microsoft Office PowerPoint</Application>
  <PresentationFormat>如螢幕大小 (4:3)</PresentationFormat>
  <Paragraphs>40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Powershell技術報告 </vt:lpstr>
      <vt:lpstr>Agenda</vt:lpstr>
      <vt:lpstr>PowerPoint 簡報</vt:lpstr>
      <vt:lpstr>Powershell </vt:lpstr>
      <vt:lpstr>PowerPoint 簡報</vt:lpstr>
      <vt:lpstr>使用系統管理員身分執行powershell</vt:lpstr>
      <vt:lpstr>Powershell 指令(cmdlet)格式</vt:lpstr>
      <vt:lpstr>PowerPoint 簡報</vt:lpstr>
      <vt:lpstr>PowerPoint 簡報</vt:lpstr>
      <vt:lpstr>Get-Command -Type Cmdlet </vt:lpstr>
      <vt:lpstr>PowerPoint 簡報</vt:lpstr>
      <vt:lpstr>Get-Command -Type Cmdlet | Sort-Object -Property Noun | Format-Table -GroupBy Noun</vt:lpstr>
      <vt:lpstr>PowerPoint 簡報</vt:lpstr>
      <vt:lpstr>使用系統管理員身分執行powershell ISE</vt:lpstr>
      <vt:lpstr>powershell ISE</vt:lpstr>
      <vt:lpstr>execution policy 執行策略</vt:lpstr>
      <vt:lpstr>PowerPoint 簡報</vt:lpstr>
      <vt:lpstr>PowerPoint 簡報</vt:lpstr>
      <vt:lpstr>PowerPoint 簡報</vt:lpstr>
      <vt:lpstr>PowerPoint 簡報</vt:lpstr>
      <vt:lpstr>學習心得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19</cp:revision>
  <dcterms:created xsi:type="dcterms:W3CDTF">2020-12-02T03:10:56Z</dcterms:created>
  <dcterms:modified xsi:type="dcterms:W3CDTF">2021-02-23T03:26:23Z</dcterms:modified>
</cp:coreProperties>
</file>