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1" r:id="rId4"/>
    <p:sldId id="257" r:id="rId5"/>
    <p:sldId id="259" r:id="rId6"/>
    <p:sldId id="260" r:id="rId7"/>
    <p:sldId id="262" r:id="rId8"/>
    <p:sldId id="270" r:id="rId9"/>
    <p:sldId id="271" r:id="rId10"/>
    <p:sldId id="269" r:id="rId11"/>
    <p:sldId id="268" r:id="rId12"/>
    <p:sldId id="272" r:id="rId13"/>
    <p:sldId id="263" r:id="rId14"/>
    <p:sldId id="273" r:id="rId15"/>
    <p:sldId id="274" r:id="rId16"/>
    <p:sldId id="264" r:id="rId17"/>
    <p:sldId id="275" r:id="rId18"/>
    <p:sldId id="265" r:id="rId19"/>
    <p:sldId id="266" r:id="rId20"/>
    <p:sldId id="267" r:id="rId2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9" autoAdjust="0"/>
    <p:restoredTop sz="94660"/>
  </p:normalViewPr>
  <p:slideViewPr>
    <p:cSldViewPr snapToGrid="0">
      <p:cViewPr varScale="1">
        <p:scale>
          <a:sx n="87" d="100"/>
          <a:sy n="87" d="100"/>
        </p:scale>
        <p:origin x="13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C34BA020-EB06-4BA3-87FA-6583DB9126B7}" type="datetimeFigureOut">
              <a:rPr lang="zh-TW" altLang="en-US" smtClean="0"/>
              <a:t>2021/3/2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27BE168-D9B8-4DB5-A2BA-43584F2343FC}" type="slidenum">
              <a:rPr lang="zh-TW" altLang="en-US" smtClean="0"/>
              <a:t>‹#›</a:t>
            </a:fld>
            <a:endParaRPr lang="zh-TW" altLang="en-US"/>
          </a:p>
        </p:txBody>
      </p:sp>
    </p:spTree>
    <p:extLst>
      <p:ext uri="{BB962C8B-B14F-4D97-AF65-F5344CB8AC3E}">
        <p14:creationId xmlns:p14="http://schemas.microsoft.com/office/powerpoint/2010/main" val="1163562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C34BA020-EB06-4BA3-87FA-6583DB9126B7}" type="datetimeFigureOut">
              <a:rPr lang="zh-TW" altLang="en-US" smtClean="0"/>
              <a:t>2021/3/2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27BE168-D9B8-4DB5-A2BA-43584F2343FC}" type="slidenum">
              <a:rPr lang="zh-TW" altLang="en-US" smtClean="0"/>
              <a:t>‹#›</a:t>
            </a:fld>
            <a:endParaRPr lang="zh-TW" altLang="en-US"/>
          </a:p>
        </p:txBody>
      </p:sp>
    </p:spTree>
    <p:extLst>
      <p:ext uri="{BB962C8B-B14F-4D97-AF65-F5344CB8AC3E}">
        <p14:creationId xmlns:p14="http://schemas.microsoft.com/office/powerpoint/2010/main" val="97883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C34BA020-EB06-4BA3-87FA-6583DB9126B7}" type="datetimeFigureOut">
              <a:rPr lang="zh-TW" altLang="en-US" smtClean="0"/>
              <a:t>2021/3/2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27BE168-D9B8-4DB5-A2BA-43584F2343FC}" type="slidenum">
              <a:rPr lang="zh-TW" altLang="en-US" smtClean="0"/>
              <a:t>‹#›</a:t>
            </a:fld>
            <a:endParaRPr lang="zh-TW" altLang="en-US"/>
          </a:p>
        </p:txBody>
      </p:sp>
    </p:spTree>
    <p:extLst>
      <p:ext uri="{BB962C8B-B14F-4D97-AF65-F5344CB8AC3E}">
        <p14:creationId xmlns:p14="http://schemas.microsoft.com/office/powerpoint/2010/main" val="1090073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C34BA020-EB06-4BA3-87FA-6583DB9126B7}" type="datetimeFigureOut">
              <a:rPr lang="zh-TW" altLang="en-US" smtClean="0"/>
              <a:t>2021/3/2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27BE168-D9B8-4DB5-A2BA-43584F2343FC}" type="slidenum">
              <a:rPr lang="zh-TW" altLang="en-US" smtClean="0"/>
              <a:t>‹#›</a:t>
            </a:fld>
            <a:endParaRPr lang="zh-TW" altLang="en-US"/>
          </a:p>
        </p:txBody>
      </p:sp>
    </p:spTree>
    <p:extLst>
      <p:ext uri="{BB962C8B-B14F-4D97-AF65-F5344CB8AC3E}">
        <p14:creationId xmlns:p14="http://schemas.microsoft.com/office/powerpoint/2010/main" val="2377698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34BA020-EB06-4BA3-87FA-6583DB9126B7}" type="datetimeFigureOut">
              <a:rPr lang="zh-TW" altLang="en-US" smtClean="0"/>
              <a:t>2021/3/2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27BE168-D9B8-4DB5-A2BA-43584F2343FC}" type="slidenum">
              <a:rPr lang="zh-TW" altLang="en-US" smtClean="0"/>
              <a:t>‹#›</a:t>
            </a:fld>
            <a:endParaRPr lang="zh-TW" altLang="en-US"/>
          </a:p>
        </p:txBody>
      </p:sp>
    </p:spTree>
    <p:extLst>
      <p:ext uri="{BB962C8B-B14F-4D97-AF65-F5344CB8AC3E}">
        <p14:creationId xmlns:p14="http://schemas.microsoft.com/office/powerpoint/2010/main" val="1308432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C34BA020-EB06-4BA3-87FA-6583DB9126B7}" type="datetimeFigureOut">
              <a:rPr lang="zh-TW" altLang="en-US" smtClean="0"/>
              <a:t>2021/3/2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27BE168-D9B8-4DB5-A2BA-43584F2343FC}" type="slidenum">
              <a:rPr lang="zh-TW" altLang="en-US" smtClean="0"/>
              <a:t>‹#›</a:t>
            </a:fld>
            <a:endParaRPr lang="zh-TW" altLang="en-US"/>
          </a:p>
        </p:txBody>
      </p:sp>
    </p:spTree>
    <p:extLst>
      <p:ext uri="{BB962C8B-B14F-4D97-AF65-F5344CB8AC3E}">
        <p14:creationId xmlns:p14="http://schemas.microsoft.com/office/powerpoint/2010/main" val="1431508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C34BA020-EB06-4BA3-87FA-6583DB9126B7}" type="datetimeFigureOut">
              <a:rPr lang="zh-TW" altLang="en-US" smtClean="0"/>
              <a:t>2021/3/2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27BE168-D9B8-4DB5-A2BA-43584F2343FC}" type="slidenum">
              <a:rPr lang="zh-TW" altLang="en-US" smtClean="0"/>
              <a:t>‹#›</a:t>
            </a:fld>
            <a:endParaRPr lang="zh-TW" altLang="en-US"/>
          </a:p>
        </p:txBody>
      </p:sp>
    </p:spTree>
    <p:extLst>
      <p:ext uri="{BB962C8B-B14F-4D97-AF65-F5344CB8AC3E}">
        <p14:creationId xmlns:p14="http://schemas.microsoft.com/office/powerpoint/2010/main" val="2446351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C34BA020-EB06-4BA3-87FA-6583DB9126B7}" type="datetimeFigureOut">
              <a:rPr lang="zh-TW" altLang="en-US" smtClean="0"/>
              <a:t>2021/3/2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27BE168-D9B8-4DB5-A2BA-43584F2343FC}" type="slidenum">
              <a:rPr lang="zh-TW" altLang="en-US" smtClean="0"/>
              <a:t>‹#›</a:t>
            </a:fld>
            <a:endParaRPr lang="zh-TW" altLang="en-US"/>
          </a:p>
        </p:txBody>
      </p:sp>
    </p:spTree>
    <p:extLst>
      <p:ext uri="{BB962C8B-B14F-4D97-AF65-F5344CB8AC3E}">
        <p14:creationId xmlns:p14="http://schemas.microsoft.com/office/powerpoint/2010/main" val="3012205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BA020-EB06-4BA3-87FA-6583DB9126B7}" type="datetimeFigureOut">
              <a:rPr lang="zh-TW" altLang="en-US" smtClean="0"/>
              <a:t>2021/3/2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E27BE168-D9B8-4DB5-A2BA-43584F2343FC}" type="slidenum">
              <a:rPr lang="zh-TW" altLang="en-US" smtClean="0"/>
              <a:t>‹#›</a:t>
            </a:fld>
            <a:endParaRPr lang="zh-TW" altLang="en-US"/>
          </a:p>
        </p:txBody>
      </p:sp>
    </p:spTree>
    <p:extLst>
      <p:ext uri="{BB962C8B-B14F-4D97-AF65-F5344CB8AC3E}">
        <p14:creationId xmlns:p14="http://schemas.microsoft.com/office/powerpoint/2010/main" val="2194336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C34BA020-EB06-4BA3-87FA-6583DB9126B7}" type="datetimeFigureOut">
              <a:rPr lang="zh-TW" altLang="en-US" smtClean="0"/>
              <a:t>2021/3/2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27BE168-D9B8-4DB5-A2BA-43584F2343FC}" type="slidenum">
              <a:rPr lang="zh-TW" altLang="en-US" smtClean="0"/>
              <a:t>‹#›</a:t>
            </a:fld>
            <a:endParaRPr lang="zh-TW" altLang="en-US"/>
          </a:p>
        </p:txBody>
      </p:sp>
    </p:spTree>
    <p:extLst>
      <p:ext uri="{BB962C8B-B14F-4D97-AF65-F5344CB8AC3E}">
        <p14:creationId xmlns:p14="http://schemas.microsoft.com/office/powerpoint/2010/main" val="3580185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C34BA020-EB06-4BA3-87FA-6583DB9126B7}" type="datetimeFigureOut">
              <a:rPr lang="zh-TW" altLang="en-US" smtClean="0"/>
              <a:t>2021/3/2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27BE168-D9B8-4DB5-A2BA-43584F2343FC}" type="slidenum">
              <a:rPr lang="zh-TW" altLang="en-US" smtClean="0"/>
              <a:t>‹#›</a:t>
            </a:fld>
            <a:endParaRPr lang="zh-TW" altLang="en-US"/>
          </a:p>
        </p:txBody>
      </p:sp>
    </p:spTree>
    <p:extLst>
      <p:ext uri="{BB962C8B-B14F-4D97-AF65-F5344CB8AC3E}">
        <p14:creationId xmlns:p14="http://schemas.microsoft.com/office/powerpoint/2010/main" val="28868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4BA020-EB06-4BA3-87FA-6583DB9126B7}" type="datetimeFigureOut">
              <a:rPr lang="zh-TW" altLang="en-US" smtClean="0"/>
              <a:t>2021/3/2</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BE168-D9B8-4DB5-A2BA-43584F2343FC}" type="slidenum">
              <a:rPr lang="zh-TW" altLang="en-US" smtClean="0"/>
              <a:t>‹#›</a:t>
            </a:fld>
            <a:endParaRPr lang="zh-TW" altLang="en-US"/>
          </a:p>
        </p:txBody>
      </p:sp>
    </p:spTree>
    <p:extLst>
      <p:ext uri="{BB962C8B-B14F-4D97-AF65-F5344CB8AC3E}">
        <p14:creationId xmlns:p14="http://schemas.microsoft.com/office/powerpoint/2010/main" val="22108995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Windows </a:t>
            </a:r>
            <a:r>
              <a:rPr lang="en-US" altLang="zh-TW" b="1" dirty="0" err="1" smtClean="0">
                <a:solidFill>
                  <a:srgbClr val="FF0000"/>
                </a:solidFill>
                <a:effectLst>
                  <a:outerShdw blurRad="38100" dist="38100" dir="2700000" algn="tl">
                    <a:srgbClr val="000000">
                      <a:alpha val="43137"/>
                    </a:srgbClr>
                  </a:outerShdw>
                </a:effectLst>
              </a:rPr>
              <a:t>Sys</a:t>
            </a:r>
            <a:r>
              <a:rPr lang="en-US" altLang="zh-TW" b="1" dirty="0" err="1" smtClean="0">
                <a:solidFill>
                  <a:schemeClr val="accent6">
                    <a:lumMod val="50000"/>
                  </a:schemeClr>
                </a:solidFill>
                <a:effectLst>
                  <a:outerShdw blurRad="38100" dist="38100" dir="2700000" algn="tl">
                    <a:srgbClr val="000000">
                      <a:alpha val="43137"/>
                    </a:srgbClr>
                  </a:outerShdw>
                </a:effectLst>
              </a:rPr>
              <a:t>internals</a:t>
            </a:r>
            <a:r>
              <a:rPr lang="en-US" altLang="zh-TW" dirty="0" smtClean="0"/>
              <a:t/>
            </a:r>
            <a:br>
              <a:rPr lang="en-US" altLang="zh-TW" dirty="0" smtClean="0"/>
            </a:br>
            <a:r>
              <a:rPr lang="zh-TW" altLang="en-US" dirty="0" smtClean="0"/>
              <a:t>技術報告</a:t>
            </a:r>
            <a:endParaRPr lang="zh-TW" altLang="en-US" dirty="0"/>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137144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714338" y="1027907"/>
            <a:ext cx="7416385" cy="4351338"/>
          </a:xfrm>
          <a:prstGeom prst="rect">
            <a:avLst/>
          </a:prstGeom>
        </p:spPr>
      </p:pic>
    </p:spTree>
    <p:extLst>
      <p:ext uri="{BB962C8B-B14F-4D97-AF65-F5344CB8AC3E}">
        <p14:creationId xmlns:p14="http://schemas.microsoft.com/office/powerpoint/2010/main" val="950385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a:blip r:embed="rId2"/>
          <a:stretch>
            <a:fillRect/>
          </a:stretch>
        </p:blipFill>
        <p:spPr>
          <a:xfrm>
            <a:off x="628650" y="2129439"/>
            <a:ext cx="7886700" cy="2829309"/>
          </a:xfrm>
          <a:prstGeom prst="rect">
            <a:avLst/>
          </a:prstGeom>
        </p:spPr>
      </p:pic>
    </p:spTree>
    <p:extLst>
      <p:ext uri="{BB962C8B-B14F-4D97-AF65-F5344CB8AC3E}">
        <p14:creationId xmlns:p14="http://schemas.microsoft.com/office/powerpoint/2010/main" val="3471109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a:blip r:embed="rId2"/>
          <a:stretch>
            <a:fillRect/>
          </a:stretch>
        </p:blipFill>
        <p:spPr>
          <a:xfrm>
            <a:off x="1046835" y="1825625"/>
            <a:ext cx="7050330" cy="4351338"/>
          </a:xfrm>
          <a:prstGeom prst="rect">
            <a:avLst/>
          </a:prstGeom>
        </p:spPr>
      </p:pic>
    </p:spTree>
    <p:extLst>
      <p:ext uri="{BB962C8B-B14F-4D97-AF65-F5344CB8AC3E}">
        <p14:creationId xmlns:p14="http://schemas.microsoft.com/office/powerpoint/2010/main" val="1324592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5400" dirty="0"/>
          </a:p>
        </p:txBody>
      </p:sp>
    </p:spTree>
    <p:extLst>
      <p:ext uri="{BB962C8B-B14F-4D97-AF65-F5344CB8AC3E}">
        <p14:creationId xmlns:p14="http://schemas.microsoft.com/office/powerpoint/2010/main" val="3551144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a:blip r:embed="rId2"/>
          <a:stretch>
            <a:fillRect/>
          </a:stretch>
        </p:blipFill>
        <p:spPr>
          <a:xfrm>
            <a:off x="1554452" y="1825625"/>
            <a:ext cx="6035095" cy="4351338"/>
          </a:xfrm>
          <a:prstGeom prst="rect">
            <a:avLst/>
          </a:prstGeom>
        </p:spPr>
      </p:pic>
    </p:spTree>
    <p:extLst>
      <p:ext uri="{BB962C8B-B14F-4D97-AF65-F5344CB8AC3E}">
        <p14:creationId xmlns:p14="http://schemas.microsoft.com/office/powerpoint/2010/main" val="34797794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961565" y="1825625"/>
            <a:ext cx="7220869" cy="4351338"/>
          </a:xfrm>
          <a:prstGeom prst="rect">
            <a:avLst/>
          </a:prstGeom>
        </p:spPr>
      </p:pic>
      <p:sp>
        <p:nvSpPr>
          <p:cNvPr id="5" name="向右箭號 4"/>
          <p:cNvSpPr/>
          <p:nvPr/>
        </p:nvSpPr>
        <p:spPr>
          <a:xfrm>
            <a:off x="562708" y="3402623"/>
            <a:ext cx="457200" cy="43961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角矩形 5"/>
          <p:cNvSpPr/>
          <p:nvPr/>
        </p:nvSpPr>
        <p:spPr>
          <a:xfrm>
            <a:off x="1055077" y="3472962"/>
            <a:ext cx="1213338" cy="31652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圓角矩形 6"/>
          <p:cNvSpPr/>
          <p:nvPr/>
        </p:nvSpPr>
        <p:spPr>
          <a:xfrm>
            <a:off x="2373923" y="3701562"/>
            <a:ext cx="4246685" cy="81768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788162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5400" dirty="0"/>
          </a:p>
        </p:txBody>
      </p:sp>
    </p:spTree>
    <p:extLst>
      <p:ext uri="{BB962C8B-B14F-4D97-AF65-F5344CB8AC3E}">
        <p14:creationId xmlns:p14="http://schemas.microsoft.com/office/powerpoint/2010/main" val="27216172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a:blip r:embed="rId2"/>
          <a:stretch>
            <a:fillRect/>
          </a:stretch>
        </p:blipFill>
        <p:spPr>
          <a:xfrm>
            <a:off x="628650" y="1983392"/>
            <a:ext cx="7886700" cy="4035803"/>
          </a:xfrm>
          <a:prstGeom prst="rect">
            <a:avLst/>
          </a:prstGeom>
        </p:spPr>
      </p:pic>
    </p:spTree>
    <p:extLst>
      <p:ext uri="{BB962C8B-B14F-4D97-AF65-F5344CB8AC3E}">
        <p14:creationId xmlns:p14="http://schemas.microsoft.com/office/powerpoint/2010/main" val="3449672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5400" dirty="0"/>
          </a:p>
        </p:txBody>
      </p:sp>
    </p:spTree>
    <p:extLst>
      <p:ext uri="{BB962C8B-B14F-4D97-AF65-F5344CB8AC3E}">
        <p14:creationId xmlns:p14="http://schemas.microsoft.com/office/powerpoint/2010/main" val="1238783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5400" dirty="0"/>
          </a:p>
        </p:txBody>
      </p:sp>
    </p:spTree>
    <p:extLst>
      <p:ext uri="{BB962C8B-B14F-4D97-AF65-F5344CB8AC3E}">
        <p14:creationId xmlns:p14="http://schemas.microsoft.com/office/powerpoint/2010/main" val="42505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08842" y="382712"/>
            <a:ext cx="7886700" cy="733912"/>
          </a:xfrm>
        </p:spPr>
        <p:txBody>
          <a:bodyPr/>
          <a:lstStyle/>
          <a:p>
            <a:r>
              <a:rPr lang="en-US" altLang="zh-TW" dirty="0" err="1" smtClean="0"/>
              <a:t>agneda</a:t>
            </a:r>
            <a:endParaRPr lang="zh-TW" altLang="en-US" dirty="0"/>
          </a:p>
        </p:txBody>
      </p:sp>
      <p:sp>
        <p:nvSpPr>
          <p:cNvPr id="3" name="內容版面配置區 2"/>
          <p:cNvSpPr>
            <a:spLocks noGrp="1"/>
          </p:cNvSpPr>
          <p:nvPr>
            <p:ph idx="1"/>
          </p:nvPr>
        </p:nvSpPr>
        <p:spPr>
          <a:xfrm>
            <a:off x="1428750" y="1602765"/>
            <a:ext cx="5332535" cy="4351338"/>
          </a:xfrm>
        </p:spPr>
        <p:txBody>
          <a:bodyPr/>
          <a:lstStyle/>
          <a:p>
            <a:r>
              <a:rPr lang="en-US" altLang="zh-TW" dirty="0"/>
              <a:t>Windows </a:t>
            </a:r>
            <a:r>
              <a:rPr lang="en-US" altLang="zh-TW" dirty="0" err="1" smtClean="0"/>
              <a:t>Sysinternals</a:t>
            </a:r>
            <a:endParaRPr lang="en-US" altLang="zh-TW" dirty="0" smtClean="0"/>
          </a:p>
          <a:p>
            <a:endParaRPr lang="en-US" altLang="zh-TW" dirty="0" smtClean="0"/>
          </a:p>
          <a:p>
            <a:r>
              <a:rPr lang="en-US" altLang="zh-TW" dirty="0"/>
              <a:t>Process </a:t>
            </a:r>
            <a:r>
              <a:rPr lang="en-US" altLang="zh-TW" dirty="0" smtClean="0"/>
              <a:t>Explorer</a:t>
            </a:r>
          </a:p>
          <a:p>
            <a:r>
              <a:rPr lang="en-US" altLang="zh-TW" dirty="0" err="1"/>
              <a:t>Autoruns</a:t>
            </a:r>
            <a:r>
              <a:rPr lang="en-US" altLang="zh-TW" dirty="0"/>
              <a:t> </a:t>
            </a:r>
            <a:endParaRPr lang="en-US" altLang="zh-TW" dirty="0" smtClean="0"/>
          </a:p>
          <a:p>
            <a:r>
              <a:rPr lang="en-US" altLang="zh-TW" dirty="0"/>
              <a:t>Process </a:t>
            </a:r>
            <a:r>
              <a:rPr lang="en-US" altLang="zh-TW" dirty="0" smtClean="0"/>
              <a:t>Monitor</a:t>
            </a:r>
          </a:p>
          <a:p>
            <a:r>
              <a:rPr lang="en-US" altLang="zh-TW" dirty="0" err="1"/>
              <a:t>Proc</a:t>
            </a:r>
            <a:r>
              <a:rPr lang="en-US" altLang="zh-TW" dirty="0"/>
              <a:t> </a:t>
            </a:r>
            <a:r>
              <a:rPr lang="en-US" altLang="zh-TW" dirty="0" smtClean="0"/>
              <a:t>Dump</a:t>
            </a:r>
          </a:p>
          <a:p>
            <a:endParaRPr lang="en-US" altLang="zh-TW" dirty="0"/>
          </a:p>
          <a:p>
            <a:r>
              <a:rPr lang="zh-TW" altLang="en-US" dirty="0" smtClean="0"/>
              <a:t>學習心得</a:t>
            </a:r>
            <a:endParaRPr lang="en-US" altLang="zh-TW" dirty="0"/>
          </a:p>
        </p:txBody>
      </p:sp>
    </p:spTree>
    <p:extLst>
      <p:ext uri="{BB962C8B-B14F-4D97-AF65-F5344CB8AC3E}">
        <p14:creationId xmlns:p14="http://schemas.microsoft.com/office/powerpoint/2010/main" val="858986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5400" dirty="0"/>
          </a:p>
        </p:txBody>
      </p:sp>
    </p:spTree>
    <p:extLst>
      <p:ext uri="{BB962C8B-B14F-4D97-AF65-F5344CB8AC3E}">
        <p14:creationId xmlns:p14="http://schemas.microsoft.com/office/powerpoint/2010/main" val="208685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5400" dirty="0" smtClean="0"/>
              <a:t>Process Explorer</a:t>
            </a:r>
            <a:endParaRPr lang="en-US" altLang="zh-TW" sz="5400" dirty="0"/>
          </a:p>
        </p:txBody>
      </p:sp>
    </p:spTree>
    <p:extLst>
      <p:ext uri="{BB962C8B-B14F-4D97-AF65-F5344CB8AC3E}">
        <p14:creationId xmlns:p14="http://schemas.microsoft.com/office/powerpoint/2010/main" val="1812104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498596" y="389839"/>
            <a:ext cx="8276127" cy="5817529"/>
          </a:xfrm>
          <a:prstGeom prst="rect">
            <a:avLst/>
          </a:prstGeom>
        </p:spPr>
      </p:pic>
    </p:spTree>
    <p:extLst>
      <p:ext uri="{BB962C8B-B14F-4D97-AF65-F5344CB8AC3E}">
        <p14:creationId xmlns:p14="http://schemas.microsoft.com/office/powerpoint/2010/main" val="4231637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565870" y="1007940"/>
            <a:ext cx="7827596" cy="4540006"/>
          </a:xfrm>
          <a:prstGeom prst="rect">
            <a:avLst/>
          </a:prstGeom>
        </p:spPr>
      </p:pic>
    </p:spTree>
    <p:extLst>
      <p:ext uri="{BB962C8B-B14F-4D97-AF65-F5344CB8AC3E}">
        <p14:creationId xmlns:p14="http://schemas.microsoft.com/office/powerpoint/2010/main" val="2196723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a:blip r:embed="rId2"/>
          <a:stretch>
            <a:fillRect/>
          </a:stretch>
        </p:blipFill>
        <p:spPr>
          <a:xfrm>
            <a:off x="628650" y="682625"/>
            <a:ext cx="8106440" cy="5929190"/>
          </a:xfrm>
          <a:prstGeom prst="rect">
            <a:avLst/>
          </a:prstGeom>
        </p:spPr>
      </p:pic>
    </p:spTree>
    <p:extLst>
      <p:ext uri="{BB962C8B-B14F-4D97-AF65-F5344CB8AC3E}">
        <p14:creationId xmlns:p14="http://schemas.microsoft.com/office/powerpoint/2010/main" val="1922717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5400" smtClean="0"/>
              <a:t>Coreinfo</a:t>
            </a:r>
            <a:endParaRPr lang="en-US" altLang="zh-TW" sz="5400" dirty="0"/>
          </a:p>
        </p:txBody>
      </p:sp>
    </p:spTree>
    <p:extLst>
      <p:ext uri="{BB962C8B-B14F-4D97-AF65-F5344CB8AC3E}">
        <p14:creationId xmlns:p14="http://schemas.microsoft.com/office/powerpoint/2010/main" val="2645694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9615" y="938324"/>
            <a:ext cx="8273561" cy="5693866"/>
          </a:xfrm>
          <a:prstGeom prst="rect">
            <a:avLst/>
          </a:prstGeom>
        </p:spPr>
        <p:txBody>
          <a:bodyPr wrap="square">
            <a:spAutoFit/>
          </a:bodyPr>
          <a:lstStyle/>
          <a:p>
            <a:r>
              <a:rPr lang="en-US" altLang="zh-TW" sz="2800" dirty="0" err="1" smtClean="0"/>
              <a:t>Coreinfo</a:t>
            </a:r>
            <a:r>
              <a:rPr lang="en-US" altLang="zh-TW" sz="2800" dirty="0" smtClean="0"/>
              <a:t> is a command-line utility that shows you the mapping between logical processors and the physical processor, NUMA node, and socket on which they reside, as well as the cache’s assigned to each logical processor. </a:t>
            </a:r>
          </a:p>
          <a:p>
            <a:endParaRPr lang="en-US" altLang="zh-TW" sz="2800" dirty="0"/>
          </a:p>
          <a:p>
            <a:r>
              <a:rPr lang="en-US" altLang="zh-TW" sz="2800" dirty="0" smtClean="0"/>
              <a:t>It uses the Windows’ </a:t>
            </a:r>
            <a:r>
              <a:rPr lang="en-US" altLang="zh-TW" sz="2800" dirty="0" err="1" smtClean="0"/>
              <a:t>GetLogicalProcessorInformation</a:t>
            </a:r>
            <a:r>
              <a:rPr lang="en-US" altLang="zh-TW" sz="2800" dirty="0" smtClean="0"/>
              <a:t> function to obtain this information and prints it to the screen, representing a mapping to a logical processor with an asterisk e.g. ‘*’. </a:t>
            </a:r>
          </a:p>
          <a:p>
            <a:endParaRPr lang="en-US" altLang="zh-TW" sz="2800" dirty="0"/>
          </a:p>
          <a:p>
            <a:r>
              <a:rPr lang="en-US" altLang="zh-TW" sz="2800" dirty="0" err="1" smtClean="0"/>
              <a:t>Coreinfo</a:t>
            </a:r>
            <a:r>
              <a:rPr lang="en-US" altLang="zh-TW" sz="2800" dirty="0" smtClean="0"/>
              <a:t> is useful for gaining insight into the processor and cache topology of your system.</a:t>
            </a:r>
            <a:endParaRPr lang="zh-TW" altLang="en-US" sz="2800" dirty="0"/>
          </a:p>
        </p:txBody>
      </p:sp>
    </p:spTree>
    <p:extLst>
      <p:ext uri="{BB962C8B-B14F-4D97-AF65-F5344CB8AC3E}">
        <p14:creationId xmlns:p14="http://schemas.microsoft.com/office/powerpoint/2010/main" val="1580753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6330" y="1767062"/>
            <a:ext cx="8141677" cy="3416320"/>
          </a:xfrm>
          <a:prstGeom prst="rect">
            <a:avLst/>
          </a:prstGeom>
        </p:spPr>
        <p:txBody>
          <a:bodyPr wrap="square">
            <a:spAutoFit/>
          </a:bodyPr>
          <a:lstStyle/>
          <a:p>
            <a:r>
              <a:rPr lang="en-US" altLang="zh-TW" sz="2400" dirty="0" err="1" smtClean="0"/>
              <a:t>Coreinfo</a:t>
            </a:r>
            <a:r>
              <a:rPr lang="zh-TW" altLang="en-US" sz="2400" dirty="0" smtClean="0"/>
              <a:t>是一個命令行實用程序，向您顯示邏輯處理器與</a:t>
            </a:r>
            <a:r>
              <a:rPr lang="zh-TW" altLang="en-US" sz="2400" strike="sngStrike" dirty="0" smtClean="0"/>
              <a:t>物理</a:t>
            </a:r>
            <a:r>
              <a:rPr lang="zh-TW" altLang="en-US" sz="2400" dirty="0" smtClean="0"/>
              <a:t>處理器，</a:t>
            </a:r>
            <a:r>
              <a:rPr lang="en-US" altLang="zh-TW" sz="2400" dirty="0" smtClean="0"/>
              <a:t>NUMA</a:t>
            </a:r>
            <a:r>
              <a:rPr lang="zh-TW" altLang="en-US" sz="2400" dirty="0" smtClean="0"/>
              <a:t>節點和它們所駐留的套接字之間的映射，以及分配給每個邏輯處理器的緩存。</a:t>
            </a:r>
            <a:endParaRPr lang="en-US" altLang="zh-TW" sz="2400" dirty="0" smtClean="0"/>
          </a:p>
          <a:p>
            <a:endParaRPr lang="en-US" altLang="zh-TW" sz="2400" dirty="0"/>
          </a:p>
          <a:p>
            <a:r>
              <a:rPr lang="zh-TW" altLang="en-US" sz="2400" dirty="0" smtClean="0"/>
              <a:t>它使用</a:t>
            </a:r>
            <a:r>
              <a:rPr lang="en-US" altLang="zh-TW" sz="2400" dirty="0" smtClean="0"/>
              <a:t>Windows</a:t>
            </a:r>
            <a:r>
              <a:rPr lang="zh-TW" altLang="en-US" sz="2400" dirty="0" smtClean="0"/>
              <a:t>的</a:t>
            </a:r>
            <a:r>
              <a:rPr lang="en-US" altLang="zh-TW" sz="2400" dirty="0" err="1" smtClean="0"/>
              <a:t>GetLogicalProcessorInformation</a:t>
            </a:r>
            <a:r>
              <a:rPr lang="zh-TW" altLang="en-US" sz="2400" dirty="0" smtClean="0"/>
              <a:t>函數來獲取此信息並將其打印到屏幕上，以星號（例如“ *”）表示到邏輯處理器的映射。</a:t>
            </a:r>
            <a:endParaRPr lang="en-US" altLang="zh-TW" sz="2400" dirty="0" smtClean="0"/>
          </a:p>
          <a:p>
            <a:endParaRPr lang="en-US" altLang="zh-TW" sz="2400" dirty="0"/>
          </a:p>
          <a:p>
            <a:r>
              <a:rPr lang="en-US" altLang="zh-TW" sz="2400" dirty="0" err="1" smtClean="0"/>
              <a:t>Coreinfo</a:t>
            </a:r>
            <a:r>
              <a:rPr lang="zh-TW" altLang="en-US" sz="2400" dirty="0" smtClean="0"/>
              <a:t>對於深入了解系統的處理器和緩存拓撲很有用。</a:t>
            </a:r>
            <a:endParaRPr lang="zh-TW" altLang="en-US" sz="2400" dirty="0"/>
          </a:p>
        </p:txBody>
      </p:sp>
    </p:spTree>
    <p:extLst>
      <p:ext uri="{BB962C8B-B14F-4D97-AF65-F5344CB8AC3E}">
        <p14:creationId xmlns:p14="http://schemas.microsoft.com/office/powerpoint/2010/main" val="2177032387"/>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157</TotalTime>
  <Words>194</Words>
  <Application>Microsoft Office PowerPoint</Application>
  <PresentationFormat>如螢幕大小 (4:3)</PresentationFormat>
  <Paragraphs>22</Paragraphs>
  <Slides>20</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20</vt:i4>
      </vt:variant>
    </vt:vector>
  </HeadingPairs>
  <TitlesOfParts>
    <vt:vector size="25" baseType="lpstr">
      <vt:lpstr>新細明體</vt:lpstr>
      <vt:lpstr>Arial</vt:lpstr>
      <vt:lpstr>Calibri</vt:lpstr>
      <vt:lpstr>Calibri Light</vt:lpstr>
      <vt:lpstr>Office 佈景主題</vt:lpstr>
      <vt:lpstr>Windows Sysinternals 技術報告</vt:lpstr>
      <vt:lpstr>agneda</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Sysinternals技術報告</dc:title>
  <dc:creator>owner</dc:creator>
  <cp:lastModifiedBy>owner</cp:lastModifiedBy>
  <cp:revision>7</cp:revision>
  <dcterms:created xsi:type="dcterms:W3CDTF">2021-03-02T01:29:07Z</dcterms:created>
  <dcterms:modified xsi:type="dcterms:W3CDTF">2021-03-02T04:07:00Z</dcterms:modified>
</cp:coreProperties>
</file>