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9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5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7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6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2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29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2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3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07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5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9F4B6-E27A-467D-9AA8-24152465796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9D35-DA43-4756-A928-57840AEF9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server 2019 </a:t>
            </a:r>
            <a:br>
              <a:rPr lang="en-US" altLang="zh-TW" dirty="0" smtClean="0"/>
            </a:br>
            <a:r>
              <a:rPr lang="zh-TW" altLang="en-US" dirty="0" smtClean="0"/>
              <a:t>實戰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9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3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Hyper-V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27" y="365126"/>
            <a:ext cx="8350813" cy="564002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334608" y="1890346"/>
            <a:ext cx="1248507" cy="580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01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6" y="761755"/>
            <a:ext cx="8494387" cy="578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0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612286"/>
            <a:ext cx="8097396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1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</Words>
  <Application>Microsoft Office PowerPoint</Application>
  <PresentationFormat>如螢幕大小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Windows server 2019  實戰</vt:lpstr>
      <vt:lpstr>AGENDA</vt:lpstr>
      <vt:lpstr>Hyper-V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  實戰</dc:title>
  <dc:creator>owner</dc:creator>
  <cp:lastModifiedBy>owner</cp:lastModifiedBy>
  <cp:revision>2</cp:revision>
  <dcterms:created xsi:type="dcterms:W3CDTF">2021-03-02T03:27:06Z</dcterms:created>
  <dcterms:modified xsi:type="dcterms:W3CDTF">2021-03-02T04:07:05Z</dcterms:modified>
</cp:coreProperties>
</file>