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59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8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98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2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39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63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8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23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66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FF62-5D72-4005-8CD8-11AFA9EA4F38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15A4-78A5-41ED-803E-4B4CEC4C8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9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nikoshardware.com/2020/10/enable-hyper-v-on-windows10-home-editio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家用版</a:t>
            </a:r>
            <a:r>
              <a:rPr lang="en-US" altLang="zh-TW" dirty="0" smtClean="0"/>
              <a:t>Windows 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家用版</a:t>
            </a:r>
            <a:r>
              <a:rPr lang="en-US" altLang="zh-TW" dirty="0" smtClean="0"/>
              <a:t>Windows 10</a:t>
            </a:r>
            <a:r>
              <a:rPr lang="zh-TW" altLang="en-US" dirty="0" smtClean="0"/>
              <a:t>並不具備</a:t>
            </a:r>
            <a:r>
              <a:rPr lang="en-US" altLang="zh-TW" dirty="0" smtClean="0"/>
              <a:t>Hyper-V</a:t>
            </a:r>
            <a:r>
              <a:rPr lang="zh-TW" altLang="en-US" dirty="0" smtClean="0"/>
              <a:t>，若需要在家中練習，請參閱此網站的教學操作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https://unikoshardware.com/2020/10/enable-hyper-v-on-windows10-home-edition.html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65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在剛剛建的虛擬機器點兩下或者右鍵點連線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296" y="1825625"/>
            <a:ext cx="81414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右鍵 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9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處理器 虛擬處理器數目 可以修改虛擬機內的執行續數量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237" y="1825625"/>
            <a:ext cx="46495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0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Hyper-V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9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按下新增 選擇虛擬機器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521" y="1825625"/>
            <a:ext cx="6424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9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名稱取自己認得出來的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521" y="1825625"/>
            <a:ext cx="6424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第一世代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521" y="1825625"/>
            <a:ext cx="6424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5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記憶體看個人設備 建議</a:t>
            </a:r>
            <a:r>
              <a:rPr lang="en-US" altLang="zh-TW" dirty="0" smtClean="0"/>
              <a:t>4GB</a:t>
            </a:r>
            <a:r>
              <a:rPr lang="zh-TW" altLang="en-US" dirty="0" smtClean="0"/>
              <a:t>起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521" y="1825625"/>
            <a:ext cx="6424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Default Switch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521" y="1825625"/>
            <a:ext cx="6424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使用現有的虛擬硬碟後按完成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Windows Server 2019.vhdx)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521" y="1825625"/>
            <a:ext cx="6424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</Words>
  <Application>Microsoft Office PowerPoint</Application>
  <PresentationFormat>寬螢幕</PresentationFormat>
  <Paragraphs>14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家用版Windows 10</vt:lpstr>
      <vt:lpstr>開啟Hyper-V</vt:lpstr>
      <vt:lpstr>按下新增 選擇虛擬機器</vt:lpstr>
      <vt:lpstr>下一步</vt:lpstr>
      <vt:lpstr>名稱取自己認得出來的</vt:lpstr>
      <vt:lpstr>第一世代</vt:lpstr>
      <vt:lpstr>記憶體看個人設備 建議4GB起</vt:lpstr>
      <vt:lpstr>Default Switch</vt:lpstr>
      <vt:lpstr>使用現有的虛擬硬碟後按完成 (選擇Windows Server 2019.vhdx)</vt:lpstr>
      <vt:lpstr>在剛剛建的虛擬機器點兩下或者右鍵點連線</vt:lpstr>
      <vt:lpstr>右鍵 設定</vt:lpstr>
      <vt:lpstr>處理器 虛擬處理器數目 可以修改虛擬機內的執行續數量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開啟Hyper-V</dc:title>
  <dc:creator>owner</dc:creator>
  <cp:lastModifiedBy>owner</cp:lastModifiedBy>
  <cp:revision>6</cp:revision>
  <dcterms:created xsi:type="dcterms:W3CDTF">2021-03-02T03:30:26Z</dcterms:created>
  <dcterms:modified xsi:type="dcterms:W3CDTF">2021-03-02T04:07:23Z</dcterms:modified>
</cp:coreProperties>
</file>