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1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66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5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C5A3-F3C4-4EA2-AB42-D1F7342EBA79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8537-F7AA-4AE8-9CF4-CCE2415B2E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PHP</a:t>
            </a:r>
            <a:r>
              <a:rPr lang="zh-TW" altLang="en-US" b="1" dirty="0"/>
              <a:t>範例學習</a:t>
            </a:r>
            <a:br>
              <a:rPr lang="zh-TW" altLang="en-US" b="1" dirty="0"/>
            </a:br>
            <a:r>
              <a:rPr lang="en-US" altLang="zh-TW" b="1" dirty="0" smtClean="0"/>
              <a:t>20210224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0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7541"/>
            <a:ext cx="7886700" cy="33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PHP範例學習 20210224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PHP範例學習 20210224</dc:title>
  <dc:creator>owner</dc:creator>
  <cp:lastModifiedBy>owner</cp:lastModifiedBy>
  <cp:revision>1</cp:revision>
  <dcterms:created xsi:type="dcterms:W3CDTF">2021-02-24T03:23:18Z</dcterms:created>
  <dcterms:modified xsi:type="dcterms:W3CDTF">2021-02-24T03:24:26Z</dcterms:modified>
</cp:coreProperties>
</file>