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9"/>
  </p:notesMasterIdLst>
  <p:handoutMasterIdLst>
    <p:handoutMasterId r:id="rId10"/>
  </p:handoutMasterIdLst>
  <p:sldIdLst>
    <p:sldId id="409" r:id="rId3"/>
    <p:sldId id="451" r:id="rId4"/>
    <p:sldId id="450" r:id="rId5"/>
    <p:sldId id="452" r:id="rId6"/>
    <p:sldId id="454" r:id="rId7"/>
    <p:sldId id="45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FD6D97D-C690-44AF-A8DA-F10D860CBBED}">
          <p14:sldIdLst>
            <p14:sldId id="409"/>
            <p14:sldId id="451"/>
            <p14:sldId id="450"/>
            <p14:sldId id="452"/>
            <p14:sldId id="454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34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德龍 蔡" initials="德龍" lastIdx="1" clrIdx="0">
    <p:extLst>
      <p:ext uri="{19B8F6BF-5375-455C-9EA6-DF929625EA0E}">
        <p15:presenceInfo xmlns:p15="http://schemas.microsoft.com/office/powerpoint/2012/main" userId="e35b72d6df61a9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72A7"/>
    <a:srgbClr val="FFFFFF"/>
    <a:srgbClr val="FA90A7"/>
    <a:srgbClr val="DC8680"/>
    <a:srgbClr val="FCCFDD"/>
    <a:srgbClr val="FAE0E6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6314" autoAdjust="0"/>
  </p:normalViewPr>
  <p:slideViewPr>
    <p:cSldViewPr snapToGrid="0">
      <p:cViewPr>
        <p:scale>
          <a:sx n="66" d="100"/>
          <a:sy n="66" d="100"/>
        </p:scale>
        <p:origin x="48" y="186"/>
      </p:cViewPr>
      <p:guideLst>
        <p:guide orient="horz" pos="2334"/>
        <p:guide pos="384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字魂58号-创中黑" panose="00000500000000000000" charset="-122"/>
              </a:rPr>
              <a:t>2023/1/27</a:t>
            </a:fld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字魂58号-创中黑" panose="00000500000000000000" charset="-122"/>
              </a:rPr>
              <a:t>‹#›</a:t>
            </a:fld>
            <a:endParaRPr lang="zh-CN" altLang="en-US">
              <a:cs typeface="字魂58号-创中黑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8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022E-10E9-9616-3E82-E932C306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7009771"/>
      </p:ext>
    </p:extLst>
  </p:cSld>
  <p:clrMapOvr>
    <a:masterClrMapping/>
  </p:clrMapOvr>
  <p:transition advTm="200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525C0-42A7-27A4-54DF-CF93A640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43489891"/>
      </p:ext>
    </p:extLst>
  </p:cSld>
  <p:clrMapOvr>
    <a:masterClrMapping/>
  </p:clrMapOvr>
  <p:transition advTm="2000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D9DCB-A245-312B-AEE9-CD0952A1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27658185"/>
      </p:ext>
    </p:extLst>
  </p:cSld>
  <p:clrMapOvr>
    <a:masterClrMapping/>
  </p:clrMapOvr>
  <p:transition advTm="2000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21082-FED8-3DC9-BD2D-5F829E92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1D440BF0-C67A-3348-1F4A-0CFA1725F3C3}"/>
              </a:ext>
            </a:extLst>
          </p:cNvPr>
          <p:cNvSpPr txBox="1"/>
          <p:nvPr userDrawn="1"/>
        </p:nvSpPr>
        <p:spPr>
          <a:xfrm>
            <a:off x="726604" y="6374445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1471392537"/>
      </p:ext>
    </p:extLst>
  </p:cSld>
  <p:clrMapOvr>
    <a:masterClrMapping/>
  </p:clrMapOvr>
  <p:transition advTm="2000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D56C2-7957-BC18-2F4F-9CB8CF52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4782043"/>
      </p:ext>
    </p:extLst>
  </p:cSld>
  <p:clrMapOvr>
    <a:masterClrMapping/>
  </p:clrMapOvr>
  <p:transition advTm="2000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07900-B9EB-F31B-A893-D6EC97652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55819836"/>
      </p:ext>
    </p:extLst>
  </p:cSld>
  <p:clrMapOvr>
    <a:masterClrMapping/>
  </p:clrMapOvr>
  <p:transition advTm="2000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283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604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6232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086972"/>
      </p:ext>
    </p:extLst>
  </p:cSld>
  <p:clrMapOvr>
    <a:masterClrMapping/>
  </p:clrMapOvr>
  <p:transition advTm="2000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72720" y="-283210"/>
            <a:ext cx="894080" cy="1483360"/>
            <a:chOff x="847" y="0"/>
            <a:chExt cx="2276" cy="3774"/>
          </a:xfrm>
        </p:grpSpPr>
        <p:sp>
          <p:nvSpPr>
            <p:cNvPr id="2" name="任意多边形: 形状 55"/>
            <p:cNvSpPr/>
            <p:nvPr/>
          </p:nvSpPr>
          <p:spPr>
            <a:xfrm rot="16200000">
              <a:off x="-409" y="1256"/>
              <a:ext cx="3775" cy="1263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AFD0D2"/>
                </a:gs>
                <a:gs pos="13000">
                  <a:schemeClr val="bg2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3" name="任意多边形: 形状 55"/>
            <p:cNvSpPr/>
            <p:nvPr/>
          </p:nvSpPr>
          <p:spPr>
            <a:xfrm rot="16200000">
              <a:off x="1753" y="1104"/>
              <a:ext cx="2055" cy="687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8B2CC"/>
                </a:gs>
                <a:gs pos="13000">
                  <a:schemeClr val="bg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</p:grpSp>
      <p:sp>
        <p:nvSpPr>
          <p:cNvPr id="5" name="图形"/>
          <p:cNvSpPr txBox="1"/>
          <p:nvPr userDrawn="1"/>
        </p:nvSpPr>
        <p:spPr>
          <a:xfrm>
            <a:off x="1042035" y="401320"/>
            <a:ext cx="3304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字魂58号-创中黑" panose="00000500000000000000" charset="-122"/>
                <a:sym typeface="+mn-ea"/>
              </a:rPr>
              <a:t>教育培训目标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1056323" y="870585"/>
            <a:ext cx="3113405" cy="321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Add your text content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.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Add your text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.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Add your text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.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72720" y="-283210"/>
            <a:ext cx="894080" cy="1483360"/>
            <a:chOff x="847" y="0"/>
            <a:chExt cx="2276" cy="3774"/>
          </a:xfrm>
        </p:grpSpPr>
        <p:sp>
          <p:nvSpPr>
            <p:cNvPr id="2" name="任意多边形: 形状 55"/>
            <p:cNvSpPr/>
            <p:nvPr/>
          </p:nvSpPr>
          <p:spPr>
            <a:xfrm rot="16200000">
              <a:off x="-409" y="1256"/>
              <a:ext cx="3775" cy="1263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AFD0D2"/>
                </a:gs>
                <a:gs pos="13000">
                  <a:schemeClr val="bg2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3" name="任意多边形: 形状 55"/>
            <p:cNvSpPr/>
            <p:nvPr/>
          </p:nvSpPr>
          <p:spPr>
            <a:xfrm rot="16200000">
              <a:off x="1753" y="1104"/>
              <a:ext cx="2055" cy="687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8B2CC"/>
                </a:gs>
                <a:gs pos="13000">
                  <a:schemeClr val="bg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</p:grpSp>
      <p:sp>
        <p:nvSpPr>
          <p:cNvPr id="5" name="图形"/>
          <p:cNvSpPr txBox="1"/>
          <p:nvPr userDrawn="1"/>
        </p:nvSpPr>
        <p:spPr>
          <a:xfrm>
            <a:off x="1042035" y="401320"/>
            <a:ext cx="3304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字魂58号-创中黑" panose="00000500000000000000" charset="-122"/>
                <a:sym typeface="+mn-ea"/>
              </a:rPr>
              <a:t>课程培训内容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1056323" y="870585"/>
            <a:ext cx="3113405" cy="321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Add your text content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.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Add your text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.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Add your text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.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72720" y="-283210"/>
            <a:ext cx="894080" cy="1483360"/>
            <a:chOff x="847" y="0"/>
            <a:chExt cx="2276" cy="3774"/>
          </a:xfrm>
        </p:grpSpPr>
        <p:sp>
          <p:nvSpPr>
            <p:cNvPr id="2" name="任意多边形: 形状 55"/>
            <p:cNvSpPr/>
            <p:nvPr/>
          </p:nvSpPr>
          <p:spPr>
            <a:xfrm rot="16200000">
              <a:off x="-409" y="1256"/>
              <a:ext cx="3775" cy="1263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AFD0D2"/>
                </a:gs>
                <a:gs pos="13000">
                  <a:schemeClr val="bg2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3" name="任意多边形: 形状 55"/>
            <p:cNvSpPr/>
            <p:nvPr/>
          </p:nvSpPr>
          <p:spPr>
            <a:xfrm rot="16200000">
              <a:off x="1753" y="1104"/>
              <a:ext cx="2055" cy="687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8B2CC"/>
                </a:gs>
                <a:gs pos="13000">
                  <a:schemeClr val="bg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</p:grpSp>
      <p:sp>
        <p:nvSpPr>
          <p:cNvPr id="5" name="图形"/>
          <p:cNvSpPr txBox="1"/>
          <p:nvPr userDrawn="1"/>
        </p:nvSpPr>
        <p:spPr>
          <a:xfrm>
            <a:off x="1042035" y="401320"/>
            <a:ext cx="3304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字魂58号-创中黑" panose="00000500000000000000" charset="-122"/>
                <a:sym typeface="+mn-ea"/>
              </a:rPr>
              <a:t>课后练习指导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1056323" y="870585"/>
            <a:ext cx="3113405" cy="321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Add your text content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.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Add your text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.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Add your text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.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72720" y="-283210"/>
            <a:ext cx="894080" cy="1483360"/>
            <a:chOff x="847" y="0"/>
            <a:chExt cx="2276" cy="3774"/>
          </a:xfrm>
        </p:grpSpPr>
        <p:sp>
          <p:nvSpPr>
            <p:cNvPr id="2" name="任意多边形: 形状 55"/>
            <p:cNvSpPr/>
            <p:nvPr/>
          </p:nvSpPr>
          <p:spPr>
            <a:xfrm rot="16200000">
              <a:off x="-409" y="1256"/>
              <a:ext cx="3775" cy="1263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AFD0D2"/>
                </a:gs>
                <a:gs pos="13000">
                  <a:schemeClr val="bg2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3" name="任意多边形: 形状 55"/>
            <p:cNvSpPr/>
            <p:nvPr/>
          </p:nvSpPr>
          <p:spPr>
            <a:xfrm rot="16200000">
              <a:off x="1753" y="1104"/>
              <a:ext cx="2055" cy="687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8B2CC"/>
                </a:gs>
                <a:gs pos="13000">
                  <a:schemeClr val="bg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</p:grpSp>
      <p:sp>
        <p:nvSpPr>
          <p:cNvPr id="5" name="图形"/>
          <p:cNvSpPr txBox="1"/>
          <p:nvPr userDrawn="1"/>
        </p:nvSpPr>
        <p:spPr>
          <a:xfrm>
            <a:off x="1042035" y="401320"/>
            <a:ext cx="3304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字魂58号-创中黑" panose="00000500000000000000" charset="-122"/>
                <a:sym typeface="+mn-ea"/>
              </a:rPr>
              <a:t>教育培训总结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1056323" y="870585"/>
            <a:ext cx="3113405" cy="321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Add your text content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.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Add your text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.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Add your text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.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57205-F743-5AF6-A449-17382F6A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65568613"/>
      </p:ext>
    </p:extLst>
  </p:cSld>
  <p:clrMapOvr>
    <a:masterClrMapping/>
  </p:clrMapOvr>
  <p:transition advTm="2000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29133-AF59-59E8-AD0A-735E8C44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02701456"/>
      </p:ext>
    </p:extLst>
  </p:cSld>
  <p:clrMapOvr>
    <a:masterClrMapping/>
  </p:clrMapOvr>
  <p:transition advTm="200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5D5A0-0E1D-1909-F293-40764840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92525664"/>
      </p:ext>
    </p:extLst>
  </p:cSld>
  <p:clrMapOvr>
    <a:masterClrMapping/>
  </p:clrMapOvr>
  <p:transition advTm="200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8D9F9-B54F-679E-414C-436052C3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03424209"/>
      </p:ext>
    </p:extLst>
  </p:cSld>
  <p:clrMapOvr>
    <a:masterClrMapping/>
  </p:clrMapOvr>
  <p:transition advTm="2000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50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se.com.tw/zh/page/products/stock-code2.html" TargetMode="Externa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sin.twse.com.tw/isin/C_public.jsp?strMode=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形"/>
          <p:cNvSpPr txBox="1"/>
          <p:nvPr>
            <p:custDataLst>
              <p:tags r:id="rId2"/>
            </p:custDataLst>
          </p:nvPr>
        </p:nvSpPr>
        <p:spPr>
          <a:xfrm>
            <a:off x="1373822" y="2119585"/>
            <a:ext cx="5554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rPr>
              <a:t>上市股票代碼</a:t>
            </a:r>
            <a:endParaRPr lang="zh-CN" altLang="en-US" sz="5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思源黑体 CN Bold" panose="020B0800000000000000" charset="-122"/>
              <a:ea typeface="思源黑体 CN Bold" panose="020B0800000000000000" charset="-122"/>
              <a:cs typeface="思源黑体 CN Medium" panose="020B0600000000000000" charset="-122"/>
            </a:endParaRPr>
          </a:p>
        </p:txBody>
      </p:sp>
      <p:grpSp>
        <p:nvGrpSpPr>
          <p:cNvPr id="20" name="图形"/>
          <p:cNvGrpSpPr/>
          <p:nvPr/>
        </p:nvGrpSpPr>
        <p:grpSpPr>
          <a:xfrm>
            <a:off x="1491674" y="4389614"/>
            <a:ext cx="2605684" cy="92299"/>
            <a:chOff x="1524" y="6988"/>
            <a:chExt cx="2177" cy="0"/>
          </a:xfrm>
        </p:grpSpPr>
        <p:cxnSp>
          <p:nvCxnSpPr>
            <p:cNvPr id="21" name="图形"/>
            <p:cNvCxnSpPr/>
            <p:nvPr/>
          </p:nvCxnSpPr>
          <p:spPr>
            <a:xfrm>
              <a:off x="1524" y="6988"/>
              <a:ext cx="2177" cy="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图形"/>
            <p:cNvCxnSpPr/>
            <p:nvPr/>
          </p:nvCxnSpPr>
          <p:spPr>
            <a:xfrm>
              <a:off x="1524" y="6988"/>
              <a:ext cx="1059" cy="0"/>
            </a:xfrm>
            <a:prstGeom prst="line">
              <a:avLst/>
            </a:prstGeom>
            <a:ln w="57150">
              <a:solidFill>
                <a:srgbClr val="E8B2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椭圆 27"/>
          <p:cNvSpPr/>
          <p:nvPr/>
        </p:nvSpPr>
        <p:spPr>
          <a:xfrm rot="3960000" flipV="1">
            <a:off x="1322705" y="1976755"/>
            <a:ext cx="683260" cy="683260"/>
          </a:xfrm>
          <a:prstGeom prst="ellipse">
            <a:avLst/>
          </a:prstGeom>
          <a:gradFill>
            <a:gsLst>
              <a:gs pos="0">
                <a:srgbClr val="AFD0D2"/>
              </a:gs>
              <a:gs pos="81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字魂58号-创中黑" panose="00000500000000000000" charset="-122"/>
            </a:endParaRPr>
          </a:p>
        </p:txBody>
      </p:sp>
      <p:sp>
        <p:nvSpPr>
          <p:cNvPr id="17" name="图形"/>
          <p:cNvSpPr txBox="1"/>
          <p:nvPr>
            <p:custDataLst>
              <p:tags r:id="rId3"/>
            </p:custDataLst>
          </p:nvPr>
        </p:nvSpPr>
        <p:spPr>
          <a:xfrm>
            <a:off x="1417696" y="3348163"/>
            <a:ext cx="7700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rPr>
              <a:t>Web Clawer - Stock Symbol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思源黑体 CN Bold" panose="020B0800000000000000" charset="-122"/>
              <a:ea typeface="思源黑体 CN Bold" panose="020B0800000000000000" charset="-122"/>
              <a:cs typeface="思源黑体 CN Medium" panose="020B0600000000000000" charset="-122"/>
            </a:endParaRPr>
          </a:p>
        </p:txBody>
      </p:sp>
      <p:sp>
        <p:nvSpPr>
          <p:cNvPr id="32" name="任意多边形: 形状 55"/>
          <p:cNvSpPr/>
          <p:nvPr/>
        </p:nvSpPr>
        <p:spPr>
          <a:xfrm rot="10800000">
            <a:off x="5544244" y="3464153"/>
            <a:ext cx="1823720" cy="414020"/>
          </a:xfrm>
          <a:custGeom>
            <a:avLst/>
            <a:gdLst>
              <a:gd name="connsiteX0" fmla="*/ 131114 w 2618361"/>
              <a:gd name="connsiteY0" fmla="*/ 50789 h 594771"/>
              <a:gd name="connsiteX1" fmla="*/ 237451 w 2618361"/>
              <a:gd name="connsiteY1" fmla="*/ 6042 h 594771"/>
              <a:gd name="connsiteX2" fmla="*/ 282685 w 2618361"/>
              <a:gd name="connsiteY2" fmla="*/ 1482 h 594771"/>
              <a:gd name="connsiteX3" fmla="*/ 282685 w 2618361"/>
              <a:gd name="connsiteY3" fmla="*/ 1 h 594771"/>
              <a:gd name="connsiteX4" fmla="*/ 297379 w 2618361"/>
              <a:gd name="connsiteY4" fmla="*/ 0 h 594771"/>
              <a:gd name="connsiteX5" fmla="*/ 297385 w 2618361"/>
              <a:gd name="connsiteY5" fmla="*/ 0 h 594771"/>
              <a:gd name="connsiteX6" fmla="*/ 297390 w 2618361"/>
              <a:gd name="connsiteY6" fmla="*/ 1 h 594771"/>
              <a:gd name="connsiteX7" fmla="*/ 2618361 w 2618361"/>
              <a:gd name="connsiteY7" fmla="*/ 1 h 594771"/>
              <a:gd name="connsiteX8" fmla="*/ 2618360 w 2618361"/>
              <a:gd name="connsiteY8" fmla="*/ 594771 h 594771"/>
              <a:gd name="connsiteX9" fmla="*/ 282684 w 2618361"/>
              <a:gd name="connsiteY9" fmla="*/ 594771 h 594771"/>
              <a:gd name="connsiteX10" fmla="*/ 282684 w 2618361"/>
              <a:gd name="connsiteY10" fmla="*/ 593288 h 594771"/>
              <a:gd name="connsiteX11" fmla="*/ 237452 w 2618361"/>
              <a:gd name="connsiteY11" fmla="*/ 588728 h 594771"/>
              <a:gd name="connsiteX12" fmla="*/ 0 w 2618361"/>
              <a:gd name="connsiteY12" fmla="*/ 297385 h 594771"/>
              <a:gd name="connsiteX13" fmla="*/ 131114 w 2618361"/>
              <a:gd name="connsiteY13" fmla="*/ 50789 h 59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18361" h="594771">
                <a:moveTo>
                  <a:pt x="131114" y="50789"/>
                </a:moveTo>
                <a:cubicBezTo>
                  <a:pt x="162756" y="29411"/>
                  <a:pt x="198734" y="13965"/>
                  <a:pt x="237451" y="6042"/>
                </a:cubicBezTo>
                <a:lnTo>
                  <a:pt x="282685" y="1482"/>
                </a:lnTo>
                <a:lnTo>
                  <a:pt x="282685" y="1"/>
                </a:lnTo>
                <a:lnTo>
                  <a:pt x="297379" y="0"/>
                </a:lnTo>
                <a:lnTo>
                  <a:pt x="297385" y="0"/>
                </a:lnTo>
                <a:lnTo>
                  <a:pt x="297390" y="1"/>
                </a:lnTo>
                <a:lnTo>
                  <a:pt x="2618361" y="1"/>
                </a:lnTo>
                <a:lnTo>
                  <a:pt x="2618360" y="594771"/>
                </a:lnTo>
                <a:lnTo>
                  <a:pt x="282684" y="594771"/>
                </a:lnTo>
                <a:lnTo>
                  <a:pt x="282684" y="593288"/>
                </a:lnTo>
                <a:lnTo>
                  <a:pt x="237452" y="588728"/>
                </a:lnTo>
                <a:cubicBezTo>
                  <a:pt x="101938" y="560998"/>
                  <a:pt x="0" y="441096"/>
                  <a:pt x="0" y="297385"/>
                </a:cubicBezTo>
                <a:cubicBezTo>
                  <a:pt x="0" y="194735"/>
                  <a:pt x="52009" y="104231"/>
                  <a:pt x="131114" y="50789"/>
                </a:cubicBezTo>
                <a:close/>
              </a:path>
            </a:pathLst>
          </a:custGeom>
          <a:gradFill flip="none" rotWithShape="1">
            <a:gsLst>
              <a:gs pos="100000">
                <a:srgbClr val="E8B2CC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18" name="图形"/>
          <p:cNvSpPr txBox="1"/>
          <p:nvPr/>
        </p:nvSpPr>
        <p:spPr>
          <a:xfrm>
            <a:off x="4178209" y="4180840"/>
            <a:ext cx="444509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/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網路爬蟲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/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資料處理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/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635000" y="-941070"/>
            <a:ext cx="13550265" cy="11875770"/>
            <a:chOff x="-1000" y="-1482"/>
            <a:chExt cx="21339" cy="18702"/>
          </a:xfrm>
        </p:grpSpPr>
        <p:sp>
          <p:nvSpPr>
            <p:cNvPr id="2" name="椭圆 1"/>
            <p:cNvSpPr/>
            <p:nvPr/>
          </p:nvSpPr>
          <p:spPr>
            <a:xfrm flipV="1">
              <a:off x="15959" y="-1482"/>
              <a:ext cx="4380" cy="4380"/>
            </a:xfrm>
            <a:prstGeom prst="ellipse">
              <a:avLst/>
            </a:prstGeom>
            <a:gradFill>
              <a:gsLst>
                <a:gs pos="100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-389" y="-1482"/>
              <a:ext cx="3131" cy="3131"/>
            </a:xfrm>
            <a:prstGeom prst="ellipse">
              <a:avLst/>
            </a:prstGeom>
            <a:gradFill>
              <a:gsLst>
                <a:gs pos="9000">
                  <a:schemeClr val="bg1">
                    <a:alpha val="0"/>
                  </a:schemeClr>
                </a:gs>
                <a:gs pos="100000">
                  <a:srgbClr val="E8B2CC"/>
                </a:gs>
              </a:gsLst>
              <a:lin ang="54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9" name="任意多边形: 形状 55"/>
            <p:cNvSpPr/>
            <p:nvPr/>
          </p:nvSpPr>
          <p:spPr>
            <a:xfrm rot="16200000">
              <a:off x="16024" y="4569"/>
              <a:ext cx="3284" cy="746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AFD0D2"/>
                </a:gs>
                <a:gs pos="13000">
                  <a:schemeClr val="bg1">
                    <a:alpha val="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1270000" dist="38100" dir="5400000" algn="t" rotWithShape="0">
                <a:srgbClr val="AFD0D2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606" y="1098"/>
              <a:ext cx="808" cy="808"/>
            </a:xfrm>
            <a:prstGeom prst="ellipse">
              <a:avLst/>
            </a:prstGeom>
            <a:gradFill>
              <a:gsLst>
                <a:gs pos="9000">
                  <a:schemeClr val="bg1">
                    <a:alpha val="0"/>
                  </a:schemeClr>
                </a:gs>
                <a:gs pos="100000">
                  <a:srgbClr val="AFD0D2"/>
                </a:gs>
              </a:gsLst>
              <a:lin ang="5400000" scaled="0"/>
            </a:gradFill>
            <a:ln>
              <a:noFill/>
            </a:ln>
            <a:effectLst>
              <a:outerShdw blurRad="1270000" dist="38100" dir="5400000" algn="t" rotWithShape="0">
                <a:srgbClr val="AFD0D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27" name="任意多边形: 形状 55"/>
            <p:cNvSpPr/>
            <p:nvPr/>
          </p:nvSpPr>
          <p:spPr>
            <a:xfrm rot="16200000">
              <a:off x="16163" y="3850"/>
              <a:ext cx="1424" cy="323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grpSp>
          <p:nvGrpSpPr>
            <p:cNvPr id="69" name="图形"/>
            <p:cNvGrpSpPr/>
            <p:nvPr/>
          </p:nvGrpSpPr>
          <p:grpSpPr>
            <a:xfrm>
              <a:off x="17777" y="9120"/>
              <a:ext cx="1265" cy="907"/>
              <a:chOff x="9685868" y="541867"/>
              <a:chExt cx="834000" cy="596938"/>
            </a:xfrm>
            <a:gradFill>
              <a:gsLst>
                <a:gs pos="50000">
                  <a:srgbClr val="E8B2CC"/>
                </a:gs>
                <a:gs pos="0">
                  <a:schemeClr val="bg1">
                    <a:alpha val="100000"/>
                  </a:schemeClr>
                </a:gs>
              </a:gsLst>
              <a:lin ang="10800000"/>
            </a:gradFill>
          </p:grpSpPr>
          <p:sp>
            <p:nvSpPr>
              <p:cNvPr id="76" name="图形"/>
              <p:cNvSpPr/>
              <p:nvPr/>
            </p:nvSpPr>
            <p:spPr>
              <a:xfrm>
                <a:off x="96858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77" name="图形"/>
              <p:cNvSpPr/>
              <p:nvPr/>
            </p:nvSpPr>
            <p:spPr>
              <a:xfrm>
                <a:off x="98382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79" name="图形"/>
              <p:cNvSpPr/>
              <p:nvPr/>
            </p:nvSpPr>
            <p:spPr>
              <a:xfrm>
                <a:off x="99906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80" name="图形"/>
              <p:cNvSpPr/>
              <p:nvPr/>
            </p:nvSpPr>
            <p:spPr>
              <a:xfrm>
                <a:off x="101430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81" name="图形"/>
              <p:cNvSpPr/>
              <p:nvPr/>
            </p:nvSpPr>
            <p:spPr>
              <a:xfrm>
                <a:off x="102954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87" name="图形"/>
              <p:cNvSpPr/>
              <p:nvPr/>
            </p:nvSpPr>
            <p:spPr>
              <a:xfrm>
                <a:off x="104478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88" name="图形"/>
              <p:cNvSpPr/>
              <p:nvPr/>
            </p:nvSpPr>
            <p:spPr>
              <a:xfrm>
                <a:off x="96858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89" name="图形"/>
              <p:cNvSpPr/>
              <p:nvPr/>
            </p:nvSpPr>
            <p:spPr>
              <a:xfrm>
                <a:off x="98382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0" name="图形"/>
              <p:cNvSpPr/>
              <p:nvPr/>
            </p:nvSpPr>
            <p:spPr>
              <a:xfrm>
                <a:off x="99906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1" name="图形"/>
              <p:cNvSpPr/>
              <p:nvPr/>
            </p:nvSpPr>
            <p:spPr>
              <a:xfrm>
                <a:off x="101430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2" name="图形"/>
              <p:cNvSpPr/>
              <p:nvPr/>
            </p:nvSpPr>
            <p:spPr>
              <a:xfrm>
                <a:off x="102954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3" name="图形"/>
              <p:cNvSpPr/>
              <p:nvPr/>
            </p:nvSpPr>
            <p:spPr>
              <a:xfrm>
                <a:off x="104478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4" name="图形"/>
              <p:cNvSpPr/>
              <p:nvPr/>
            </p:nvSpPr>
            <p:spPr>
              <a:xfrm>
                <a:off x="96858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5" name="图形"/>
              <p:cNvSpPr/>
              <p:nvPr/>
            </p:nvSpPr>
            <p:spPr>
              <a:xfrm>
                <a:off x="98382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6" name="图形"/>
              <p:cNvSpPr/>
              <p:nvPr/>
            </p:nvSpPr>
            <p:spPr>
              <a:xfrm>
                <a:off x="99906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7" name="图形"/>
              <p:cNvSpPr/>
              <p:nvPr/>
            </p:nvSpPr>
            <p:spPr>
              <a:xfrm>
                <a:off x="101430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8" name="图形"/>
              <p:cNvSpPr/>
              <p:nvPr/>
            </p:nvSpPr>
            <p:spPr>
              <a:xfrm>
                <a:off x="102954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9" name="图形"/>
              <p:cNvSpPr/>
              <p:nvPr/>
            </p:nvSpPr>
            <p:spPr>
              <a:xfrm>
                <a:off x="104478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00" name="图形"/>
              <p:cNvSpPr/>
              <p:nvPr/>
            </p:nvSpPr>
            <p:spPr>
              <a:xfrm>
                <a:off x="96858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01" name="图形"/>
              <p:cNvSpPr/>
              <p:nvPr/>
            </p:nvSpPr>
            <p:spPr>
              <a:xfrm>
                <a:off x="98382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02" name="图形"/>
              <p:cNvSpPr/>
              <p:nvPr/>
            </p:nvSpPr>
            <p:spPr>
              <a:xfrm>
                <a:off x="99906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03" name="图形"/>
              <p:cNvSpPr/>
              <p:nvPr/>
            </p:nvSpPr>
            <p:spPr>
              <a:xfrm>
                <a:off x="101430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04" name="图形"/>
              <p:cNvSpPr/>
              <p:nvPr/>
            </p:nvSpPr>
            <p:spPr>
              <a:xfrm>
                <a:off x="102954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05" name="图形"/>
              <p:cNvSpPr/>
              <p:nvPr/>
            </p:nvSpPr>
            <p:spPr>
              <a:xfrm>
                <a:off x="104478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</p:grpSp>
        <p:sp>
          <p:nvSpPr>
            <p:cNvPr id="35" name="椭圆 34"/>
            <p:cNvSpPr/>
            <p:nvPr/>
          </p:nvSpPr>
          <p:spPr>
            <a:xfrm>
              <a:off x="15299" y="2312"/>
              <a:ext cx="339" cy="339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020" y="8352"/>
              <a:ext cx="339" cy="339"/>
            </a:xfrm>
            <a:prstGeom prst="ellipse">
              <a:avLst/>
            </a:prstGeom>
            <a:noFill/>
            <a:ln>
              <a:solidFill>
                <a:srgbClr val="E8B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-579" y="4339"/>
              <a:ext cx="998" cy="998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12961" y="-421"/>
              <a:ext cx="998" cy="998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FD0D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7640000" flipH="1" flipV="1">
              <a:off x="-1000" y="8638"/>
              <a:ext cx="3108" cy="3108"/>
            </a:xfrm>
            <a:prstGeom prst="ellipse">
              <a:avLst/>
            </a:prstGeom>
            <a:gradFill>
              <a:gsLst>
                <a:gs pos="0">
                  <a:srgbClr val="AFD0D2"/>
                </a:gs>
                <a:gs pos="8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1270000" dist="38100" dir="5400000" algn="t" rotWithShape="0">
                <a:srgbClr val="AFD0D2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5400000" flipV="1">
              <a:off x="9097" y="9120"/>
              <a:ext cx="8101" cy="8101"/>
            </a:xfrm>
            <a:prstGeom prst="ellipse">
              <a:avLst/>
            </a:prstGeom>
            <a:gradFill>
              <a:gsLst>
                <a:gs pos="100000">
                  <a:srgbClr val="AFB6C9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AFB6C9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8" name="任意多边形: 形状 55"/>
            <p:cNvSpPr/>
            <p:nvPr/>
          </p:nvSpPr>
          <p:spPr>
            <a:xfrm rot="10800000">
              <a:off x="2606" y="8352"/>
              <a:ext cx="2065" cy="366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AFD0D2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11" name="任意多边形: 形状 55"/>
            <p:cNvSpPr/>
            <p:nvPr/>
          </p:nvSpPr>
          <p:spPr>
            <a:xfrm rot="10800000">
              <a:off x="13959" y="2407"/>
              <a:ext cx="846" cy="150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409575" y="482600"/>
            <a:ext cx="11292840" cy="58127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0" dist="38100" dir="2700000" algn="tl" rotWithShape="0">
              <a:srgbClr val="AFB6C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230235" y="-267335"/>
            <a:ext cx="4208780" cy="7035800"/>
            <a:chOff x="12961" y="-421"/>
            <a:chExt cx="6628" cy="11080"/>
          </a:xfrm>
        </p:grpSpPr>
        <p:sp>
          <p:nvSpPr>
            <p:cNvPr id="4" name="任意多边形: 形状 55"/>
            <p:cNvSpPr/>
            <p:nvPr/>
          </p:nvSpPr>
          <p:spPr>
            <a:xfrm rot="10800000" flipH="1">
              <a:off x="14844" y="8616"/>
              <a:ext cx="3585" cy="1007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98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5" name="任意多边形: 形状 55"/>
            <p:cNvSpPr/>
            <p:nvPr/>
          </p:nvSpPr>
          <p:spPr>
            <a:xfrm rot="10800000" flipH="1">
              <a:off x="13743" y="10143"/>
              <a:ext cx="2235" cy="516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98000">
                  <a:srgbClr val="AFD0D2"/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grpSp>
          <p:nvGrpSpPr>
            <p:cNvPr id="69" name="图形"/>
            <p:cNvGrpSpPr/>
            <p:nvPr/>
          </p:nvGrpSpPr>
          <p:grpSpPr>
            <a:xfrm>
              <a:off x="16521" y="1343"/>
              <a:ext cx="1536" cy="1102"/>
              <a:chOff x="9685868" y="541867"/>
              <a:chExt cx="834000" cy="596938"/>
            </a:xfrm>
            <a:gradFill>
              <a:gsLst>
                <a:gs pos="69000">
                  <a:srgbClr val="E8B2CC"/>
                </a:gs>
                <a:gs pos="0">
                  <a:schemeClr val="bg1"/>
                </a:gs>
              </a:gsLst>
              <a:lin ang="10800000"/>
            </a:gradFill>
          </p:grpSpPr>
          <p:sp>
            <p:nvSpPr>
              <p:cNvPr id="76" name="图形"/>
              <p:cNvSpPr/>
              <p:nvPr/>
            </p:nvSpPr>
            <p:spPr>
              <a:xfrm>
                <a:off x="96858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77" name="图形"/>
              <p:cNvSpPr/>
              <p:nvPr/>
            </p:nvSpPr>
            <p:spPr>
              <a:xfrm>
                <a:off x="98382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79" name="图形"/>
              <p:cNvSpPr/>
              <p:nvPr/>
            </p:nvSpPr>
            <p:spPr>
              <a:xfrm>
                <a:off x="99906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80" name="图形"/>
              <p:cNvSpPr/>
              <p:nvPr/>
            </p:nvSpPr>
            <p:spPr>
              <a:xfrm>
                <a:off x="101430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81" name="图形"/>
              <p:cNvSpPr/>
              <p:nvPr/>
            </p:nvSpPr>
            <p:spPr>
              <a:xfrm>
                <a:off x="102954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87" name="图形"/>
              <p:cNvSpPr/>
              <p:nvPr/>
            </p:nvSpPr>
            <p:spPr>
              <a:xfrm>
                <a:off x="104478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88" name="图形"/>
              <p:cNvSpPr/>
              <p:nvPr/>
            </p:nvSpPr>
            <p:spPr>
              <a:xfrm>
                <a:off x="96858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89" name="图形"/>
              <p:cNvSpPr/>
              <p:nvPr/>
            </p:nvSpPr>
            <p:spPr>
              <a:xfrm>
                <a:off x="98382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0" name="图形"/>
              <p:cNvSpPr/>
              <p:nvPr/>
            </p:nvSpPr>
            <p:spPr>
              <a:xfrm>
                <a:off x="99906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1" name="图形"/>
              <p:cNvSpPr/>
              <p:nvPr/>
            </p:nvSpPr>
            <p:spPr>
              <a:xfrm>
                <a:off x="101430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2" name="图形"/>
              <p:cNvSpPr/>
              <p:nvPr/>
            </p:nvSpPr>
            <p:spPr>
              <a:xfrm>
                <a:off x="102954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3" name="图形"/>
              <p:cNvSpPr/>
              <p:nvPr/>
            </p:nvSpPr>
            <p:spPr>
              <a:xfrm>
                <a:off x="104478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4" name="图形"/>
              <p:cNvSpPr/>
              <p:nvPr/>
            </p:nvSpPr>
            <p:spPr>
              <a:xfrm>
                <a:off x="96858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5" name="图形"/>
              <p:cNvSpPr/>
              <p:nvPr/>
            </p:nvSpPr>
            <p:spPr>
              <a:xfrm>
                <a:off x="98382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6" name="图形"/>
              <p:cNvSpPr/>
              <p:nvPr/>
            </p:nvSpPr>
            <p:spPr>
              <a:xfrm>
                <a:off x="99906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7" name="图形"/>
              <p:cNvSpPr/>
              <p:nvPr/>
            </p:nvSpPr>
            <p:spPr>
              <a:xfrm>
                <a:off x="101430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8" name="图形"/>
              <p:cNvSpPr/>
              <p:nvPr/>
            </p:nvSpPr>
            <p:spPr>
              <a:xfrm>
                <a:off x="102954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9" name="图形"/>
              <p:cNvSpPr/>
              <p:nvPr/>
            </p:nvSpPr>
            <p:spPr>
              <a:xfrm>
                <a:off x="104478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00" name="图形"/>
              <p:cNvSpPr/>
              <p:nvPr/>
            </p:nvSpPr>
            <p:spPr>
              <a:xfrm>
                <a:off x="96858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01" name="图形"/>
              <p:cNvSpPr/>
              <p:nvPr/>
            </p:nvSpPr>
            <p:spPr>
              <a:xfrm>
                <a:off x="98382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02" name="图形"/>
              <p:cNvSpPr/>
              <p:nvPr/>
            </p:nvSpPr>
            <p:spPr>
              <a:xfrm>
                <a:off x="99906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03" name="图形"/>
              <p:cNvSpPr/>
              <p:nvPr/>
            </p:nvSpPr>
            <p:spPr>
              <a:xfrm>
                <a:off x="101430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04" name="图形"/>
              <p:cNvSpPr/>
              <p:nvPr/>
            </p:nvSpPr>
            <p:spPr>
              <a:xfrm>
                <a:off x="102954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05" name="图形"/>
              <p:cNvSpPr/>
              <p:nvPr/>
            </p:nvSpPr>
            <p:spPr>
              <a:xfrm>
                <a:off x="104478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</p:grpSp>
        <p:sp>
          <p:nvSpPr>
            <p:cNvPr id="35" name="椭圆 34"/>
            <p:cNvSpPr/>
            <p:nvPr/>
          </p:nvSpPr>
          <p:spPr>
            <a:xfrm>
              <a:off x="15299" y="2312"/>
              <a:ext cx="339" cy="339"/>
            </a:xfrm>
            <a:prstGeom prst="ellipse">
              <a:avLst/>
            </a:prstGeom>
            <a:noFill/>
            <a:ln>
              <a:solidFill>
                <a:srgbClr val="E8B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961" y="-421"/>
              <a:ext cx="998" cy="998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8731" y="4339"/>
              <a:ext cx="858" cy="858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-1165225" y="0"/>
            <a:ext cx="3162935" cy="8202930"/>
            <a:chOff x="-1835" y="0"/>
            <a:chExt cx="4981" cy="12918"/>
          </a:xfrm>
        </p:grpSpPr>
        <p:sp>
          <p:nvSpPr>
            <p:cNvPr id="18" name="任意多边形: 形状 55"/>
            <p:cNvSpPr/>
            <p:nvPr/>
          </p:nvSpPr>
          <p:spPr>
            <a:xfrm rot="16200000">
              <a:off x="-387" y="1256"/>
              <a:ext cx="3775" cy="1263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93000">
                  <a:srgbClr val="AFD0D2"/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2" name="任意多边形: 形状 55"/>
            <p:cNvSpPr/>
            <p:nvPr/>
          </p:nvSpPr>
          <p:spPr>
            <a:xfrm rot="16200000">
              <a:off x="1977" y="1306"/>
              <a:ext cx="1652" cy="687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93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0140000" flipV="1">
              <a:off x="-1543" y="8534"/>
              <a:ext cx="4037" cy="4037"/>
            </a:xfrm>
            <a:prstGeom prst="ellipse">
              <a:avLst/>
            </a:prstGeom>
            <a:gradFill>
              <a:gsLst>
                <a:gs pos="0">
                  <a:srgbClr val="E8B2CC"/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-1835" y="8298"/>
              <a:ext cx="4621" cy="4621"/>
            </a:xfrm>
            <a:prstGeom prst="ellipse">
              <a:avLst/>
            </a:prstGeom>
            <a:noFill/>
            <a:ln w="19050">
              <a:solidFill>
                <a:srgbClr val="E8B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-579" y="4339"/>
              <a:ext cx="998" cy="998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804670" y="5757545"/>
            <a:ext cx="7366000" cy="76200"/>
            <a:chOff x="1750" y="9475"/>
            <a:chExt cx="15996" cy="120"/>
          </a:xfrm>
        </p:grpSpPr>
        <p:sp>
          <p:nvSpPr>
            <p:cNvPr id="53" name="图形"/>
            <p:cNvSpPr/>
            <p:nvPr/>
          </p:nvSpPr>
          <p:spPr>
            <a:xfrm flipH="1">
              <a:off x="5719" y="9475"/>
              <a:ext cx="120" cy="12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54" name="图形"/>
            <p:cNvSpPr/>
            <p:nvPr/>
          </p:nvSpPr>
          <p:spPr>
            <a:xfrm flipH="1">
              <a:off x="7042" y="9475"/>
              <a:ext cx="120" cy="12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55" name="图形"/>
            <p:cNvSpPr/>
            <p:nvPr/>
          </p:nvSpPr>
          <p:spPr>
            <a:xfrm flipH="1">
              <a:off x="8365" y="9475"/>
              <a:ext cx="120" cy="12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31" name="图形"/>
            <p:cNvSpPr/>
            <p:nvPr/>
          </p:nvSpPr>
          <p:spPr>
            <a:xfrm flipH="1">
              <a:off x="9688" y="9475"/>
              <a:ext cx="120" cy="12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1" name="图形"/>
            <p:cNvSpPr/>
            <p:nvPr/>
          </p:nvSpPr>
          <p:spPr>
            <a:xfrm flipH="1">
              <a:off x="11011" y="9475"/>
              <a:ext cx="120" cy="12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58" name="图形"/>
            <p:cNvSpPr/>
            <p:nvPr/>
          </p:nvSpPr>
          <p:spPr>
            <a:xfrm flipH="1">
              <a:off x="12334" y="9475"/>
              <a:ext cx="120" cy="12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59" name="图形"/>
            <p:cNvSpPr/>
            <p:nvPr/>
          </p:nvSpPr>
          <p:spPr>
            <a:xfrm flipH="1">
              <a:off x="13657" y="9475"/>
              <a:ext cx="120" cy="12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60" name="图形"/>
            <p:cNvSpPr/>
            <p:nvPr/>
          </p:nvSpPr>
          <p:spPr>
            <a:xfrm flipH="1">
              <a:off x="14980" y="9475"/>
              <a:ext cx="120" cy="12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61" name="图形"/>
            <p:cNvSpPr/>
            <p:nvPr/>
          </p:nvSpPr>
          <p:spPr>
            <a:xfrm flipH="1">
              <a:off x="16303" y="9475"/>
              <a:ext cx="120" cy="12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62" name="图形"/>
            <p:cNvSpPr/>
            <p:nvPr/>
          </p:nvSpPr>
          <p:spPr>
            <a:xfrm flipH="1">
              <a:off x="17626" y="9475"/>
              <a:ext cx="120" cy="12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63" name="图形"/>
            <p:cNvSpPr/>
            <p:nvPr/>
          </p:nvSpPr>
          <p:spPr>
            <a:xfrm flipH="1">
              <a:off x="1750" y="9475"/>
              <a:ext cx="120" cy="12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64" name="图形"/>
            <p:cNvSpPr/>
            <p:nvPr/>
          </p:nvSpPr>
          <p:spPr>
            <a:xfrm flipH="1">
              <a:off x="3073" y="9475"/>
              <a:ext cx="120" cy="12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65" name="图形"/>
            <p:cNvSpPr/>
            <p:nvPr/>
          </p:nvSpPr>
          <p:spPr>
            <a:xfrm flipH="1">
              <a:off x="4396" y="9475"/>
              <a:ext cx="120" cy="12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3797935" y="5758815"/>
            <a:ext cx="1502410" cy="576580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53" h="711">
                <a:moveTo>
                  <a:pt x="927" y="0"/>
                </a:moveTo>
                <a:cubicBezTo>
                  <a:pt x="1365" y="0"/>
                  <a:pt x="1735" y="294"/>
                  <a:pt x="1849" y="696"/>
                </a:cubicBezTo>
                <a:lnTo>
                  <a:pt x="1853" y="711"/>
                </a:lnTo>
                <a:lnTo>
                  <a:pt x="0" y="711"/>
                </a:lnTo>
                <a:lnTo>
                  <a:pt x="4" y="696"/>
                </a:lnTo>
                <a:cubicBezTo>
                  <a:pt x="118" y="294"/>
                  <a:pt x="488" y="0"/>
                  <a:pt x="927" y="0"/>
                </a:cubicBezTo>
                <a:close/>
              </a:path>
            </a:pathLst>
          </a:custGeom>
          <a:gradFill>
            <a:gsLst>
              <a:gs pos="100000">
                <a:srgbClr val="AFB6C9"/>
              </a:gs>
              <a:gs pos="40000">
                <a:srgbClr val="D7DBE4">
                  <a:alpha val="100000"/>
                </a:srgbClr>
              </a:gs>
              <a:gs pos="0">
                <a:schemeClr val="bg1">
                  <a:alpha val="100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5557" y="1142330"/>
            <a:ext cx="1784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FFFF"/>
                </a:solidFill>
              </a:rPr>
              <a:t>https://www.ypppt.com/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4D9D910-3133-499B-9027-C30A2110C037}"/>
              </a:ext>
            </a:extLst>
          </p:cNvPr>
          <p:cNvSpPr txBox="1"/>
          <p:nvPr/>
        </p:nvSpPr>
        <p:spPr>
          <a:xfrm>
            <a:off x="3062559" y="6364915"/>
            <a:ext cx="7224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3"/>
              </a:rPr>
              <a:t>https://www.twse.com.tw/zh/page/products/stock-code2.html</a:t>
            </a:r>
            <a:endPara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4D945A6D-A07F-42AD-A29B-5F5E69031C5D}"/>
              </a:ext>
            </a:extLst>
          </p:cNvPr>
          <p:cNvSpPr txBox="1"/>
          <p:nvPr/>
        </p:nvSpPr>
        <p:spPr>
          <a:xfrm>
            <a:off x="1727060" y="6364915"/>
            <a:ext cx="1335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資料來源</a:t>
            </a:r>
            <a:r>
              <a:rPr lang="zh-TW" altLang="en-US" b="1" dirty="0">
                <a:latin typeface="華康中圓體" panose="020F0509000000000000" pitchFamily="49" charset="-120"/>
                <a:ea typeface="華康中圓體" panose="020F0509000000000000" pitchFamily="49" charset="-120"/>
              </a:rPr>
              <a:t>：</a:t>
            </a:r>
          </a:p>
        </p:txBody>
      </p:sp>
      <p:pic>
        <p:nvPicPr>
          <p:cNvPr id="68" name="圖片 67">
            <a:extLst>
              <a:ext uri="{FF2B5EF4-FFF2-40B4-BE49-F238E27FC236}">
                <a16:creationId xmlns:a16="http://schemas.microsoft.com/office/drawing/2014/main" id="{1F4E2580-BB9D-4472-A7EF-E6D4F14F9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698" y="493084"/>
            <a:ext cx="8745519" cy="58718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5274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5">
            <a:extLst>
              <a:ext uri="{FF2B5EF4-FFF2-40B4-BE49-F238E27FC236}">
                <a16:creationId xmlns:a16="http://schemas.microsoft.com/office/drawing/2014/main" id="{4B6BF77C-5CE0-49F4-976D-64A13D655326}"/>
              </a:ext>
            </a:extLst>
          </p:cNvPr>
          <p:cNvGrpSpPr/>
          <p:nvPr/>
        </p:nvGrpSpPr>
        <p:grpSpPr>
          <a:xfrm>
            <a:off x="-635000" y="-941070"/>
            <a:ext cx="13550265" cy="11875770"/>
            <a:chOff x="-1000" y="-1482"/>
            <a:chExt cx="21339" cy="18702"/>
          </a:xfrm>
        </p:grpSpPr>
        <p:sp>
          <p:nvSpPr>
            <p:cNvPr id="27" name="椭圆 1">
              <a:extLst>
                <a:ext uri="{FF2B5EF4-FFF2-40B4-BE49-F238E27FC236}">
                  <a16:creationId xmlns:a16="http://schemas.microsoft.com/office/drawing/2014/main" id="{8DF22AC6-F4E1-4DEB-A6C0-BB370C63A0B4}"/>
                </a:ext>
              </a:extLst>
            </p:cNvPr>
            <p:cNvSpPr/>
            <p:nvPr/>
          </p:nvSpPr>
          <p:spPr>
            <a:xfrm flipV="1">
              <a:off x="15959" y="-1482"/>
              <a:ext cx="4380" cy="4380"/>
            </a:xfrm>
            <a:prstGeom prst="ellipse">
              <a:avLst/>
            </a:prstGeom>
            <a:gradFill>
              <a:gsLst>
                <a:gs pos="100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28" name="椭圆 2">
              <a:extLst>
                <a:ext uri="{FF2B5EF4-FFF2-40B4-BE49-F238E27FC236}">
                  <a16:creationId xmlns:a16="http://schemas.microsoft.com/office/drawing/2014/main" id="{B9FBEB19-0199-45EE-90B9-7E304AF0146D}"/>
                </a:ext>
              </a:extLst>
            </p:cNvPr>
            <p:cNvSpPr/>
            <p:nvPr/>
          </p:nvSpPr>
          <p:spPr>
            <a:xfrm>
              <a:off x="-389" y="-1482"/>
              <a:ext cx="3131" cy="3131"/>
            </a:xfrm>
            <a:prstGeom prst="ellipse">
              <a:avLst/>
            </a:prstGeom>
            <a:gradFill>
              <a:gsLst>
                <a:gs pos="9000">
                  <a:schemeClr val="bg1">
                    <a:alpha val="0"/>
                  </a:schemeClr>
                </a:gs>
                <a:gs pos="100000">
                  <a:srgbClr val="E8B2CC"/>
                </a:gs>
              </a:gsLst>
              <a:lin ang="54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29" name="任意多边形: 形状 55">
              <a:extLst>
                <a:ext uri="{FF2B5EF4-FFF2-40B4-BE49-F238E27FC236}">
                  <a16:creationId xmlns:a16="http://schemas.microsoft.com/office/drawing/2014/main" id="{586944FC-AA44-4615-8075-637FABCDE315}"/>
                </a:ext>
              </a:extLst>
            </p:cNvPr>
            <p:cNvSpPr/>
            <p:nvPr/>
          </p:nvSpPr>
          <p:spPr>
            <a:xfrm rot="16200000">
              <a:off x="16024" y="4569"/>
              <a:ext cx="3284" cy="746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AFD0D2"/>
                </a:gs>
                <a:gs pos="13000">
                  <a:schemeClr val="bg1">
                    <a:alpha val="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1270000" dist="38100" dir="5400000" algn="t" rotWithShape="0">
                <a:srgbClr val="AFD0D2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30" name="椭圆 24">
              <a:extLst>
                <a:ext uri="{FF2B5EF4-FFF2-40B4-BE49-F238E27FC236}">
                  <a16:creationId xmlns:a16="http://schemas.microsoft.com/office/drawing/2014/main" id="{0C23A214-2A28-43FB-A86E-4659D0F4DB4F}"/>
                </a:ext>
              </a:extLst>
            </p:cNvPr>
            <p:cNvSpPr/>
            <p:nvPr/>
          </p:nvSpPr>
          <p:spPr>
            <a:xfrm>
              <a:off x="2606" y="1098"/>
              <a:ext cx="808" cy="808"/>
            </a:xfrm>
            <a:prstGeom prst="ellipse">
              <a:avLst/>
            </a:prstGeom>
            <a:gradFill>
              <a:gsLst>
                <a:gs pos="9000">
                  <a:schemeClr val="bg1">
                    <a:alpha val="0"/>
                  </a:schemeClr>
                </a:gs>
                <a:gs pos="100000">
                  <a:srgbClr val="AFD0D2"/>
                </a:gs>
              </a:gsLst>
              <a:lin ang="5400000" scaled="0"/>
            </a:gradFill>
            <a:ln>
              <a:noFill/>
            </a:ln>
            <a:effectLst>
              <a:outerShdw blurRad="1270000" dist="38100" dir="5400000" algn="t" rotWithShape="0">
                <a:srgbClr val="AFD0D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31" name="任意多边形: 形状 55">
              <a:extLst>
                <a:ext uri="{FF2B5EF4-FFF2-40B4-BE49-F238E27FC236}">
                  <a16:creationId xmlns:a16="http://schemas.microsoft.com/office/drawing/2014/main" id="{F387B8F5-1A81-4FE0-8D31-906F701A591C}"/>
                </a:ext>
              </a:extLst>
            </p:cNvPr>
            <p:cNvSpPr/>
            <p:nvPr/>
          </p:nvSpPr>
          <p:spPr>
            <a:xfrm rot="16200000">
              <a:off x="16163" y="3850"/>
              <a:ext cx="1424" cy="323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grpSp>
          <p:nvGrpSpPr>
            <p:cNvPr id="32" name="图形">
              <a:extLst>
                <a:ext uri="{FF2B5EF4-FFF2-40B4-BE49-F238E27FC236}">
                  <a16:creationId xmlns:a16="http://schemas.microsoft.com/office/drawing/2014/main" id="{5C2FDB49-8220-4BA4-83A1-1F1E5A9DE7A6}"/>
                </a:ext>
              </a:extLst>
            </p:cNvPr>
            <p:cNvGrpSpPr/>
            <p:nvPr/>
          </p:nvGrpSpPr>
          <p:grpSpPr>
            <a:xfrm>
              <a:off x="17777" y="9120"/>
              <a:ext cx="1265" cy="907"/>
              <a:chOff x="9685868" y="541867"/>
              <a:chExt cx="834000" cy="596938"/>
            </a:xfrm>
            <a:gradFill>
              <a:gsLst>
                <a:gs pos="50000">
                  <a:srgbClr val="E8B2CC"/>
                </a:gs>
                <a:gs pos="0">
                  <a:schemeClr val="bg1">
                    <a:alpha val="100000"/>
                  </a:schemeClr>
                </a:gs>
              </a:gsLst>
              <a:lin ang="10800000"/>
            </a:gradFill>
          </p:grpSpPr>
          <p:sp>
            <p:nvSpPr>
              <p:cNvPr id="41" name="图形">
                <a:extLst>
                  <a:ext uri="{FF2B5EF4-FFF2-40B4-BE49-F238E27FC236}">
                    <a16:creationId xmlns:a16="http://schemas.microsoft.com/office/drawing/2014/main" id="{FD4E63C7-8C93-4CD0-9FDD-4A0FCA97185A}"/>
                  </a:ext>
                </a:extLst>
              </p:cNvPr>
              <p:cNvSpPr/>
              <p:nvPr/>
            </p:nvSpPr>
            <p:spPr>
              <a:xfrm>
                <a:off x="96858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42" name="图形">
                <a:extLst>
                  <a:ext uri="{FF2B5EF4-FFF2-40B4-BE49-F238E27FC236}">
                    <a16:creationId xmlns:a16="http://schemas.microsoft.com/office/drawing/2014/main" id="{06452820-F0E0-4789-864E-65F32A5BBB64}"/>
                  </a:ext>
                </a:extLst>
              </p:cNvPr>
              <p:cNvSpPr/>
              <p:nvPr/>
            </p:nvSpPr>
            <p:spPr>
              <a:xfrm>
                <a:off x="98382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43" name="图形">
                <a:extLst>
                  <a:ext uri="{FF2B5EF4-FFF2-40B4-BE49-F238E27FC236}">
                    <a16:creationId xmlns:a16="http://schemas.microsoft.com/office/drawing/2014/main" id="{34F13039-3E53-436F-8F70-8338BB0D3CD7}"/>
                  </a:ext>
                </a:extLst>
              </p:cNvPr>
              <p:cNvSpPr/>
              <p:nvPr/>
            </p:nvSpPr>
            <p:spPr>
              <a:xfrm>
                <a:off x="99906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44" name="图形">
                <a:extLst>
                  <a:ext uri="{FF2B5EF4-FFF2-40B4-BE49-F238E27FC236}">
                    <a16:creationId xmlns:a16="http://schemas.microsoft.com/office/drawing/2014/main" id="{84A9F9A4-00AA-4E36-B512-97BAD20DF277}"/>
                  </a:ext>
                </a:extLst>
              </p:cNvPr>
              <p:cNvSpPr/>
              <p:nvPr/>
            </p:nvSpPr>
            <p:spPr>
              <a:xfrm>
                <a:off x="101430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45" name="图形">
                <a:extLst>
                  <a:ext uri="{FF2B5EF4-FFF2-40B4-BE49-F238E27FC236}">
                    <a16:creationId xmlns:a16="http://schemas.microsoft.com/office/drawing/2014/main" id="{B3DA9B0A-9B54-46B2-B605-F7109C0CBA81}"/>
                  </a:ext>
                </a:extLst>
              </p:cNvPr>
              <p:cNvSpPr/>
              <p:nvPr/>
            </p:nvSpPr>
            <p:spPr>
              <a:xfrm>
                <a:off x="102954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46" name="图形">
                <a:extLst>
                  <a:ext uri="{FF2B5EF4-FFF2-40B4-BE49-F238E27FC236}">
                    <a16:creationId xmlns:a16="http://schemas.microsoft.com/office/drawing/2014/main" id="{93D17005-BCE3-4CC0-B3A1-98354AF5D024}"/>
                  </a:ext>
                </a:extLst>
              </p:cNvPr>
              <p:cNvSpPr/>
              <p:nvPr/>
            </p:nvSpPr>
            <p:spPr>
              <a:xfrm>
                <a:off x="104478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47" name="图形">
                <a:extLst>
                  <a:ext uri="{FF2B5EF4-FFF2-40B4-BE49-F238E27FC236}">
                    <a16:creationId xmlns:a16="http://schemas.microsoft.com/office/drawing/2014/main" id="{00BCFA3E-E751-446F-883B-75AFB4EDC817}"/>
                  </a:ext>
                </a:extLst>
              </p:cNvPr>
              <p:cNvSpPr/>
              <p:nvPr/>
            </p:nvSpPr>
            <p:spPr>
              <a:xfrm>
                <a:off x="96858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48" name="图形">
                <a:extLst>
                  <a:ext uri="{FF2B5EF4-FFF2-40B4-BE49-F238E27FC236}">
                    <a16:creationId xmlns:a16="http://schemas.microsoft.com/office/drawing/2014/main" id="{BFC1AB06-B2F3-4988-B494-BC7CC36CD91F}"/>
                  </a:ext>
                </a:extLst>
              </p:cNvPr>
              <p:cNvSpPr/>
              <p:nvPr/>
            </p:nvSpPr>
            <p:spPr>
              <a:xfrm>
                <a:off x="98382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49" name="图形">
                <a:extLst>
                  <a:ext uri="{FF2B5EF4-FFF2-40B4-BE49-F238E27FC236}">
                    <a16:creationId xmlns:a16="http://schemas.microsoft.com/office/drawing/2014/main" id="{63673C01-A715-408B-9FA2-D7D2F7FCE131}"/>
                  </a:ext>
                </a:extLst>
              </p:cNvPr>
              <p:cNvSpPr/>
              <p:nvPr/>
            </p:nvSpPr>
            <p:spPr>
              <a:xfrm>
                <a:off x="99906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50" name="图形">
                <a:extLst>
                  <a:ext uri="{FF2B5EF4-FFF2-40B4-BE49-F238E27FC236}">
                    <a16:creationId xmlns:a16="http://schemas.microsoft.com/office/drawing/2014/main" id="{DDBC9814-64A9-470C-B13E-B342E373FD42}"/>
                  </a:ext>
                </a:extLst>
              </p:cNvPr>
              <p:cNvSpPr/>
              <p:nvPr/>
            </p:nvSpPr>
            <p:spPr>
              <a:xfrm>
                <a:off x="101430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51" name="图形">
                <a:extLst>
                  <a:ext uri="{FF2B5EF4-FFF2-40B4-BE49-F238E27FC236}">
                    <a16:creationId xmlns:a16="http://schemas.microsoft.com/office/drawing/2014/main" id="{2128A1D0-E2C6-4E1A-9A25-DBBEAE9E6CF1}"/>
                  </a:ext>
                </a:extLst>
              </p:cNvPr>
              <p:cNvSpPr/>
              <p:nvPr/>
            </p:nvSpPr>
            <p:spPr>
              <a:xfrm>
                <a:off x="102954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52" name="图形">
                <a:extLst>
                  <a:ext uri="{FF2B5EF4-FFF2-40B4-BE49-F238E27FC236}">
                    <a16:creationId xmlns:a16="http://schemas.microsoft.com/office/drawing/2014/main" id="{7F606AE6-92BB-4A92-AB74-D9ECC1366FD7}"/>
                  </a:ext>
                </a:extLst>
              </p:cNvPr>
              <p:cNvSpPr/>
              <p:nvPr/>
            </p:nvSpPr>
            <p:spPr>
              <a:xfrm>
                <a:off x="104478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53" name="图形">
                <a:extLst>
                  <a:ext uri="{FF2B5EF4-FFF2-40B4-BE49-F238E27FC236}">
                    <a16:creationId xmlns:a16="http://schemas.microsoft.com/office/drawing/2014/main" id="{309F8771-4742-41DB-B9A3-01F49E3E4070}"/>
                  </a:ext>
                </a:extLst>
              </p:cNvPr>
              <p:cNvSpPr/>
              <p:nvPr/>
            </p:nvSpPr>
            <p:spPr>
              <a:xfrm>
                <a:off x="96858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54" name="图形">
                <a:extLst>
                  <a:ext uri="{FF2B5EF4-FFF2-40B4-BE49-F238E27FC236}">
                    <a16:creationId xmlns:a16="http://schemas.microsoft.com/office/drawing/2014/main" id="{BBC5383F-8106-4BEB-AD57-98997EA50654}"/>
                  </a:ext>
                </a:extLst>
              </p:cNvPr>
              <p:cNvSpPr/>
              <p:nvPr/>
            </p:nvSpPr>
            <p:spPr>
              <a:xfrm>
                <a:off x="98382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55" name="图形">
                <a:extLst>
                  <a:ext uri="{FF2B5EF4-FFF2-40B4-BE49-F238E27FC236}">
                    <a16:creationId xmlns:a16="http://schemas.microsoft.com/office/drawing/2014/main" id="{25188DD6-090B-4C13-A557-BE9874CD1A03}"/>
                  </a:ext>
                </a:extLst>
              </p:cNvPr>
              <p:cNvSpPr/>
              <p:nvPr/>
            </p:nvSpPr>
            <p:spPr>
              <a:xfrm>
                <a:off x="99906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56" name="图形">
                <a:extLst>
                  <a:ext uri="{FF2B5EF4-FFF2-40B4-BE49-F238E27FC236}">
                    <a16:creationId xmlns:a16="http://schemas.microsoft.com/office/drawing/2014/main" id="{B2C1A1F8-56CB-45BD-911D-4AAA0358419F}"/>
                  </a:ext>
                </a:extLst>
              </p:cNvPr>
              <p:cNvSpPr/>
              <p:nvPr/>
            </p:nvSpPr>
            <p:spPr>
              <a:xfrm>
                <a:off x="101430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57" name="图形">
                <a:extLst>
                  <a:ext uri="{FF2B5EF4-FFF2-40B4-BE49-F238E27FC236}">
                    <a16:creationId xmlns:a16="http://schemas.microsoft.com/office/drawing/2014/main" id="{A3EBD466-9D3F-4FE3-AC67-5C68E8EC5D44}"/>
                  </a:ext>
                </a:extLst>
              </p:cNvPr>
              <p:cNvSpPr/>
              <p:nvPr/>
            </p:nvSpPr>
            <p:spPr>
              <a:xfrm>
                <a:off x="102954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58" name="图形">
                <a:extLst>
                  <a:ext uri="{FF2B5EF4-FFF2-40B4-BE49-F238E27FC236}">
                    <a16:creationId xmlns:a16="http://schemas.microsoft.com/office/drawing/2014/main" id="{B0C573A2-BFCD-40CB-8B55-16497B44F7C6}"/>
                  </a:ext>
                </a:extLst>
              </p:cNvPr>
              <p:cNvSpPr/>
              <p:nvPr/>
            </p:nvSpPr>
            <p:spPr>
              <a:xfrm>
                <a:off x="104478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59" name="图形">
                <a:extLst>
                  <a:ext uri="{FF2B5EF4-FFF2-40B4-BE49-F238E27FC236}">
                    <a16:creationId xmlns:a16="http://schemas.microsoft.com/office/drawing/2014/main" id="{367AF530-CA85-4FC8-B313-4B19F59C64C3}"/>
                  </a:ext>
                </a:extLst>
              </p:cNvPr>
              <p:cNvSpPr/>
              <p:nvPr/>
            </p:nvSpPr>
            <p:spPr>
              <a:xfrm>
                <a:off x="96858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60" name="图形">
                <a:extLst>
                  <a:ext uri="{FF2B5EF4-FFF2-40B4-BE49-F238E27FC236}">
                    <a16:creationId xmlns:a16="http://schemas.microsoft.com/office/drawing/2014/main" id="{1DDCC479-D39B-47B6-BBDB-ACBF6927886D}"/>
                  </a:ext>
                </a:extLst>
              </p:cNvPr>
              <p:cNvSpPr/>
              <p:nvPr/>
            </p:nvSpPr>
            <p:spPr>
              <a:xfrm>
                <a:off x="98382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61" name="图形">
                <a:extLst>
                  <a:ext uri="{FF2B5EF4-FFF2-40B4-BE49-F238E27FC236}">
                    <a16:creationId xmlns:a16="http://schemas.microsoft.com/office/drawing/2014/main" id="{8650A128-45DF-4F8C-BBE9-35BA7453780C}"/>
                  </a:ext>
                </a:extLst>
              </p:cNvPr>
              <p:cNvSpPr/>
              <p:nvPr/>
            </p:nvSpPr>
            <p:spPr>
              <a:xfrm>
                <a:off x="99906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62" name="图形">
                <a:extLst>
                  <a:ext uri="{FF2B5EF4-FFF2-40B4-BE49-F238E27FC236}">
                    <a16:creationId xmlns:a16="http://schemas.microsoft.com/office/drawing/2014/main" id="{CBA3CB4A-FCE3-4FB0-889A-27D6B36608D6}"/>
                  </a:ext>
                </a:extLst>
              </p:cNvPr>
              <p:cNvSpPr/>
              <p:nvPr/>
            </p:nvSpPr>
            <p:spPr>
              <a:xfrm>
                <a:off x="101430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63" name="图形">
                <a:extLst>
                  <a:ext uri="{FF2B5EF4-FFF2-40B4-BE49-F238E27FC236}">
                    <a16:creationId xmlns:a16="http://schemas.microsoft.com/office/drawing/2014/main" id="{20CD2E56-C5FE-41CA-AB5F-51C5BA72A677}"/>
                  </a:ext>
                </a:extLst>
              </p:cNvPr>
              <p:cNvSpPr/>
              <p:nvPr/>
            </p:nvSpPr>
            <p:spPr>
              <a:xfrm>
                <a:off x="102954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64" name="图形">
                <a:extLst>
                  <a:ext uri="{FF2B5EF4-FFF2-40B4-BE49-F238E27FC236}">
                    <a16:creationId xmlns:a16="http://schemas.microsoft.com/office/drawing/2014/main" id="{8EDCF64E-3DA0-4DEF-A5D3-24CE30BEC64A}"/>
                  </a:ext>
                </a:extLst>
              </p:cNvPr>
              <p:cNvSpPr/>
              <p:nvPr/>
            </p:nvSpPr>
            <p:spPr>
              <a:xfrm>
                <a:off x="104478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</p:grpSp>
        <p:sp>
          <p:nvSpPr>
            <p:cNvPr id="33" name="椭圆 34">
              <a:extLst>
                <a:ext uri="{FF2B5EF4-FFF2-40B4-BE49-F238E27FC236}">
                  <a16:creationId xmlns:a16="http://schemas.microsoft.com/office/drawing/2014/main" id="{2564B231-C4E9-4582-B6FE-147CE67232F5}"/>
                </a:ext>
              </a:extLst>
            </p:cNvPr>
            <p:cNvSpPr/>
            <p:nvPr/>
          </p:nvSpPr>
          <p:spPr>
            <a:xfrm>
              <a:off x="15299" y="2312"/>
              <a:ext cx="339" cy="339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34" name="椭圆 35">
              <a:extLst>
                <a:ext uri="{FF2B5EF4-FFF2-40B4-BE49-F238E27FC236}">
                  <a16:creationId xmlns:a16="http://schemas.microsoft.com/office/drawing/2014/main" id="{60DC42D8-6658-4680-8DD7-5E8544384F1B}"/>
                </a:ext>
              </a:extLst>
            </p:cNvPr>
            <p:cNvSpPr/>
            <p:nvPr/>
          </p:nvSpPr>
          <p:spPr>
            <a:xfrm>
              <a:off x="2020" y="8352"/>
              <a:ext cx="339" cy="339"/>
            </a:xfrm>
            <a:prstGeom prst="ellipse">
              <a:avLst/>
            </a:prstGeom>
            <a:noFill/>
            <a:ln>
              <a:solidFill>
                <a:srgbClr val="E8B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35" name="椭圆 36">
              <a:extLst>
                <a:ext uri="{FF2B5EF4-FFF2-40B4-BE49-F238E27FC236}">
                  <a16:creationId xmlns:a16="http://schemas.microsoft.com/office/drawing/2014/main" id="{A492EFF8-8D5A-4672-A708-4D8B47A6DB20}"/>
                </a:ext>
              </a:extLst>
            </p:cNvPr>
            <p:cNvSpPr/>
            <p:nvPr/>
          </p:nvSpPr>
          <p:spPr>
            <a:xfrm>
              <a:off x="-579" y="4339"/>
              <a:ext cx="998" cy="998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36" name="椭圆 37">
              <a:extLst>
                <a:ext uri="{FF2B5EF4-FFF2-40B4-BE49-F238E27FC236}">
                  <a16:creationId xmlns:a16="http://schemas.microsoft.com/office/drawing/2014/main" id="{F3818BF3-2B19-4867-BF5A-9815EF8651AD}"/>
                </a:ext>
              </a:extLst>
            </p:cNvPr>
            <p:cNvSpPr/>
            <p:nvPr/>
          </p:nvSpPr>
          <p:spPr>
            <a:xfrm>
              <a:off x="12961" y="-421"/>
              <a:ext cx="998" cy="998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FD0D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37" name="椭圆 9">
              <a:extLst>
                <a:ext uri="{FF2B5EF4-FFF2-40B4-BE49-F238E27FC236}">
                  <a16:creationId xmlns:a16="http://schemas.microsoft.com/office/drawing/2014/main" id="{47A0203F-9C8C-4C02-A713-B3FFB2D2DF72}"/>
                </a:ext>
              </a:extLst>
            </p:cNvPr>
            <p:cNvSpPr/>
            <p:nvPr/>
          </p:nvSpPr>
          <p:spPr>
            <a:xfrm rot="17640000" flipH="1" flipV="1">
              <a:off x="-1000" y="8638"/>
              <a:ext cx="3108" cy="3108"/>
            </a:xfrm>
            <a:prstGeom prst="ellipse">
              <a:avLst/>
            </a:prstGeom>
            <a:gradFill>
              <a:gsLst>
                <a:gs pos="0">
                  <a:srgbClr val="AFD0D2"/>
                </a:gs>
                <a:gs pos="8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1270000" dist="38100" dir="5400000" algn="t" rotWithShape="0">
                <a:srgbClr val="AFD0D2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38" name="椭圆 3">
              <a:extLst>
                <a:ext uri="{FF2B5EF4-FFF2-40B4-BE49-F238E27FC236}">
                  <a16:creationId xmlns:a16="http://schemas.microsoft.com/office/drawing/2014/main" id="{1CC8312A-B73C-4BE3-8CBA-AD9B68469C78}"/>
                </a:ext>
              </a:extLst>
            </p:cNvPr>
            <p:cNvSpPr/>
            <p:nvPr/>
          </p:nvSpPr>
          <p:spPr>
            <a:xfrm rot="5400000" flipV="1">
              <a:off x="9097" y="9120"/>
              <a:ext cx="8101" cy="8101"/>
            </a:xfrm>
            <a:prstGeom prst="ellipse">
              <a:avLst/>
            </a:prstGeom>
            <a:gradFill>
              <a:gsLst>
                <a:gs pos="100000">
                  <a:srgbClr val="AFB6C9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AFB6C9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39" name="任意多边形: 形状 55">
              <a:extLst>
                <a:ext uri="{FF2B5EF4-FFF2-40B4-BE49-F238E27FC236}">
                  <a16:creationId xmlns:a16="http://schemas.microsoft.com/office/drawing/2014/main" id="{2148E0A7-24C6-48AA-950F-D058ECD29353}"/>
                </a:ext>
              </a:extLst>
            </p:cNvPr>
            <p:cNvSpPr/>
            <p:nvPr/>
          </p:nvSpPr>
          <p:spPr>
            <a:xfrm rot="10800000">
              <a:off x="2606" y="8352"/>
              <a:ext cx="2065" cy="366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AFD0D2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40" name="任意多边形: 形状 55">
              <a:extLst>
                <a:ext uri="{FF2B5EF4-FFF2-40B4-BE49-F238E27FC236}">
                  <a16:creationId xmlns:a16="http://schemas.microsoft.com/office/drawing/2014/main" id="{E5155F5F-44B2-4512-B750-E7C0269A4714}"/>
                </a:ext>
              </a:extLst>
            </p:cNvPr>
            <p:cNvSpPr/>
            <p:nvPr/>
          </p:nvSpPr>
          <p:spPr>
            <a:xfrm rot="10800000">
              <a:off x="13959" y="2407"/>
              <a:ext cx="846" cy="150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506E3EC0-3089-40B8-B472-0E37172E6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915" y="624115"/>
            <a:ext cx="6817893" cy="500831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8C7DB9-E41E-4AD3-8A47-84306277CA37}"/>
              </a:ext>
            </a:extLst>
          </p:cNvPr>
          <p:cNvSpPr txBox="1"/>
          <p:nvPr/>
        </p:nvSpPr>
        <p:spPr>
          <a:xfrm>
            <a:off x="3562586" y="5987142"/>
            <a:ext cx="609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3"/>
              </a:rPr>
              <a:t>https://isin.twse.com.tw/isin/C_public.jsp?strMode=2</a:t>
            </a:r>
            <a:endPara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5721BCD-D0D6-4C64-89E2-52274F9F8356}"/>
              </a:ext>
            </a:extLst>
          </p:cNvPr>
          <p:cNvSpPr txBox="1"/>
          <p:nvPr/>
        </p:nvSpPr>
        <p:spPr>
          <a:xfrm>
            <a:off x="2372230" y="5987142"/>
            <a:ext cx="1335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資料來源</a:t>
            </a:r>
            <a:r>
              <a:rPr lang="zh-TW" altLang="en-US" b="1" dirty="0">
                <a:latin typeface="華康中圓體" panose="020F0509000000000000" pitchFamily="49" charset="-120"/>
                <a:ea typeface="華康中圓體" panose="020F0509000000000000" pitchFamily="49" charset="-12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17304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02E1521-6F20-42D8-BEAA-14A8F8E8C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133" y="78264"/>
            <a:ext cx="8669733" cy="6550921"/>
          </a:xfrm>
          <a:prstGeom prst="rect">
            <a:avLst/>
          </a:prstGeom>
        </p:spPr>
      </p:pic>
      <p:grpSp>
        <p:nvGrpSpPr>
          <p:cNvPr id="2" name="图形">
            <a:extLst>
              <a:ext uri="{FF2B5EF4-FFF2-40B4-BE49-F238E27FC236}">
                <a16:creationId xmlns:a16="http://schemas.microsoft.com/office/drawing/2014/main" id="{78E46BA6-A446-45F4-8850-3E987F3BA457}"/>
              </a:ext>
            </a:extLst>
          </p:cNvPr>
          <p:cNvGrpSpPr/>
          <p:nvPr/>
        </p:nvGrpSpPr>
        <p:grpSpPr>
          <a:xfrm>
            <a:off x="1773776" y="6788578"/>
            <a:ext cx="3341583" cy="138843"/>
            <a:chOff x="1524" y="6988"/>
            <a:chExt cx="2177" cy="0"/>
          </a:xfrm>
        </p:grpSpPr>
        <p:cxnSp>
          <p:nvCxnSpPr>
            <p:cNvPr id="3" name="图形">
              <a:extLst>
                <a:ext uri="{FF2B5EF4-FFF2-40B4-BE49-F238E27FC236}">
                  <a16:creationId xmlns:a16="http://schemas.microsoft.com/office/drawing/2014/main" id="{A09B126B-F684-4642-89FA-8C42E0BFA948}"/>
                </a:ext>
              </a:extLst>
            </p:cNvPr>
            <p:cNvCxnSpPr/>
            <p:nvPr/>
          </p:nvCxnSpPr>
          <p:spPr>
            <a:xfrm>
              <a:off x="1524" y="6988"/>
              <a:ext cx="2177" cy="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图形">
              <a:extLst>
                <a:ext uri="{FF2B5EF4-FFF2-40B4-BE49-F238E27FC236}">
                  <a16:creationId xmlns:a16="http://schemas.microsoft.com/office/drawing/2014/main" id="{04E0B6F5-D7B5-45C6-A256-E8C7ADF8BC62}"/>
                </a:ext>
              </a:extLst>
            </p:cNvPr>
            <p:cNvCxnSpPr/>
            <p:nvPr/>
          </p:nvCxnSpPr>
          <p:spPr>
            <a:xfrm>
              <a:off x="1524" y="6988"/>
              <a:ext cx="1059" cy="0"/>
            </a:xfrm>
            <a:prstGeom prst="line">
              <a:avLst/>
            </a:prstGeom>
            <a:ln w="57150">
              <a:solidFill>
                <a:srgbClr val="E8B2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图形">
            <a:extLst>
              <a:ext uri="{FF2B5EF4-FFF2-40B4-BE49-F238E27FC236}">
                <a16:creationId xmlns:a16="http://schemas.microsoft.com/office/drawing/2014/main" id="{74C08F3C-A2C6-4245-8183-2DF993BFA64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773776" y="5994759"/>
            <a:ext cx="3341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000" b="1" dirty="0">
                <a:solidFill>
                  <a:schemeClr val="bg1">
                    <a:lumMod val="9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rPr>
              <a:t>完整程式碼</a:t>
            </a:r>
            <a:endParaRPr lang="en-US" altLang="zh-CN" sz="4000" b="1" dirty="0">
              <a:solidFill>
                <a:schemeClr val="bg1">
                  <a:lumMod val="95000"/>
                </a:schemeClr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思源黑体 CN Bold" panose="020B0800000000000000" charset="-122"/>
              <a:ea typeface="思源黑体 CN Bold" panose="020B0800000000000000" charset="-122"/>
              <a:cs typeface="思源黑体 CN Medium" panose="020B0600000000000000" charset="-122"/>
            </a:endParaRPr>
          </a:p>
        </p:txBody>
      </p:sp>
      <p:grpSp>
        <p:nvGrpSpPr>
          <p:cNvPr id="8" name="组合 5">
            <a:extLst>
              <a:ext uri="{FF2B5EF4-FFF2-40B4-BE49-F238E27FC236}">
                <a16:creationId xmlns:a16="http://schemas.microsoft.com/office/drawing/2014/main" id="{51C00C31-B1FA-4A61-84DE-E1193055367A}"/>
              </a:ext>
            </a:extLst>
          </p:cNvPr>
          <p:cNvGrpSpPr/>
          <p:nvPr/>
        </p:nvGrpSpPr>
        <p:grpSpPr>
          <a:xfrm>
            <a:off x="-635000" y="-941070"/>
            <a:ext cx="13550265" cy="11876405"/>
            <a:chOff x="-1000" y="-1482"/>
            <a:chExt cx="21339" cy="18703"/>
          </a:xfrm>
        </p:grpSpPr>
        <p:sp>
          <p:nvSpPr>
            <p:cNvPr id="9" name="椭圆 1">
              <a:extLst>
                <a:ext uri="{FF2B5EF4-FFF2-40B4-BE49-F238E27FC236}">
                  <a16:creationId xmlns:a16="http://schemas.microsoft.com/office/drawing/2014/main" id="{24253F99-627D-4A52-9AD0-85D36101ACA8}"/>
                </a:ext>
              </a:extLst>
            </p:cNvPr>
            <p:cNvSpPr/>
            <p:nvPr/>
          </p:nvSpPr>
          <p:spPr>
            <a:xfrm flipV="1">
              <a:off x="15959" y="-1482"/>
              <a:ext cx="4380" cy="4380"/>
            </a:xfrm>
            <a:prstGeom prst="ellipse">
              <a:avLst/>
            </a:prstGeom>
            <a:gradFill>
              <a:gsLst>
                <a:gs pos="100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0" name="椭圆 2">
              <a:extLst>
                <a:ext uri="{FF2B5EF4-FFF2-40B4-BE49-F238E27FC236}">
                  <a16:creationId xmlns:a16="http://schemas.microsoft.com/office/drawing/2014/main" id="{97642367-8CE5-4D43-A8C0-E0AD1B65426B}"/>
                </a:ext>
              </a:extLst>
            </p:cNvPr>
            <p:cNvSpPr/>
            <p:nvPr/>
          </p:nvSpPr>
          <p:spPr>
            <a:xfrm>
              <a:off x="-389" y="-1482"/>
              <a:ext cx="3131" cy="3131"/>
            </a:xfrm>
            <a:prstGeom prst="ellipse">
              <a:avLst/>
            </a:prstGeom>
            <a:gradFill>
              <a:gsLst>
                <a:gs pos="9000">
                  <a:schemeClr val="bg1">
                    <a:alpha val="0"/>
                  </a:schemeClr>
                </a:gs>
                <a:gs pos="100000">
                  <a:srgbClr val="E8B2CC"/>
                </a:gs>
              </a:gsLst>
              <a:lin ang="54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1" name="任意多边形: 形状 55">
              <a:extLst>
                <a:ext uri="{FF2B5EF4-FFF2-40B4-BE49-F238E27FC236}">
                  <a16:creationId xmlns:a16="http://schemas.microsoft.com/office/drawing/2014/main" id="{DF4921DB-25D0-4164-B03A-F5773C1D40DA}"/>
                </a:ext>
              </a:extLst>
            </p:cNvPr>
            <p:cNvSpPr/>
            <p:nvPr/>
          </p:nvSpPr>
          <p:spPr>
            <a:xfrm rot="16200000">
              <a:off x="16024" y="4569"/>
              <a:ext cx="3284" cy="746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AFD0D2"/>
                </a:gs>
                <a:gs pos="13000">
                  <a:schemeClr val="bg1">
                    <a:alpha val="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1270000" dist="38100" dir="5400000" algn="t" rotWithShape="0">
                <a:srgbClr val="AFD0D2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12" name="椭圆 24">
              <a:extLst>
                <a:ext uri="{FF2B5EF4-FFF2-40B4-BE49-F238E27FC236}">
                  <a16:creationId xmlns:a16="http://schemas.microsoft.com/office/drawing/2014/main" id="{BF452703-9611-42D2-82C3-4573FCDCF580}"/>
                </a:ext>
              </a:extLst>
            </p:cNvPr>
            <p:cNvSpPr/>
            <p:nvPr/>
          </p:nvSpPr>
          <p:spPr>
            <a:xfrm>
              <a:off x="2606" y="1098"/>
              <a:ext cx="808" cy="808"/>
            </a:xfrm>
            <a:prstGeom prst="ellipse">
              <a:avLst/>
            </a:prstGeom>
            <a:gradFill>
              <a:gsLst>
                <a:gs pos="9000">
                  <a:schemeClr val="bg1">
                    <a:alpha val="0"/>
                  </a:schemeClr>
                </a:gs>
                <a:gs pos="100000">
                  <a:srgbClr val="AFD0D2"/>
                </a:gs>
              </a:gsLst>
              <a:lin ang="5400000" scaled="0"/>
            </a:gradFill>
            <a:ln>
              <a:noFill/>
            </a:ln>
            <a:effectLst>
              <a:outerShdw blurRad="1270000" dist="38100" dir="5400000" algn="t" rotWithShape="0">
                <a:srgbClr val="AFD0D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3" name="任意多边形: 形状 55">
              <a:extLst>
                <a:ext uri="{FF2B5EF4-FFF2-40B4-BE49-F238E27FC236}">
                  <a16:creationId xmlns:a16="http://schemas.microsoft.com/office/drawing/2014/main" id="{CF7E5E9B-8A5C-4C8B-A76C-978018557A4B}"/>
                </a:ext>
              </a:extLst>
            </p:cNvPr>
            <p:cNvSpPr/>
            <p:nvPr/>
          </p:nvSpPr>
          <p:spPr>
            <a:xfrm rot="16200000">
              <a:off x="16163" y="3850"/>
              <a:ext cx="1424" cy="323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grpSp>
          <p:nvGrpSpPr>
            <p:cNvPr id="14" name="图形">
              <a:extLst>
                <a:ext uri="{FF2B5EF4-FFF2-40B4-BE49-F238E27FC236}">
                  <a16:creationId xmlns:a16="http://schemas.microsoft.com/office/drawing/2014/main" id="{A8B5479B-588F-479E-AD44-0ACFBB9ED2DC}"/>
                </a:ext>
              </a:extLst>
            </p:cNvPr>
            <p:cNvGrpSpPr/>
            <p:nvPr/>
          </p:nvGrpSpPr>
          <p:grpSpPr>
            <a:xfrm>
              <a:off x="17777" y="9120"/>
              <a:ext cx="1265" cy="907"/>
              <a:chOff x="9685868" y="541867"/>
              <a:chExt cx="834000" cy="596938"/>
            </a:xfrm>
            <a:gradFill>
              <a:gsLst>
                <a:gs pos="50000">
                  <a:srgbClr val="E8B2CC"/>
                </a:gs>
                <a:gs pos="0">
                  <a:schemeClr val="bg1">
                    <a:alpha val="100000"/>
                  </a:schemeClr>
                </a:gs>
              </a:gsLst>
              <a:lin ang="10800000"/>
            </a:gradFill>
          </p:grpSpPr>
          <p:sp>
            <p:nvSpPr>
              <p:cNvPr id="23" name="图形">
                <a:extLst>
                  <a:ext uri="{FF2B5EF4-FFF2-40B4-BE49-F238E27FC236}">
                    <a16:creationId xmlns:a16="http://schemas.microsoft.com/office/drawing/2014/main" id="{E464EF69-5A49-4D88-A068-A0AD68A4A707}"/>
                  </a:ext>
                </a:extLst>
              </p:cNvPr>
              <p:cNvSpPr/>
              <p:nvPr/>
            </p:nvSpPr>
            <p:spPr>
              <a:xfrm>
                <a:off x="96858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24" name="图形">
                <a:extLst>
                  <a:ext uri="{FF2B5EF4-FFF2-40B4-BE49-F238E27FC236}">
                    <a16:creationId xmlns:a16="http://schemas.microsoft.com/office/drawing/2014/main" id="{78CF17A3-9453-4FCB-A29F-6B2DE14976B8}"/>
                  </a:ext>
                </a:extLst>
              </p:cNvPr>
              <p:cNvSpPr/>
              <p:nvPr/>
            </p:nvSpPr>
            <p:spPr>
              <a:xfrm>
                <a:off x="98382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25" name="图形">
                <a:extLst>
                  <a:ext uri="{FF2B5EF4-FFF2-40B4-BE49-F238E27FC236}">
                    <a16:creationId xmlns:a16="http://schemas.microsoft.com/office/drawing/2014/main" id="{2F357BAE-4EBE-4759-9F19-1FBE3E69E394}"/>
                  </a:ext>
                </a:extLst>
              </p:cNvPr>
              <p:cNvSpPr/>
              <p:nvPr/>
            </p:nvSpPr>
            <p:spPr>
              <a:xfrm>
                <a:off x="99906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26" name="图形">
                <a:extLst>
                  <a:ext uri="{FF2B5EF4-FFF2-40B4-BE49-F238E27FC236}">
                    <a16:creationId xmlns:a16="http://schemas.microsoft.com/office/drawing/2014/main" id="{DC14492F-D6DF-433B-8524-1A111E054841}"/>
                  </a:ext>
                </a:extLst>
              </p:cNvPr>
              <p:cNvSpPr/>
              <p:nvPr/>
            </p:nvSpPr>
            <p:spPr>
              <a:xfrm>
                <a:off x="101430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27" name="图形">
                <a:extLst>
                  <a:ext uri="{FF2B5EF4-FFF2-40B4-BE49-F238E27FC236}">
                    <a16:creationId xmlns:a16="http://schemas.microsoft.com/office/drawing/2014/main" id="{289BDB71-B0A5-427F-B9A2-21C2F97ED675}"/>
                  </a:ext>
                </a:extLst>
              </p:cNvPr>
              <p:cNvSpPr/>
              <p:nvPr/>
            </p:nvSpPr>
            <p:spPr>
              <a:xfrm>
                <a:off x="102954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28" name="图形">
                <a:extLst>
                  <a:ext uri="{FF2B5EF4-FFF2-40B4-BE49-F238E27FC236}">
                    <a16:creationId xmlns:a16="http://schemas.microsoft.com/office/drawing/2014/main" id="{B767A133-BC6A-41D7-9D11-5C36B6C60E47}"/>
                  </a:ext>
                </a:extLst>
              </p:cNvPr>
              <p:cNvSpPr/>
              <p:nvPr/>
            </p:nvSpPr>
            <p:spPr>
              <a:xfrm>
                <a:off x="104478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29" name="图形">
                <a:extLst>
                  <a:ext uri="{FF2B5EF4-FFF2-40B4-BE49-F238E27FC236}">
                    <a16:creationId xmlns:a16="http://schemas.microsoft.com/office/drawing/2014/main" id="{344DDD65-700D-47B5-B585-CDA6C117BFDF}"/>
                  </a:ext>
                </a:extLst>
              </p:cNvPr>
              <p:cNvSpPr/>
              <p:nvPr/>
            </p:nvSpPr>
            <p:spPr>
              <a:xfrm>
                <a:off x="96858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0" name="图形">
                <a:extLst>
                  <a:ext uri="{FF2B5EF4-FFF2-40B4-BE49-F238E27FC236}">
                    <a16:creationId xmlns:a16="http://schemas.microsoft.com/office/drawing/2014/main" id="{DFF7706D-557D-4580-BED9-583147FEC051}"/>
                  </a:ext>
                </a:extLst>
              </p:cNvPr>
              <p:cNvSpPr/>
              <p:nvPr/>
            </p:nvSpPr>
            <p:spPr>
              <a:xfrm>
                <a:off x="98382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1" name="图形">
                <a:extLst>
                  <a:ext uri="{FF2B5EF4-FFF2-40B4-BE49-F238E27FC236}">
                    <a16:creationId xmlns:a16="http://schemas.microsoft.com/office/drawing/2014/main" id="{087D9224-C020-4A40-9A5F-4DFA8EB01165}"/>
                  </a:ext>
                </a:extLst>
              </p:cNvPr>
              <p:cNvSpPr/>
              <p:nvPr/>
            </p:nvSpPr>
            <p:spPr>
              <a:xfrm>
                <a:off x="99906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2" name="图形">
                <a:extLst>
                  <a:ext uri="{FF2B5EF4-FFF2-40B4-BE49-F238E27FC236}">
                    <a16:creationId xmlns:a16="http://schemas.microsoft.com/office/drawing/2014/main" id="{117A14FC-ABCE-4D57-A80A-F63698549777}"/>
                  </a:ext>
                </a:extLst>
              </p:cNvPr>
              <p:cNvSpPr/>
              <p:nvPr/>
            </p:nvSpPr>
            <p:spPr>
              <a:xfrm>
                <a:off x="101430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3" name="图形">
                <a:extLst>
                  <a:ext uri="{FF2B5EF4-FFF2-40B4-BE49-F238E27FC236}">
                    <a16:creationId xmlns:a16="http://schemas.microsoft.com/office/drawing/2014/main" id="{91B90EAF-C624-43E1-8A58-C34CE06E26EA}"/>
                  </a:ext>
                </a:extLst>
              </p:cNvPr>
              <p:cNvSpPr/>
              <p:nvPr/>
            </p:nvSpPr>
            <p:spPr>
              <a:xfrm>
                <a:off x="102954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4" name="图形">
                <a:extLst>
                  <a:ext uri="{FF2B5EF4-FFF2-40B4-BE49-F238E27FC236}">
                    <a16:creationId xmlns:a16="http://schemas.microsoft.com/office/drawing/2014/main" id="{A775A579-20A2-409F-9DFB-16FA75A5CD52}"/>
                  </a:ext>
                </a:extLst>
              </p:cNvPr>
              <p:cNvSpPr/>
              <p:nvPr/>
            </p:nvSpPr>
            <p:spPr>
              <a:xfrm>
                <a:off x="104478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5" name="图形">
                <a:extLst>
                  <a:ext uri="{FF2B5EF4-FFF2-40B4-BE49-F238E27FC236}">
                    <a16:creationId xmlns:a16="http://schemas.microsoft.com/office/drawing/2014/main" id="{A974C6F7-67CC-4480-8D1C-FFA19923B9FB}"/>
                  </a:ext>
                </a:extLst>
              </p:cNvPr>
              <p:cNvSpPr/>
              <p:nvPr/>
            </p:nvSpPr>
            <p:spPr>
              <a:xfrm>
                <a:off x="96858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6" name="图形">
                <a:extLst>
                  <a:ext uri="{FF2B5EF4-FFF2-40B4-BE49-F238E27FC236}">
                    <a16:creationId xmlns:a16="http://schemas.microsoft.com/office/drawing/2014/main" id="{50DB37E8-523F-4938-BE11-D946915DF53D}"/>
                  </a:ext>
                </a:extLst>
              </p:cNvPr>
              <p:cNvSpPr/>
              <p:nvPr/>
            </p:nvSpPr>
            <p:spPr>
              <a:xfrm>
                <a:off x="98382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7" name="图形">
                <a:extLst>
                  <a:ext uri="{FF2B5EF4-FFF2-40B4-BE49-F238E27FC236}">
                    <a16:creationId xmlns:a16="http://schemas.microsoft.com/office/drawing/2014/main" id="{3FCA2D45-DB63-45DD-BE87-765EE24A0630}"/>
                  </a:ext>
                </a:extLst>
              </p:cNvPr>
              <p:cNvSpPr/>
              <p:nvPr/>
            </p:nvSpPr>
            <p:spPr>
              <a:xfrm>
                <a:off x="99906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8" name="图形">
                <a:extLst>
                  <a:ext uri="{FF2B5EF4-FFF2-40B4-BE49-F238E27FC236}">
                    <a16:creationId xmlns:a16="http://schemas.microsoft.com/office/drawing/2014/main" id="{E424C9AE-42E6-460C-8C9C-3C261424F1F4}"/>
                  </a:ext>
                </a:extLst>
              </p:cNvPr>
              <p:cNvSpPr/>
              <p:nvPr/>
            </p:nvSpPr>
            <p:spPr>
              <a:xfrm>
                <a:off x="101430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9" name="图形">
                <a:extLst>
                  <a:ext uri="{FF2B5EF4-FFF2-40B4-BE49-F238E27FC236}">
                    <a16:creationId xmlns:a16="http://schemas.microsoft.com/office/drawing/2014/main" id="{0F88EEC9-6900-499E-A8D3-6CEF9B56E966}"/>
                  </a:ext>
                </a:extLst>
              </p:cNvPr>
              <p:cNvSpPr/>
              <p:nvPr/>
            </p:nvSpPr>
            <p:spPr>
              <a:xfrm>
                <a:off x="102954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40" name="图形">
                <a:extLst>
                  <a:ext uri="{FF2B5EF4-FFF2-40B4-BE49-F238E27FC236}">
                    <a16:creationId xmlns:a16="http://schemas.microsoft.com/office/drawing/2014/main" id="{33DF1471-C675-42EF-81AD-7F65A3FA66F4}"/>
                  </a:ext>
                </a:extLst>
              </p:cNvPr>
              <p:cNvSpPr/>
              <p:nvPr/>
            </p:nvSpPr>
            <p:spPr>
              <a:xfrm>
                <a:off x="104478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41" name="图形">
                <a:extLst>
                  <a:ext uri="{FF2B5EF4-FFF2-40B4-BE49-F238E27FC236}">
                    <a16:creationId xmlns:a16="http://schemas.microsoft.com/office/drawing/2014/main" id="{5025C12E-B4A1-4C70-9A58-9FFC1DA61A65}"/>
                  </a:ext>
                </a:extLst>
              </p:cNvPr>
              <p:cNvSpPr/>
              <p:nvPr/>
            </p:nvSpPr>
            <p:spPr>
              <a:xfrm>
                <a:off x="96858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42" name="图形">
                <a:extLst>
                  <a:ext uri="{FF2B5EF4-FFF2-40B4-BE49-F238E27FC236}">
                    <a16:creationId xmlns:a16="http://schemas.microsoft.com/office/drawing/2014/main" id="{9778E006-5943-4E18-9905-39B2B9F82A98}"/>
                  </a:ext>
                </a:extLst>
              </p:cNvPr>
              <p:cNvSpPr/>
              <p:nvPr/>
            </p:nvSpPr>
            <p:spPr>
              <a:xfrm>
                <a:off x="98382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43" name="图形">
                <a:extLst>
                  <a:ext uri="{FF2B5EF4-FFF2-40B4-BE49-F238E27FC236}">
                    <a16:creationId xmlns:a16="http://schemas.microsoft.com/office/drawing/2014/main" id="{F5FC597E-AB8E-4678-91A3-77A0949E9A65}"/>
                  </a:ext>
                </a:extLst>
              </p:cNvPr>
              <p:cNvSpPr/>
              <p:nvPr/>
            </p:nvSpPr>
            <p:spPr>
              <a:xfrm>
                <a:off x="99906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44" name="图形">
                <a:extLst>
                  <a:ext uri="{FF2B5EF4-FFF2-40B4-BE49-F238E27FC236}">
                    <a16:creationId xmlns:a16="http://schemas.microsoft.com/office/drawing/2014/main" id="{73C5118D-C2D2-4447-B0F4-6D4A0495BEE5}"/>
                  </a:ext>
                </a:extLst>
              </p:cNvPr>
              <p:cNvSpPr/>
              <p:nvPr/>
            </p:nvSpPr>
            <p:spPr>
              <a:xfrm>
                <a:off x="101430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45" name="图形">
                <a:extLst>
                  <a:ext uri="{FF2B5EF4-FFF2-40B4-BE49-F238E27FC236}">
                    <a16:creationId xmlns:a16="http://schemas.microsoft.com/office/drawing/2014/main" id="{39968FE6-5EA9-471D-AE46-500ECD5912DB}"/>
                  </a:ext>
                </a:extLst>
              </p:cNvPr>
              <p:cNvSpPr/>
              <p:nvPr/>
            </p:nvSpPr>
            <p:spPr>
              <a:xfrm>
                <a:off x="102954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46" name="图形">
                <a:extLst>
                  <a:ext uri="{FF2B5EF4-FFF2-40B4-BE49-F238E27FC236}">
                    <a16:creationId xmlns:a16="http://schemas.microsoft.com/office/drawing/2014/main" id="{610285B1-5F72-4E90-B5D2-40FDCAAE42AE}"/>
                  </a:ext>
                </a:extLst>
              </p:cNvPr>
              <p:cNvSpPr/>
              <p:nvPr/>
            </p:nvSpPr>
            <p:spPr>
              <a:xfrm>
                <a:off x="104478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</p:grpSp>
        <p:sp>
          <p:nvSpPr>
            <p:cNvPr id="15" name="椭圆 34">
              <a:extLst>
                <a:ext uri="{FF2B5EF4-FFF2-40B4-BE49-F238E27FC236}">
                  <a16:creationId xmlns:a16="http://schemas.microsoft.com/office/drawing/2014/main" id="{F92A5954-406F-4EB9-ABA5-DAD6EA07886E}"/>
                </a:ext>
              </a:extLst>
            </p:cNvPr>
            <p:cNvSpPr/>
            <p:nvPr/>
          </p:nvSpPr>
          <p:spPr>
            <a:xfrm>
              <a:off x="15299" y="2312"/>
              <a:ext cx="339" cy="339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6" name="椭圆 35">
              <a:extLst>
                <a:ext uri="{FF2B5EF4-FFF2-40B4-BE49-F238E27FC236}">
                  <a16:creationId xmlns:a16="http://schemas.microsoft.com/office/drawing/2014/main" id="{F46B3AED-3D7B-4F18-B984-5A95FF90FBC8}"/>
                </a:ext>
              </a:extLst>
            </p:cNvPr>
            <p:cNvSpPr/>
            <p:nvPr/>
          </p:nvSpPr>
          <p:spPr>
            <a:xfrm>
              <a:off x="2020" y="8352"/>
              <a:ext cx="339" cy="339"/>
            </a:xfrm>
            <a:prstGeom prst="ellipse">
              <a:avLst/>
            </a:prstGeom>
            <a:noFill/>
            <a:ln>
              <a:solidFill>
                <a:srgbClr val="E8B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7" name="椭圆 36">
              <a:extLst>
                <a:ext uri="{FF2B5EF4-FFF2-40B4-BE49-F238E27FC236}">
                  <a16:creationId xmlns:a16="http://schemas.microsoft.com/office/drawing/2014/main" id="{03B680CE-92E2-4ECD-9DCF-2485E10C08E3}"/>
                </a:ext>
              </a:extLst>
            </p:cNvPr>
            <p:cNvSpPr/>
            <p:nvPr/>
          </p:nvSpPr>
          <p:spPr>
            <a:xfrm>
              <a:off x="-579" y="4339"/>
              <a:ext cx="998" cy="998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8" name="椭圆 37">
              <a:extLst>
                <a:ext uri="{FF2B5EF4-FFF2-40B4-BE49-F238E27FC236}">
                  <a16:creationId xmlns:a16="http://schemas.microsoft.com/office/drawing/2014/main" id="{1B7E345E-C01D-4DED-ACEC-D7282AE36CDD}"/>
                </a:ext>
              </a:extLst>
            </p:cNvPr>
            <p:cNvSpPr/>
            <p:nvPr/>
          </p:nvSpPr>
          <p:spPr>
            <a:xfrm>
              <a:off x="12961" y="-421"/>
              <a:ext cx="998" cy="998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FD0D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9" name="椭圆 9">
              <a:extLst>
                <a:ext uri="{FF2B5EF4-FFF2-40B4-BE49-F238E27FC236}">
                  <a16:creationId xmlns:a16="http://schemas.microsoft.com/office/drawing/2014/main" id="{EF4083BE-963D-49E9-89A6-EAA861B8148E}"/>
                </a:ext>
              </a:extLst>
            </p:cNvPr>
            <p:cNvSpPr/>
            <p:nvPr/>
          </p:nvSpPr>
          <p:spPr>
            <a:xfrm rot="17640000" flipH="1" flipV="1">
              <a:off x="-1000" y="8638"/>
              <a:ext cx="3108" cy="3108"/>
            </a:xfrm>
            <a:prstGeom prst="ellipse">
              <a:avLst/>
            </a:prstGeom>
            <a:gradFill>
              <a:gsLst>
                <a:gs pos="0">
                  <a:srgbClr val="AFD0D2"/>
                </a:gs>
                <a:gs pos="8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1270000" dist="38100" dir="5400000" algn="t" rotWithShape="0">
                <a:srgbClr val="AFD0D2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20" name="椭圆 3">
              <a:extLst>
                <a:ext uri="{FF2B5EF4-FFF2-40B4-BE49-F238E27FC236}">
                  <a16:creationId xmlns:a16="http://schemas.microsoft.com/office/drawing/2014/main" id="{1E2F1071-F6C1-4CEF-98B7-882743AF5C7C}"/>
                </a:ext>
              </a:extLst>
            </p:cNvPr>
            <p:cNvSpPr/>
            <p:nvPr/>
          </p:nvSpPr>
          <p:spPr>
            <a:xfrm rot="5400000" flipV="1">
              <a:off x="9097" y="9120"/>
              <a:ext cx="8101" cy="8101"/>
            </a:xfrm>
            <a:prstGeom prst="ellipse">
              <a:avLst/>
            </a:prstGeom>
            <a:gradFill>
              <a:gsLst>
                <a:gs pos="100000">
                  <a:srgbClr val="AFB6C9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AFB6C9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22" name="任意多边形: 形状 55">
              <a:extLst>
                <a:ext uri="{FF2B5EF4-FFF2-40B4-BE49-F238E27FC236}">
                  <a16:creationId xmlns:a16="http://schemas.microsoft.com/office/drawing/2014/main" id="{1F46DD5D-890A-4387-8F83-E7EDB9EF44CE}"/>
                </a:ext>
              </a:extLst>
            </p:cNvPr>
            <p:cNvSpPr/>
            <p:nvPr/>
          </p:nvSpPr>
          <p:spPr>
            <a:xfrm rot="10800000">
              <a:off x="13959" y="2407"/>
              <a:ext cx="846" cy="150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2F060630-8439-4885-B112-4BEB6A0B0C39}"/>
              </a:ext>
            </a:extLst>
          </p:cNvPr>
          <p:cNvSpPr/>
          <p:nvPr/>
        </p:nvSpPr>
        <p:spPr>
          <a:xfrm>
            <a:off x="6599019" y="549797"/>
            <a:ext cx="32624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抓取網頁畫面</a:t>
            </a:r>
          </a:p>
        </p:txBody>
      </p:sp>
      <p:sp>
        <p:nvSpPr>
          <p:cNvPr id="104" name="半框架 103">
            <a:extLst>
              <a:ext uri="{FF2B5EF4-FFF2-40B4-BE49-F238E27FC236}">
                <a16:creationId xmlns:a16="http://schemas.microsoft.com/office/drawing/2014/main" id="{5DE75E5B-C1EE-4901-A89D-85764BDEC392}"/>
              </a:ext>
            </a:extLst>
          </p:cNvPr>
          <p:cNvSpPr/>
          <p:nvPr/>
        </p:nvSpPr>
        <p:spPr>
          <a:xfrm>
            <a:off x="2573899" y="895518"/>
            <a:ext cx="377372" cy="51308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半框架 104">
            <a:extLst>
              <a:ext uri="{FF2B5EF4-FFF2-40B4-BE49-F238E27FC236}">
                <a16:creationId xmlns:a16="http://schemas.microsoft.com/office/drawing/2014/main" id="{4F053C00-6620-4ECE-A3BB-819305E89C97}"/>
              </a:ext>
            </a:extLst>
          </p:cNvPr>
          <p:cNvSpPr/>
          <p:nvPr/>
        </p:nvSpPr>
        <p:spPr>
          <a:xfrm rot="10800000">
            <a:off x="8932907" y="1826050"/>
            <a:ext cx="377372" cy="51308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0FA4BD5F-6D43-40AE-A491-D508F8C3B9FA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6095999" y="903740"/>
            <a:ext cx="503020" cy="396664"/>
          </a:xfrm>
          <a:prstGeom prst="straightConnector1">
            <a:avLst/>
          </a:prstGeom>
          <a:ln w="69850">
            <a:solidFill>
              <a:srgbClr val="5272A7"/>
            </a:solidFill>
            <a:headEnd type="diamond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半框架 122">
            <a:extLst>
              <a:ext uri="{FF2B5EF4-FFF2-40B4-BE49-F238E27FC236}">
                <a16:creationId xmlns:a16="http://schemas.microsoft.com/office/drawing/2014/main" id="{6B59C01E-C9F8-4366-9716-FCB06A572F7B}"/>
              </a:ext>
            </a:extLst>
          </p:cNvPr>
          <p:cNvSpPr/>
          <p:nvPr/>
        </p:nvSpPr>
        <p:spPr>
          <a:xfrm>
            <a:off x="2573899" y="2755265"/>
            <a:ext cx="377372" cy="51308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4" name="半框架 123">
            <a:extLst>
              <a:ext uri="{FF2B5EF4-FFF2-40B4-BE49-F238E27FC236}">
                <a16:creationId xmlns:a16="http://schemas.microsoft.com/office/drawing/2014/main" id="{72BF9BBD-B325-45DE-9A78-CC2D22DD15D7}"/>
              </a:ext>
            </a:extLst>
          </p:cNvPr>
          <p:cNvSpPr/>
          <p:nvPr/>
        </p:nvSpPr>
        <p:spPr>
          <a:xfrm rot="10800000">
            <a:off x="9552758" y="5446062"/>
            <a:ext cx="377372" cy="51308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AC52C05F-6C57-47F6-820B-C774007914FF}"/>
              </a:ext>
            </a:extLst>
          </p:cNvPr>
          <p:cNvSpPr/>
          <p:nvPr/>
        </p:nvSpPr>
        <p:spPr>
          <a:xfrm>
            <a:off x="7547428" y="2691093"/>
            <a:ext cx="229789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資料處理</a:t>
            </a:r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20E488F3-59E2-4D56-A28D-5FEA67392918}"/>
              </a:ext>
            </a:extLst>
          </p:cNvPr>
          <p:cNvCxnSpPr>
            <a:cxnSpLocks/>
            <a:endCxn id="125" idx="1"/>
          </p:cNvCxnSpPr>
          <p:nvPr/>
        </p:nvCxnSpPr>
        <p:spPr>
          <a:xfrm flipV="1">
            <a:off x="7044408" y="3045036"/>
            <a:ext cx="503020" cy="223309"/>
          </a:xfrm>
          <a:prstGeom prst="straightConnector1">
            <a:avLst/>
          </a:prstGeom>
          <a:ln w="69850">
            <a:solidFill>
              <a:srgbClr val="5272A7"/>
            </a:solidFill>
            <a:headEnd type="diamond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30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98CDD7A-2653-4083-A6E1-01A3FD188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109" y="764158"/>
            <a:ext cx="7203781" cy="5329683"/>
          </a:xfrm>
          <a:prstGeom prst="rect">
            <a:avLst/>
          </a:prstGeom>
        </p:spPr>
      </p:pic>
      <p:grpSp>
        <p:nvGrpSpPr>
          <p:cNvPr id="7" name="组合 5">
            <a:extLst>
              <a:ext uri="{FF2B5EF4-FFF2-40B4-BE49-F238E27FC236}">
                <a16:creationId xmlns:a16="http://schemas.microsoft.com/office/drawing/2014/main" id="{1603B74E-78DF-4269-ADD8-4BF754918B24}"/>
              </a:ext>
            </a:extLst>
          </p:cNvPr>
          <p:cNvGrpSpPr/>
          <p:nvPr/>
        </p:nvGrpSpPr>
        <p:grpSpPr>
          <a:xfrm>
            <a:off x="-635000" y="-941070"/>
            <a:ext cx="13550265" cy="11875770"/>
            <a:chOff x="-1000" y="-1482"/>
            <a:chExt cx="21339" cy="18702"/>
          </a:xfrm>
        </p:grpSpPr>
        <p:sp>
          <p:nvSpPr>
            <p:cNvPr id="8" name="椭圆 1">
              <a:extLst>
                <a:ext uri="{FF2B5EF4-FFF2-40B4-BE49-F238E27FC236}">
                  <a16:creationId xmlns:a16="http://schemas.microsoft.com/office/drawing/2014/main" id="{4145C367-3D29-4E7B-B420-84DC6EE47162}"/>
                </a:ext>
              </a:extLst>
            </p:cNvPr>
            <p:cNvSpPr/>
            <p:nvPr/>
          </p:nvSpPr>
          <p:spPr>
            <a:xfrm flipV="1">
              <a:off x="15959" y="-1482"/>
              <a:ext cx="4380" cy="4380"/>
            </a:xfrm>
            <a:prstGeom prst="ellipse">
              <a:avLst/>
            </a:prstGeom>
            <a:gradFill>
              <a:gsLst>
                <a:gs pos="100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9" name="椭圆 2">
              <a:extLst>
                <a:ext uri="{FF2B5EF4-FFF2-40B4-BE49-F238E27FC236}">
                  <a16:creationId xmlns:a16="http://schemas.microsoft.com/office/drawing/2014/main" id="{B084AD81-D9E7-4344-A5A5-497E63F65D17}"/>
                </a:ext>
              </a:extLst>
            </p:cNvPr>
            <p:cNvSpPr/>
            <p:nvPr/>
          </p:nvSpPr>
          <p:spPr>
            <a:xfrm>
              <a:off x="-389" y="-1482"/>
              <a:ext cx="3131" cy="3131"/>
            </a:xfrm>
            <a:prstGeom prst="ellipse">
              <a:avLst/>
            </a:prstGeom>
            <a:gradFill>
              <a:gsLst>
                <a:gs pos="9000">
                  <a:schemeClr val="bg1">
                    <a:alpha val="0"/>
                  </a:schemeClr>
                </a:gs>
                <a:gs pos="100000">
                  <a:srgbClr val="E8B2CC"/>
                </a:gs>
              </a:gsLst>
              <a:lin ang="54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0" name="任意多边形: 形状 55">
              <a:extLst>
                <a:ext uri="{FF2B5EF4-FFF2-40B4-BE49-F238E27FC236}">
                  <a16:creationId xmlns:a16="http://schemas.microsoft.com/office/drawing/2014/main" id="{75D41AA8-9E44-471B-B18C-51A14289A042}"/>
                </a:ext>
              </a:extLst>
            </p:cNvPr>
            <p:cNvSpPr/>
            <p:nvPr/>
          </p:nvSpPr>
          <p:spPr>
            <a:xfrm rot="16200000">
              <a:off x="16024" y="4569"/>
              <a:ext cx="3284" cy="746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AFD0D2"/>
                </a:gs>
                <a:gs pos="13000">
                  <a:schemeClr val="bg1">
                    <a:alpha val="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1270000" dist="38100" dir="5400000" algn="t" rotWithShape="0">
                <a:srgbClr val="AFD0D2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11" name="椭圆 24">
              <a:extLst>
                <a:ext uri="{FF2B5EF4-FFF2-40B4-BE49-F238E27FC236}">
                  <a16:creationId xmlns:a16="http://schemas.microsoft.com/office/drawing/2014/main" id="{4B6CF3C2-1E7A-4E79-9A7C-15B1905BD168}"/>
                </a:ext>
              </a:extLst>
            </p:cNvPr>
            <p:cNvSpPr/>
            <p:nvPr/>
          </p:nvSpPr>
          <p:spPr>
            <a:xfrm>
              <a:off x="2606" y="1098"/>
              <a:ext cx="808" cy="808"/>
            </a:xfrm>
            <a:prstGeom prst="ellipse">
              <a:avLst/>
            </a:prstGeom>
            <a:gradFill>
              <a:gsLst>
                <a:gs pos="9000">
                  <a:schemeClr val="bg1">
                    <a:alpha val="0"/>
                  </a:schemeClr>
                </a:gs>
                <a:gs pos="100000">
                  <a:srgbClr val="AFD0D2"/>
                </a:gs>
              </a:gsLst>
              <a:lin ang="5400000" scaled="0"/>
            </a:gradFill>
            <a:ln>
              <a:noFill/>
            </a:ln>
            <a:effectLst>
              <a:outerShdw blurRad="1270000" dist="38100" dir="5400000" algn="t" rotWithShape="0">
                <a:srgbClr val="AFD0D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2" name="任意多边形: 形状 55">
              <a:extLst>
                <a:ext uri="{FF2B5EF4-FFF2-40B4-BE49-F238E27FC236}">
                  <a16:creationId xmlns:a16="http://schemas.microsoft.com/office/drawing/2014/main" id="{4098F2F9-C6E2-43D3-AFC4-30CFE4958422}"/>
                </a:ext>
              </a:extLst>
            </p:cNvPr>
            <p:cNvSpPr/>
            <p:nvPr/>
          </p:nvSpPr>
          <p:spPr>
            <a:xfrm rot="16200000">
              <a:off x="16163" y="3850"/>
              <a:ext cx="1424" cy="323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grpSp>
          <p:nvGrpSpPr>
            <p:cNvPr id="13" name="图形">
              <a:extLst>
                <a:ext uri="{FF2B5EF4-FFF2-40B4-BE49-F238E27FC236}">
                  <a16:creationId xmlns:a16="http://schemas.microsoft.com/office/drawing/2014/main" id="{5AB9CAA6-8490-4F97-8050-03E4EC9DB155}"/>
                </a:ext>
              </a:extLst>
            </p:cNvPr>
            <p:cNvGrpSpPr/>
            <p:nvPr/>
          </p:nvGrpSpPr>
          <p:grpSpPr>
            <a:xfrm>
              <a:off x="17777" y="9120"/>
              <a:ext cx="1265" cy="907"/>
              <a:chOff x="9685868" y="541867"/>
              <a:chExt cx="834000" cy="596938"/>
            </a:xfrm>
            <a:gradFill>
              <a:gsLst>
                <a:gs pos="50000">
                  <a:srgbClr val="E8B2CC"/>
                </a:gs>
                <a:gs pos="0">
                  <a:schemeClr val="bg1">
                    <a:alpha val="100000"/>
                  </a:schemeClr>
                </a:gs>
              </a:gsLst>
              <a:lin ang="10800000"/>
            </a:gradFill>
          </p:grpSpPr>
          <p:sp>
            <p:nvSpPr>
              <p:cNvPr id="22" name="图形">
                <a:extLst>
                  <a:ext uri="{FF2B5EF4-FFF2-40B4-BE49-F238E27FC236}">
                    <a16:creationId xmlns:a16="http://schemas.microsoft.com/office/drawing/2014/main" id="{96B91192-A966-48E4-BC1F-B92F62EF0934}"/>
                  </a:ext>
                </a:extLst>
              </p:cNvPr>
              <p:cNvSpPr/>
              <p:nvPr/>
            </p:nvSpPr>
            <p:spPr>
              <a:xfrm>
                <a:off x="96858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23" name="图形">
                <a:extLst>
                  <a:ext uri="{FF2B5EF4-FFF2-40B4-BE49-F238E27FC236}">
                    <a16:creationId xmlns:a16="http://schemas.microsoft.com/office/drawing/2014/main" id="{D13FFFE6-FE71-46F0-A2B4-D3BF8E2ADFFE}"/>
                  </a:ext>
                </a:extLst>
              </p:cNvPr>
              <p:cNvSpPr/>
              <p:nvPr/>
            </p:nvSpPr>
            <p:spPr>
              <a:xfrm>
                <a:off x="98382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24" name="图形">
                <a:extLst>
                  <a:ext uri="{FF2B5EF4-FFF2-40B4-BE49-F238E27FC236}">
                    <a16:creationId xmlns:a16="http://schemas.microsoft.com/office/drawing/2014/main" id="{85E0B08A-A367-4995-B851-9EE1343A9EA0}"/>
                  </a:ext>
                </a:extLst>
              </p:cNvPr>
              <p:cNvSpPr/>
              <p:nvPr/>
            </p:nvSpPr>
            <p:spPr>
              <a:xfrm>
                <a:off x="99906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25" name="图形">
                <a:extLst>
                  <a:ext uri="{FF2B5EF4-FFF2-40B4-BE49-F238E27FC236}">
                    <a16:creationId xmlns:a16="http://schemas.microsoft.com/office/drawing/2014/main" id="{C9C987AC-AB97-47C1-B1A1-7ED463358787}"/>
                  </a:ext>
                </a:extLst>
              </p:cNvPr>
              <p:cNvSpPr/>
              <p:nvPr/>
            </p:nvSpPr>
            <p:spPr>
              <a:xfrm>
                <a:off x="101430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26" name="图形">
                <a:extLst>
                  <a:ext uri="{FF2B5EF4-FFF2-40B4-BE49-F238E27FC236}">
                    <a16:creationId xmlns:a16="http://schemas.microsoft.com/office/drawing/2014/main" id="{983BF33F-D022-4529-B711-789794B211BD}"/>
                  </a:ext>
                </a:extLst>
              </p:cNvPr>
              <p:cNvSpPr/>
              <p:nvPr/>
            </p:nvSpPr>
            <p:spPr>
              <a:xfrm>
                <a:off x="102954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27" name="图形">
                <a:extLst>
                  <a:ext uri="{FF2B5EF4-FFF2-40B4-BE49-F238E27FC236}">
                    <a16:creationId xmlns:a16="http://schemas.microsoft.com/office/drawing/2014/main" id="{FC3EA2E8-B45A-4147-AA7F-C880E2DEFD1E}"/>
                  </a:ext>
                </a:extLst>
              </p:cNvPr>
              <p:cNvSpPr/>
              <p:nvPr/>
            </p:nvSpPr>
            <p:spPr>
              <a:xfrm>
                <a:off x="104478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28" name="图形">
                <a:extLst>
                  <a:ext uri="{FF2B5EF4-FFF2-40B4-BE49-F238E27FC236}">
                    <a16:creationId xmlns:a16="http://schemas.microsoft.com/office/drawing/2014/main" id="{A1115B37-5F8D-49C3-8233-E498243F141B}"/>
                  </a:ext>
                </a:extLst>
              </p:cNvPr>
              <p:cNvSpPr/>
              <p:nvPr/>
            </p:nvSpPr>
            <p:spPr>
              <a:xfrm>
                <a:off x="96858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29" name="图形">
                <a:extLst>
                  <a:ext uri="{FF2B5EF4-FFF2-40B4-BE49-F238E27FC236}">
                    <a16:creationId xmlns:a16="http://schemas.microsoft.com/office/drawing/2014/main" id="{8C127302-67C7-4EE9-92E0-2BB56BCB1313}"/>
                  </a:ext>
                </a:extLst>
              </p:cNvPr>
              <p:cNvSpPr/>
              <p:nvPr/>
            </p:nvSpPr>
            <p:spPr>
              <a:xfrm>
                <a:off x="98382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0" name="图形">
                <a:extLst>
                  <a:ext uri="{FF2B5EF4-FFF2-40B4-BE49-F238E27FC236}">
                    <a16:creationId xmlns:a16="http://schemas.microsoft.com/office/drawing/2014/main" id="{26BC13B4-5E65-4AA6-9258-BF4F33F25218}"/>
                  </a:ext>
                </a:extLst>
              </p:cNvPr>
              <p:cNvSpPr/>
              <p:nvPr/>
            </p:nvSpPr>
            <p:spPr>
              <a:xfrm>
                <a:off x="99906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1" name="图形">
                <a:extLst>
                  <a:ext uri="{FF2B5EF4-FFF2-40B4-BE49-F238E27FC236}">
                    <a16:creationId xmlns:a16="http://schemas.microsoft.com/office/drawing/2014/main" id="{3E842AF6-B805-4AE3-8C04-25B4074F8119}"/>
                  </a:ext>
                </a:extLst>
              </p:cNvPr>
              <p:cNvSpPr/>
              <p:nvPr/>
            </p:nvSpPr>
            <p:spPr>
              <a:xfrm>
                <a:off x="101430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2" name="图形">
                <a:extLst>
                  <a:ext uri="{FF2B5EF4-FFF2-40B4-BE49-F238E27FC236}">
                    <a16:creationId xmlns:a16="http://schemas.microsoft.com/office/drawing/2014/main" id="{EA5DCBD1-462B-4F31-9334-71843A531106}"/>
                  </a:ext>
                </a:extLst>
              </p:cNvPr>
              <p:cNvSpPr/>
              <p:nvPr/>
            </p:nvSpPr>
            <p:spPr>
              <a:xfrm>
                <a:off x="102954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3" name="图形">
                <a:extLst>
                  <a:ext uri="{FF2B5EF4-FFF2-40B4-BE49-F238E27FC236}">
                    <a16:creationId xmlns:a16="http://schemas.microsoft.com/office/drawing/2014/main" id="{67CD0B65-A8B3-4042-9860-5FF951816553}"/>
                  </a:ext>
                </a:extLst>
              </p:cNvPr>
              <p:cNvSpPr/>
              <p:nvPr/>
            </p:nvSpPr>
            <p:spPr>
              <a:xfrm>
                <a:off x="104478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4" name="图形">
                <a:extLst>
                  <a:ext uri="{FF2B5EF4-FFF2-40B4-BE49-F238E27FC236}">
                    <a16:creationId xmlns:a16="http://schemas.microsoft.com/office/drawing/2014/main" id="{21B11CB4-76FB-4736-A755-2F484B72CAF0}"/>
                  </a:ext>
                </a:extLst>
              </p:cNvPr>
              <p:cNvSpPr/>
              <p:nvPr/>
            </p:nvSpPr>
            <p:spPr>
              <a:xfrm>
                <a:off x="96858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5" name="图形">
                <a:extLst>
                  <a:ext uri="{FF2B5EF4-FFF2-40B4-BE49-F238E27FC236}">
                    <a16:creationId xmlns:a16="http://schemas.microsoft.com/office/drawing/2014/main" id="{BF6650FF-2E60-456F-A01C-9444A5D74632}"/>
                  </a:ext>
                </a:extLst>
              </p:cNvPr>
              <p:cNvSpPr/>
              <p:nvPr/>
            </p:nvSpPr>
            <p:spPr>
              <a:xfrm>
                <a:off x="98382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6" name="图形">
                <a:extLst>
                  <a:ext uri="{FF2B5EF4-FFF2-40B4-BE49-F238E27FC236}">
                    <a16:creationId xmlns:a16="http://schemas.microsoft.com/office/drawing/2014/main" id="{771EA8D3-CAD3-409E-8F87-4041152F1ED0}"/>
                  </a:ext>
                </a:extLst>
              </p:cNvPr>
              <p:cNvSpPr/>
              <p:nvPr/>
            </p:nvSpPr>
            <p:spPr>
              <a:xfrm>
                <a:off x="99906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7" name="图形">
                <a:extLst>
                  <a:ext uri="{FF2B5EF4-FFF2-40B4-BE49-F238E27FC236}">
                    <a16:creationId xmlns:a16="http://schemas.microsoft.com/office/drawing/2014/main" id="{EB8FCAB2-ACA0-4A61-AC23-4CF2E38D46CC}"/>
                  </a:ext>
                </a:extLst>
              </p:cNvPr>
              <p:cNvSpPr/>
              <p:nvPr/>
            </p:nvSpPr>
            <p:spPr>
              <a:xfrm>
                <a:off x="101430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8" name="图形">
                <a:extLst>
                  <a:ext uri="{FF2B5EF4-FFF2-40B4-BE49-F238E27FC236}">
                    <a16:creationId xmlns:a16="http://schemas.microsoft.com/office/drawing/2014/main" id="{1A708139-58DA-4B32-947D-EA3479CCAE56}"/>
                  </a:ext>
                </a:extLst>
              </p:cNvPr>
              <p:cNvSpPr/>
              <p:nvPr/>
            </p:nvSpPr>
            <p:spPr>
              <a:xfrm>
                <a:off x="102954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9" name="图形">
                <a:extLst>
                  <a:ext uri="{FF2B5EF4-FFF2-40B4-BE49-F238E27FC236}">
                    <a16:creationId xmlns:a16="http://schemas.microsoft.com/office/drawing/2014/main" id="{12F6D215-EC9D-45B8-8F59-C5C00719EDE2}"/>
                  </a:ext>
                </a:extLst>
              </p:cNvPr>
              <p:cNvSpPr/>
              <p:nvPr/>
            </p:nvSpPr>
            <p:spPr>
              <a:xfrm>
                <a:off x="104478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40" name="图形">
                <a:extLst>
                  <a:ext uri="{FF2B5EF4-FFF2-40B4-BE49-F238E27FC236}">
                    <a16:creationId xmlns:a16="http://schemas.microsoft.com/office/drawing/2014/main" id="{62607E2F-7885-46E1-AA47-D023371D1BB1}"/>
                  </a:ext>
                </a:extLst>
              </p:cNvPr>
              <p:cNvSpPr/>
              <p:nvPr/>
            </p:nvSpPr>
            <p:spPr>
              <a:xfrm>
                <a:off x="96858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41" name="图形">
                <a:extLst>
                  <a:ext uri="{FF2B5EF4-FFF2-40B4-BE49-F238E27FC236}">
                    <a16:creationId xmlns:a16="http://schemas.microsoft.com/office/drawing/2014/main" id="{394E7CA8-2CD1-4F6F-A4BE-4CE1BAC14880}"/>
                  </a:ext>
                </a:extLst>
              </p:cNvPr>
              <p:cNvSpPr/>
              <p:nvPr/>
            </p:nvSpPr>
            <p:spPr>
              <a:xfrm>
                <a:off x="98382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42" name="图形">
                <a:extLst>
                  <a:ext uri="{FF2B5EF4-FFF2-40B4-BE49-F238E27FC236}">
                    <a16:creationId xmlns:a16="http://schemas.microsoft.com/office/drawing/2014/main" id="{A165AFEB-85AA-42E0-8D72-DD368332D7A8}"/>
                  </a:ext>
                </a:extLst>
              </p:cNvPr>
              <p:cNvSpPr/>
              <p:nvPr/>
            </p:nvSpPr>
            <p:spPr>
              <a:xfrm>
                <a:off x="99906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43" name="图形">
                <a:extLst>
                  <a:ext uri="{FF2B5EF4-FFF2-40B4-BE49-F238E27FC236}">
                    <a16:creationId xmlns:a16="http://schemas.microsoft.com/office/drawing/2014/main" id="{42AD30D9-C74B-4A08-8F93-F2036AD52F93}"/>
                  </a:ext>
                </a:extLst>
              </p:cNvPr>
              <p:cNvSpPr/>
              <p:nvPr/>
            </p:nvSpPr>
            <p:spPr>
              <a:xfrm>
                <a:off x="101430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44" name="图形">
                <a:extLst>
                  <a:ext uri="{FF2B5EF4-FFF2-40B4-BE49-F238E27FC236}">
                    <a16:creationId xmlns:a16="http://schemas.microsoft.com/office/drawing/2014/main" id="{65D8D87C-81F7-4B49-92E8-847D56322315}"/>
                  </a:ext>
                </a:extLst>
              </p:cNvPr>
              <p:cNvSpPr/>
              <p:nvPr/>
            </p:nvSpPr>
            <p:spPr>
              <a:xfrm>
                <a:off x="102954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45" name="图形">
                <a:extLst>
                  <a:ext uri="{FF2B5EF4-FFF2-40B4-BE49-F238E27FC236}">
                    <a16:creationId xmlns:a16="http://schemas.microsoft.com/office/drawing/2014/main" id="{B92C4B74-59A5-452A-80F7-F09896AB8664}"/>
                  </a:ext>
                </a:extLst>
              </p:cNvPr>
              <p:cNvSpPr/>
              <p:nvPr/>
            </p:nvSpPr>
            <p:spPr>
              <a:xfrm>
                <a:off x="104478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</p:grpSp>
        <p:sp>
          <p:nvSpPr>
            <p:cNvPr id="14" name="椭圆 34">
              <a:extLst>
                <a:ext uri="{FF2B5EF4-FFF2-40B4-BE49-F238E27FC236}">
                  <a16:creationId xmlns:a16="http://schemas.microsoft.com/office/drawing/2014/main" id="{ECEDC2CD-8DD8-4212-9C4B-07F9948028A0}"/>
                </a:ext>
              </a:extLst>
            </p:cNvPr>
            <p:cNvSpPr/>
            <p:nvPr/>
          </p:nvSpPr>
          <p:spPr>
            <a:xfrm>
              <a:off x="15299" y="2312"/>
              <a:ext cx="339" cy="339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5" name="椭圆 35">
              <a:extLst>
                <a:ext uri="{FF2B5EF4-FFF2-40B4-BE49-F238E27FC236}">
                  <a16:creationId xmlns:a16="http://schemas.microsoft.com/office/drawing/2014/main" id="{94C72B3A-3A04-47C1-8353-9CB7069648B7}"/>
                </a:ext>
              </a:extLst>
            </p:cNvPr>
            <p:cNvSpPr/>
            <p:nvPr/>
          </p:nvSpPr>
          <p:spPr>
            <a:xfrm>
              <a:off x="2020" y="8352"/>
              <a:ext cx="339" cy="339"/>
            </a:xfrm>
            <a:prstGeom prst="ellipse">
              <a:avLst/>
            </a:prstGeom>
            <a:noFill/>
            <a:ln>
              <a:solidFill>
                <a:srgbClr val="E8B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6" name="椭圆 36">
              <a:extLst>
                <a:ext uri="{FF2B5EF4-FFF2-40B4-BE49-F238E27FC236}">
                  <a16:creationId xmlns:a16="http://schemas.microsoft.com/office/drawing/2014/main" id="{11BB4769-4919-4A7C-8CB7-5CB96FC292CB}"/>
                </a:ext>
              </a:extLst>
            </p:cNvPr>
            <p:cNvSpPr/>
            <p:nvPr/>
          </p:nvSpPr>
          <p:spPr>
            <a:xfrm>
              <a:off x="-579" y="4339"/>
              <a:ext cx="998" cy="998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7" name="椭圆 37">
              <a:extLst>
                <a:ext uri="{FF2B5EF4-FFF2-40B4-BE49-F238E27FC236}">
                  <a16:creationId xmlns:a16="http://schemas.microsoft.com/office/drawing/2014/main" id="{B2E148AB-4960-42AA-9E71-7645D129BC45}"/>
                </a:ext>
              </a:extLst>
            </p:cNvPr>
            <p:cNvSpPr/>
            <p:nvPr/>
          </p:nvSpPr>
          <p:spPr>
            <a:xfrm>
              <a:off x="12961" y="-421"/>
              <a:ext cx="998" cy="998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FD0D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8" name="椭圆 9">
              <a:extLst>
                <a:ext uri="{FF2B5EF4-FFF2-40B4-BE49-F238E27FC236}">
                  <a16:creationId xmlns:a16="http://schemas.microsoft.com/office/drawing/2014/main" id="{FB7850AE-9399-4760-A656-7E10281649BE}"/>
                </a:ext>
              </a:extLst>
            </p:cNvPr>
            <p:cNvSpPr/>
            <p:nvPr/>
          </p:nvSpPr>
          <p:spPr>
            <a:xfrm rot="17640000" flipH="1" flipV="1">
              <a:off x="-1000" y="8638"/>
              <a:ext cx="3108" cy="3108"/>
            </a:xfrm>
            <a:prstGeom prst="ellipse">
              <a:avLst/>
            </a:prstGeom>
            <a:gradFill>
              <a:gsLst>
                <a:gs pos="0">
                  <a:srgbClr val="AFD0D2"/>
                </a:gs>
                <a:gs pos="8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1270000" dist="38100" dir="5400000" algn="t" rotWithShape="0">
                <a:srgbClr val="AFD0D2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9" name="椭圆 3">
              <a:extLst>
                <a:ext uri="{FF2B5EF4-FFF2-40B4-BE49-F238E27FC236}">
                  <a16:creationId xmlns:a16="http://schemas.microsoft.com/office/drawing/2014/main" id="{B0797B26-2B2F-4D4B-AFE0-4DA4EE5713BF}"/>
                </a:ext>
              </a:extLst>
            </p:cNvPr>
            <p:cNvSpPr/>
            <p:nvPr/>
          </p:nvSpPr>
          <p:spPr>
            <a:xfrm rot="5400000" flipV="1">
              <a:off x="9097" y="9120"/>
              <a:ext cx="8101" cy="8101"/>
            </a:xfrm>
            <a:prstGeom prst="ellipse">
              <a:avLst/>
            </a:prstGeom>
            <a:gradFill>
              <a:gsLst>
                <a:gs pos="100000">
                  <a:srgbClr val="AFB6C9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AFB6C9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20" name="任意多边形: 形状 55">
              <a:extLst>
                <a:ext uri="{FF2B5EF4-FFF2-40B4-BE49-F238E27FC236}">
                  <a16:creationId xmlns:a16="http://schemas.microsoft.com/office/drawing/2014/main" id="{00BA23D3-157F-4DC7-AFC2-6AA0EFF77E52}"/>
                </a:ext>
              </a:extLst>
            </p:cNvPr>
            <p:cNvSpPr/>
            <p:nvPr/>
          </p:nvSpPr>
          <p:spPr>
            <a:xfrm rot="10800000">
              <a:off x="2606" y="8352"/>
              <a:ext cx="2065" cy="366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AFD0D2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21" name="任意多边形: 形状 55">
              <a:extLst>
                <a:ext uri="{FF2B5EF4-FFF2-40B4-BE49-F238E27FC236}">
                  <a16:creationId xmlns:a16="http://schemas.microsoft.com/office/drawing/2014/main" id="{B6E81FFB-FE2B-4D46-912A-8906D553A931}"/>
                </a:ext>
              </a:extLst>
            </p:cNvPr>
            <p:cNvSpPr/>
            <p:nvPr/>
          </p:nvSpPr>
          <p:spPr>
            <a:xfrm rot="10800000">
              <a:off x="13959" y="2407"/>
              <a:ext cx="846" cy="150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C603DCF4-0F24-452F-A296-BFB8A88A3C0F}"/>
              </a:ext>
            </a:extLst>
          </p:cNvPr>
          <p:cNvSpPr/>
          <p:nvPr/>
        </p:nvSpPr>
        <p:spPr>
          <a:xfrm>
            <a:off x="4800168" y="49530"/>
            <a:ext cx="129583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&lt;b&gt;</a:t>
            </a:r>
            <a:endParaRPr lang="zh-TW" altLang="en-US" sz="40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212AC82-FD5B-4715-8AC0-834AD92F0C02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3201249" y="403473"/>
            <a:ext cx="1598919" cy="731276"/>
          </a:xfrm>
          <a:prstGeom prst="straightConnector1">
            <a:avLst/>
          </a:prstGeom>
          <a:ln w="38100">
            <a:solidFill>
              <a:srgbClr val="5272A7"/>
            </a:solidFill>
            <a:headEnd type="diamond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9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圖片 45">
            <a:extLst>
              <a:ext uri="{FF2B5EF4-FFF2-40B4-BE49-F238E27FC236}">
                <a16:creationId xmlns:a16="http://schemas.microsoft.com/office/drawing/2014/main" id="{161788C8-3524-407A-A39C-E17AC04BD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25" y="804350"/>
            <a:ext cx="10114549" cy="5268581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4F94016B-E11C-4C6B-9D1C-DA7F235C3EA7}"/>
              </a:ext>
            </a:extLst>
          </p:cNvPr>
          <p:cNvGrpSpPr/>
          <p:nvPr/>
        </p:nvGrpSpPr>
        <p:grpSpPr>
          <a:xfrm>
            <a:off x="-635000" y="-941070"/>
            <a:ext cx="13550265" cy="11875770"/>
            <a:chOff x="-1000" y="-1482"/>
            <a:chExt cx="21339" cy="18702"/>
          </a:xfrm>
        </p:grpSpPr>
        <p:sp>
          <p:nvSpPr>
            <p:cNvPr id="7" name="椭圆 1">
              <a:extLst>
                <a:ext uri="{FF2B5EF4-FFF2-40B4-BE49-F238E27FC236}">
                  <a16:creationId xmlns:a16="http://schemas.microsoft.com/office/drawing/2014/main" id="{4ABBB715-851B-4E89-B6C7-9B0991F74536}"/>
                </a:ext>
              </a:extLst>
            </p:cNvPr>
            <p:cNvSpPr/>
            <p:nvPr/>
          </p:nvSpPr>
          <p:spPr>
            <a:xfrm flipV="1">
              <a:off x="15959" y="-1482"/>
              <a:ext cx="4380" cy="4380"/>
            </a:xfrm>
            <a:prstGeom prst="ellipse">
              <a:avLst/>
            </a:prstGeom>
            <a:gradFill>
              <a:gsLst>
                <a:gs pos="100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8" name="椭圆 2">
              <a:extLst>
                <a:ext uri="{FF2B5EF4-FFF2-40B4-BE49-F238E27FC236}">
                  <a16:creationId xmlns:a16="http://schemas.microsoft.com/office/drawing/2014/main" id="{F90F32F9-5F78-4E62-AA09-9C613055DAC8}"/>
                </a:ext>
              </a:extLst>
            </p:cNvPr>
            <p:cNvSpPr/>
            <p:nvPr/>
          </p:nvSpPr>
          <p:spPr>
            <a:xfrm>
              <a:off x="-389" y="-1482"/>
              <a:ext cx="3131" cy="3131"/>
            </a:xfrm>
            <a:prstGeom prst="ellipse">
              <a:avLst/>
            </a:prstGeom>
            <a:gradFill>
              <a:gsLst>
                <a:gs pos="9000">
                  <a:schemeClr val="bg1">
                    <a:alpha val="0"/>
                  </a:schemeClr>
                </a:gs>
                <a:gs pos="100000">
                  <a:srgbClr val="E8B2CC"/>
                </a:gs>
              </a:gsLst>
              <a:lin ang="54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9" name="任意多边形: 形状 55">
              <a:extLst>
                <a:ext uri="{FF2B5EF4-FFF2-40B4-BE49-F238E27FC236}">
                  <a16:creationId xmlns:a16="http://schemas.microsoft.com/office/drawing/2014/main" id="{44E6D580-8B90-4EDE-A519-3347FB9949BF}"/>
                </a:ext>
              </a:extLst>
            </p:cNvPr>
            <p:cNvSpPr/>
            <p:nvPr/>
          </p:nvSpPr>
          <p:spPr>
            <a:xfrm rot="16200000">
              <a:off x="16024" y="4569"/>
              <a:ext cx="3284" cy="746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AFD0D2"/>
                </a:gs>
                <a:gs pos="13000">
                  <a:schemeClr val="bg1">
                    <a:alpha val="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1270000" dist="38100" dir="5400000" algn="t" rotWithShape="0">
                <a:srgbClr val="AFD0D2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10" name="椭圆 24">
              <a:extLst>
                <a:ext uri="{FF2B5EF4-FFF2-40B4-BE49-F238E27FC236}">
                  <a16:creationId xmlns:a16="http://schemas.microsoft.com/office/drawing/2014/main" id="{C3613F6A-A1E1-49DF-8870-F6C6DAF5D24B}"/>
                </a:ext>
              </a:extLst>
            </p:cNvPr>
            <p:cNvSpPr/>
            <p:nvPr/>
          </p:nvSpPr>
          <p:spPr>
            <a:xfrm>
              <a:off x="2606" y="1098"/>
              <a:ext cx="808" cy="808"/>
            </a:xfrm>
            <a:prstGeom prst="ellipse">
              <a:avLst/>
            </a:prstGeom>
            <a:gradFill>
              <a:gsLst>
                <a:gs pos="9000">
                  <a:schemeClr val="bg1">
                    <a:alpha val="0"/>
                  </a:schemeClr>
                </a:gs>
                <a:gs pos="100000">
                  <a:srgbClr val="AFD0D2"/>
                </a:gs>
              </a:gsLst>
              <a:lin ang="5400000" scaled="0"/>
            </a:gradFill>
            <a:ln>
              <a:noFill/>
            </a:ln>
            <a:effectLst>
              <a:outerShdw blurRad="1270000" dist="38100" dir="5400000" algn="t" rotWithShape="0">
                <a:srgbClr val="AFD0D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1" name="任意多边形: 形状 55">
              <a:extLst>
                <a:ext uri="{FF2B5EF4-FFF2-40B4-BE49-F238E27FC236}">
                  <a16:creationId xmlns:a16="http://schemas.microsoft.com/office/drawing/2014/main" id="{561B6C1D-B6E9-4350-9D01-16864C8D5BB9}"/>
                </a:ext>
              </a:extLst>
            </p:cNvPr>
            <p:cNvSpPr/>
            <p:nvPr/>
          </p:nvSpPr>
          <p:spPr>
            <a:xfrm rot="16200000">
              <a:off x="16163" y="3850"/>
              <a:ext cx="1424" cy="323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grpSp>
          <p:nvGrpSpPr>
            <p:cNvPr id="12" name="图形">
              <a:extLst>
                <a:ext uri="{FF2B5EF4-FFF2-40B4-BE49-F238E27FC236}">
                  <a16:creationId xmlns:a16="http://schemas.microsoft.com/office/drawing/2014/main" id="{E618072B-5633-46F3-8D99-764459D3B1A8}"/>
                </a:ext>
              </a:extLst>
            </p:cNvPr>
            <p:cNvGrpSpPr/>
            <p:nvPr/>
          </p:nvGrpSpPr>
          <p:grpSpPr>
            <a:xfrm>
              <a:off x="17777" y="9120"/>
              <a:ext cx="1265" cy="907"/>
              <a:chOff x="9685868" y="541867"/>
              <a:chExt cx="834000" cy="596938"/>
            </a:xfrm>
            <a:gradFill>
              <a:gsLst>
                <a:gs pos="50000">
                  <a:srgbClr val="E8B2CC"/>
                </a:gs>
                <a:gs pos="0">
                  <a:schemeClr val="bg1">
                    <a:alpha val="100000"/>
                  </a:schemeClr>
                </a:gs>
              </a:gsLst>
              <a:lin ang="10800000"/>
            </a:gradFill>
          </p:grpSpPr>
          <p:sp>
            <p:nvSpPr>
              <p:cNvPr id="21" name="图形">
                <a:extLst>
                  <a:ext uri="{FF2B5EF4-FFF2-40B4-BE49-F238E27FC236}">
                    <a16:creationId xmlns:a16="http://schemas.microsoft.com/office/drawing/2014/main" id="{F19F095A-B320-4CA3-B292-B2DC06F1CFDF}"/>
                  </a:ext>
                </a:extLst>
              </p:cNvPr>
              <p:cNvSpPr/>
              <p:nvPr/>
            </p:nvSpPr>
            <p:spPr>
              <a:xfrm>
                <a:off x="96858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22" name="图形">
                <a:extLst>
                  <a:ext uri="{FF2B5EF4-FFF2-40B4-BE49-F238E27FC236}">
                    <a16:creationId xmlns:a16="http://schemas.microsoft.com/office/drawing/2014/main" id="{609D9217-1D77-4928-B6D3-2F6832261085}"/>
                  </a:ext>
                </a:extLst>
              </p:cNvPr>
              <p:cNvSpPr/>
              <p:nvPr/>
            </p:nvSpPr>
            <p:spPr>
              <a:xfrm>
                <a:off x="98382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23" name="图形">
                <a:extLst>
                  <a:ext uri="{FF2B5EF4-FFF2-40B4-BE49-F238E27FC236}">
                    <a16:creationId xmlns:a16="http://schemas.microsoft.com/office/drawing/2014/main" id="{B93636A4-416A-4D37-B1F2-588E87BED08A}"/>
                  </a:ext>
                </a:extLst>
              </p:cNvPr>
              <p:cNvSpPr/>
              <p:nvPr/>
            </p:nvSpPr>
            <p:spPr>
              <a:xfrm>
                <a:off x="99906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24" name="图形">
                <a:extLst>
                  <a:ext uri="{FF2B5EF4-FFF2-40B4-BE49-F238E27FC236}">
                    <a16:creationId xmlns:a16="http://schemas.microsoft.com/office/drawing/2014/main" id="{4832353C-A098-47B1-8CA2-4BF210D5DA76}"/>
                  </a:ext>
                </a:extLst>
              </p:cNvPr>
              <p:cNvSpPr/>
              <p:nvPr/>
            </p:nvSpPr>
            <p:spPr>
              <a:xfrm>
                <a:off x="101430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25" name="图形">
                <a:extLst>
                  <a:ext uri="{FF2B5EF4-FFF2-40B4-BE49-F238E27FC236}">
                    <a16:creationId xmlns:a16="http://schemas.microsoft.com/office/drawing/2014/main" id="{DEE92D26-AF51-4FDC-872A-136A685EA9E2}"/>
                  </a:ext>
                </a:extLst>
              </p:cNvPr>
              <p:cNvSpPr/>
              <p:nvPr/>
            </p:nvSpPr>
            <p:spPr>
              <a:xfrm>
                <a:off x="102954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26" name="图形">
                <a:extLst>
                  <a:ext uri="{FF2B5EF4-FFF2-40B4-BE49-F238E27FC236}">
                    <a16:creationId xmlns:a16="http://schemas.microsoft.com/office/drawing/2014/main" id="{21F0EB4A-6835-41A3-9536-9A3FD77F6E54}"/>
                  </a:ext>
                </a:extLst>
              </p:cNvPr>
              <p:cNvSpPr/>
              <p:nvPr/>
            </p:nvSpPr>
            <p:spPr>
              <a:xfrm>
                <a:off x="104478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27" name="图形">
                <a:extLst>
                  <a:ext uri="{FF2B5EF4-FFF2-40B4-BE49-F238E27FC236}">
                    <a16:creationId xmlns:a16="http://schemas.microsoft.com/office/drawing/2014/main" id="{640B9603-69A3-48B5-A846-86479D92301F}"/>
                  </a:ext>
                </a:extLst>
              </p:cNvPr>
              <p:cNvSpPr/>
              <p:nvPr/>
            </p:nvSpPr>
            <p:spPr>
              <a:xfrm>
                <a:off x="96858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28" name="图形">
                <a:extLst>
                  <a:ext uri="{FF2B5EF4-FFF2-40B4-BE49-F238E27FC236}">
                    <a16:creationId xmlns:a16="http://schemas.microsoft.com/office/drawing/2014/main" id="{7EF2B0C8-B0C5-4725-9B99-8861769E16AC}"/>
                  </a:ext>
                </a:extLst>
              </p:cNvPr>
              <p:cNvSpPr/>
              <p:nvPr/>
            </p:nvSpPr>
            <p:spPr>
              <a:xfrm>
                <a:off x="98382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29" name="图形">
                <a:extLst>
                  <a:ext uri="{FF2B5EF4-FFF2-40B4-BE49-F238E27FC236}">
                    <a16:creationId xmlns:a16="http://schemas.microsoft.com/office/drawing/2014/main" id="{33D85365-E0CC-437B-91FE-39741AFCE63E}"/>
                  </a:ext>
                </a:extLst>
              </p:cNvPr>
              <p:cNvSpPr/>
              <p:nvPr/>
            </p:nvSpPr>
            <p:spPr>
              <a:xfrm>
                <a:off x="99906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0" name="图形">
                <a:extLst>
                  <a:ext uri="{FF2B5EF4-FFF2-40B4-BE49-F238E27FC236}">
                    <a16:creationId xmlns:a16="http://schemas.microsoft.com/office/drawing/2014/main" id="{6F83D135-54A9-4492-A67C-1F744D7A2B77}"/>
                  </a:ext>
                </a:extLst>
              </p:cNvPr>
              <p:cNvSpPr/>
              <p:nvPr/>
            </p:nvSpPr>
            <p:spPr>
              <a:xfrm>
                <a:off x="101430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1" name="图形">
                <a:extLst>
                  <a:ext uri="{FF2B5EF4-FFF2-40B4-BE49-F238E27FC236}">
                    <a16:creationId xmlns:a16="http://schemas.microsoft.com/office/drawing/2014/main" id="{0F675BB4-C182-430B-AF54-E55A6CE9D221}"/>
                  </a:ext>
                </a:extLst>
              </p:cNvPr>
              <p:cNvSpPr/>
              <p:nvPr/>
            </p:nvSpPr>
            <p:spPr>
              <a:xfrm>
                <a:off x="102954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2" name="图形">
                <a:extLst>
                  <a:ext uri="{FF2B5EF4-FFF2-40B4-BE49-F238E27FC236}">
                    <a16:creationId xmlns:a16="http://schemas.microsoft.com/office/drawing/2014/main" id="{E34B386C-184C-453B-B8DC-86ED51B249D7}"/>
                  </a:ext>
                </a:extLst>
              </p:cNvPr>
              <p:cNvSpPr/>
              <p:nvPr/>
            </p:nvSpPr>
            <p:spPr>
              <a:xfrm>
                <a:off x="104478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3" name="图形">
                <a:extLst>
                  <a:ext uri="{FF2B5EF4-FFF2-40B4-BE49-F238E27FC236}">
                    <a16:creationId xmlns:a16="http://schemas.microsoft.com/office/drawing/2014/main" id="{FBB1EA18-1681-4D5F-BEC0-0844603FDD9F}"/>
                  </a:ext>
                </a:extLst>
              </p:cNvPr>
              <p:cNvSpPr/>
              <p:nvPr/>
            </p:nvSpPr>
            <p:spPr>
              <a:xfrm>
                <a:off x="96858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4" name="图形">
                <a:extLst>
                  <a:ext uri="{FF2B5EF4-FFF2-40B4-BE49-F238E27FC236}">
                    <a16:creationId xmlns:a16="http://schemas.microsoft.com/office/drawing/2014/main" id="{043DCD50-909D-4EEC-A660-277097243E1A}"/>
                  </a:ext>
                </a:extLst>
              </p:cNvPr>
              <p:cNvSpPr/>
              <p:nvPr/>
            </p:nvSpPr>
            <p:spPr>
              <a:xfrm>
                <a:off x="98382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5" name="图形">
                <a:extLst>
                  <a:ext uri="{FF2B5EF4-FFF2-40B4-BE49-F238E27FC236}">
                    <a16:creationId xmlns:a16="http://schemas.microsoft.com/office/drawing/2014/main" id="{809612ED-5F56-457D-BCBD-BAF7E4A3DE17}"/>
                  </a:ext>
                </a:extLst>
              </p:cNvPr>
              <p:cNvSpPr/>
              <p:nvPr/>
            </p:nvSpPr>
            <p:spPr>
              <a:xfrm>
                <a:off x="99906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6" name="图形">
                <a:extLst>
                  <a:ext uri="{FF2B5EF4-FFF2-40B4-BE49-F238E27FC236}">
                    <a16:creationId xmlns:a16="http://schemas.microsoft.com/office/drawing/2014/main" id="{DA536E9A-6235-401B-ADD3-252E622C935F}"/>
                  </a:ext>
                </a:extLst>
              </p:cNvPr>
              <p:cNvSpPr/>
              <p:nvPr/>
            </p:nvSpPr>
            <p:spPr>
              <a:xfrm>
                <a:off x="101430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7" name="图形">
                <a:extLst>
                  <a:ext uri="{FF2B5EF4-FFF2-40B4-BE49-F238E27FC236}">
                    <a16:creationId xmlns:a16="http://schemas.microsoft.com/office/drawing/2014/main" id="{DAD4C4C9-F291-48A8-B47D-173277B8E295}"/>
                  </a:ext>
                </a:extLst>
              </p:cNvPr>
              <p:cNvSpPr/>
              <p:nvPr/>
            </p:nvSpPr>
            <p:spPr>
              <a:xfrm>
                <a:off x="102954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8" name="图形">
                <a:extLst>
                  <a:ext uri="{FF2B5EF4-FFF2-40B4-BE49-F238E27FC236}">
                    <a16:creationId xmlns:a16="http://schemas.microsoft.com/office/drawing/2014/main" id="{FBE6537D-DBEF-479B-AB81-20696076AFF3}"/>
                  </a:ext>
                </a:extLst>
              </p:cNvPr>
              <p:cNvSpPr/>
              <p:nvPr/>
            </p:nvSpPr>
            <p:spPr>
              <a:xfrm>
                <a:off x="104478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9" name="图形">
                <a:extLst>
                  <a:ext uri="{FF2B5EF4-FFF2-40B4-BE49-F238E27FC236}">
                    <a16:creationId xmlns:a16="http://schemas.microsoft.com/office/drawing/2014/main" id="{A0ED47EF-02D5-4FF8-B844-DE382B8EF4EB}"/>
                  </a:ext>
                </a:extLst>
              </p:cNvPr>
              <p:cNvSpPr/>
              <p:nvPr/>
            </p:nvSpPr>
            <p:spPr>
              <a:xfrm>
                <a:off x="96858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40" name="图形">
                <a:extLst>
                  <a:ext uri="{FF2B5EF4-FFF2-40B4-BE49-F238E27FC236}">
                    <a16:creationId xmlns:a16="http://schemas.microsoft.com/office/drawing/2014/main" id="{8A7A7FA4-DB08-4DDA-B5A5-F17A88F7FFC9}"/>
                  </a:ext>
                </a:extLst>
              </p:cNvPr>
              <p:cNvSpPr/>
              <p:nvPr/>
            </p:nvSpPr>
            <p:spPr>
              <a:xfrm>
                <a:off x="98382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41" name="图形">
                <a:extLst>
                  <a:ext uri="{FF2B5EF4-FFF2-40B4-BE49-F238E27FC236}">
                    <a16:creationId xmlns:a16="http://schemas.microsoft.com/office/drawing/2014/main" id="{A3CDFC0A-688D-4D7E-99CE-AFC25C5C5653}"/>
                  </a:ext>
                </a:extLst>
              </p:cNvPr>
              <p:cNvSpPr/>
              <p:nvPr/>
            </p:nvSpPr>
            <p:spPr>
              <a:xfrm>
                <a:off x="99906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42" name="图形">
                <a:extLst>
                  <a:ext uri="{FF2B5EF4-FFF2-40B4-BE49-F238E27FC236}">
                    <a16:creationId xmlns:a16="http://schemas.microsoft.com/office/drawing/2014/main" id="{2643AE58-F054-4F3A-B25E-762323950A9E}"/>
                  </a:ext>
                </a:extLst>
              </p:cNvPr>
              <p:cNvSpPr/>
              <p:nvPr/>
            </p:nvSpPr>
            <p:spPr>
              <a:xfrm>
                <a:off x="101430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43" name="图形">
                <a:extLst>
                  <a:ext uri="{FF2B5EF4-FFF2-40B4-BE49-F238E27FC236}">
                    <a16:creationId xmlns:a16="http://schemas.microsoft.com/office/drawing/2014/main" id="{07247A5A-72AE-441A-81FA-D9843241AB85}"/>
                  </a:ext>
                </a:extLst>
              </p:cNvPr>
              <p:cNvSpPr/>
              <p:nvPr/>
            </p:nvSpPr>
            <p:spPr>
              <a:xfrm>
                <a:off x="102954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44" name="图形">
                <a:extLst>
                  <a:ext uri="{FF2B5EF4-FFF2-40B4-BE49-F238E27FC236}">
                    <a16:creationId xmlns:a16="http://schemas.microsoft.com/office/drawing/2014/main" id="{CDC29164-75BD-4452-84EA-31A40AA88E6E}"/>
                  </a:ext>
                </a:extLst>
              </p:cNvPr>
              <p:cNvSpPr/>
              <p:nvPr/>
            </p:nvSpPr>
            <p:spPr>
              <a:xfrm>
                <a:off x="104478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</p:grpSp>
        <p:sp>
          <p:nvSpPr>
            <p:cNvPr id="13" name="椭圆 34">
              <a:extLst>
                <a:ext uri="{FF2B5EF4-FFF2-40B4-BE49-F238E27FC236}">
                  <a16:creationId xmlns:a16="http://schemas.microsoft.com/office/drawing/2014/main" id="{ACCF038F-7D52-4ECC-96FA-ACBAEA9B5D21}"/>
                </a:ext>
              </a:extLst>
            </p:cNvPr>
            <p:cNvSpPr/>
            <p:nvPr/>
          </p:nvSpPr>
          <p:spPr>
            <a:xfrm>
              <a:off x="15299" y="2312"/>
              <a:ext cx="339" cy="339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4" name="椭圆 35">
              <a:extLst>
                <a:ext uri="{FF2B5EF4-FFF2-40B4-BE49-F238E27FC236}">
                  <a16:creationId xmlns:a16="http://schemas.microsoft.com/office/drawing/2014/main" id="{B9AD0BEF-94FF-43CC-9C1C-B13CC6300128}"/>
                </a:ext>
              </a:extLst>
            </p:cNvPr>
            <p:cNvSpPr/>
            <p:nvPr/>
          </p:nvSpPr>
          <p:spPr>
            <a:xfrm>
              <a:off x="2020" y="8352"/>
              <a:ext cx="339" cy="339"/>
            </a:xfrm>
            <a:prstGeom prst="ellipse">
              <a:avLst/>
            </a:prstGeom>
            <a:noFill/>
            <a:ln>
              <a:solidFill>
                <a:srgbClr val="E8B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5" name="椭圆 36">
              <a:extLst>
                <a:ext uri="{FF2B5EF4-FFF2-40B4-BE49-F238E27FC236}">
                  <a16:creationId xmlns:a16="http://schemas.microsoft.com/office/drawing/2014/main" id="{2217B751-5AA9-470D-92BE-7D89F67CB9A6}"/>
                </a:ext>
              </a:extLst>
            </p:cNvPr>
            <p:cNvSpPr/>
            <p:nvPr/>
          </p:nvSpPr>
          <p:spPr>
            <a:xfrm>
              <a:off x="-579" y="4339"/>
              <a:ext cx="998" cy="998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6" name="椭圆 37">
              <a:extLst>
                <a:ext uri="{FF2B5EF4-FFF2-40B4-BE49-F238E27FC236}">
                  <a16:creationId xmlns:a16="http://schemas.microsoft.com/office/drawing/2014/main" id="{0212F05B-00AD-4A33-871D-6EE42C346194}"/>
                </a:ext>
              </a:extLst>
            </p:cNvPr>
            <p:cNvSpPr/>
            <p:nvPr/>
          </p:nvSpPr>
          <p:spPr>
            <a:xfrm>
              <a:off x="12961" y="-421"/>
              <a:ext cx="998" cy="998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FD0D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7" name="椭圆 9">
              <a:extLst>
                <a:ext uri="{FF2B5EF4-FFF2-40B4-BE49-F238E27FC236}">
                  <a16:creationId xmlns:a16="http://schemas.microsoft.com/office/drawing/2014/main" id="{27CED1A4-AC7B-40EE-B82A-C3A8EBFD7391}"/>
                </a:ext>
              </a:extLst>
            </p:cNvPr>
            <p:cNvSpPr/>
            <p:nvPr/>
          </p:nvSpPr>
          <p:spPr>
            <a:xfrm rot="17640000" flipH="1" flipV="1">
              <a:off x="-1000" y="8638"/>
              <a:ext cx="3108" cy="3108"/>
            </a:xfrm>
            <a:prstGeom prst="ellipse">
              <a:avLst/>
            </a:prstGeom>
            <a:gradFill>
              <a:gsLst>
                <a:gs pos="0">
                  <a:srgbClr val="AFD0D2"/>
                </a:gs>
                <a:gs pos="8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1270000" dist="38100" dir="5400000" algn="t" rotWithShape="0">
                <a:srgbClr val="AFD0D2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8" name="椭圆 3">
              <a:extLst>
                <a:ext uri="{FF2B5EF4-FFF2-40B4-BE49-F238E27FC236}">
                  <a16:creationId xmlns:a16="http://schemas.microsoft.com/office/drawing/2014/main" id="{E0A181A5-D887-477E-9798-7695A1CBE666}"/>
                </a:ext>
              </a:extLst>
            </p:cNvPr>
            <p:cNvSpPr/>
            <p:nvPr/>
          </p:nvSpPr>
          <p:spPr>
            <a:xfrm rot="5400000" flipV="1">
              <a:off x="9097" y="9120"/>
              <a:ext cx="8101" cy="8101"/>
            </a:xfrm>
            <a:prstGeom prst="ellipse">
              <a:avLst/>
            </a:prstGeom>
            <a:gradFill>
              <a:gsLst>
                <a:gs pos="100000">
                  <a:srgbClr val="AFB6C9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AFB6C9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9" name="任意多边形: 形状 55">
              <a:extLst>
                <a:ext uri="{FF2B5EF4-FFF2-40B4-BE49-F238E27FC236}">
                  <a16:creationId xmlns:a16="http://schemas.microsoft.com/office/drawing/2014/main" id="{F3E4C182-E6C0-48F0-9968-CF8308C1124B}"/>
                </a:ext>
              </a:extLst>
            </p:cNvPr>
            <p:cNvSpPr/>
            <p:nvPr/>
          </p:nvSpPr>
          <p:spPr>
            <a:xfrm rot="10800000">
              <a:off x="2606" y="8352"/>
              <a:ext cx="2065" cy="366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AFD0D2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20" name="任意多边形: 形状 55">
              <a:extLst>
                <a:ext uri="{FF2B5EF4-FFF2-40B4-BE49-F238E27FC236}">
                  <a16:creationId xmlns:a16="http://schemas.microsoft.com/office/drawing/2014/main" id="{4860DD9E-358D-4F0D-AFBE-B64E5FF87A28}"/>
                </a:ext>
              </a:extLst>
            </p:cNvPr>
            <p:cNvSpPr/>
            <p:nvPr/>
          </p:nvSpPr>
          <p:spPr>
            <a:xfrm rot="10800000">
              <a:off x="13959" y="2407"/>
              <a:ext cx="846" cy="150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</p:grpSp>
      <p:grpSp>
        <p:nvGrpSpPr>
          <p:cNvPr id="2" name="图形">
            <a:extLst>
              <a:ext uri="{FF2B5EF4-FFF2-40B4-BE49-F238E27FC236}">
                <a16:creationId xmlns:a16="http://schemas.microsoft.com/office/drawing/2014/main" id="{D4FE1173-9925-4045-A4DE-C5A08E823F6B}"/>
              </a:ext>
            </a:extLst>
          </p:cNvPr>
          <p:cNvGrpSpPr/>
          <p:nvPr/>
        </p:nvGrpSpPr>
        <p:grpSpPr>
          <a:xfrm>
            <a:off x="1057678" y="6211310"/>
            <a:ext cx="4351252" cy="91193"/>
            <a:chOff x="1524" y="6988"/>
            <a:chExt cx="2177" cy="0"/>
          </a:xfrm>
        </p:grpSpPr>
        <p:cxnSp>
          <p:nvCxnSpPr>
            <p:cNvPr id="3" name="图形">
              <a:extLst>
                <a:ext uri="{FF2B5EF4-FFF2-40B4-BE49-F238E27FC236}">
                  <a16:creationId xmlns:a16="http://schemas.microsoft.com/office/drawing/2014/main" id="{1A60BA92-0A87-4FAE-9269-9E2D998741FF}"/>
                </a:ext>
              </a:extLst>
            </p:cNvPr>
            <p:cNvCxnSpPr/>
            <p:nvPr/>
          </p:nvCxnSpPr>
          <p:spPr>
            <a:xfrm>
              <a:off x="1524" y="6988"/>
              <a:ext cx="2177" cy="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图形">
              <a:extLst>
                <a:ext uri="{FF2B5EF4-FFF2-40B4-BE49-F238E27FC236}">
                  <a16:creationId xmlns:a16="http://schemas.microsoft.com/office/drawing/2014/main" id="{265AFE2F-256B-468C-9937-D9056970B8E9}"/>
                </a:ext>
              </a:extLst>
            </p:cNvPr>
            <p:cNvCxnSpPr/>
            <p:nvPr/>
          </p:nvCxnSpPr>
          <p:spPr>
            <a:xfrm>
              <a:off x="1524" y="6988"/>
              <a:ext cx="1059" cy="0"/>
            </a:xfrm>
            <a:prstGeom prst="line">
              <a:avLst/>
            </a:prstGeom>
            <a:ln w="57150">
              <a:solidFill>
                <a:srgbClr val="E8B2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图形">
            <a:extLst>
              <a:ext uri="{FF2B5EF4-FFF2-40B4-BE49-F238E27FC236}">
                <a16:creationId xmlns:a16="http://schemas.microsoft.com/office/drawing/2014/main" id="{1BD2AF84-96EF-4D69-B3CC-60219393E40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57678" y="5324472"/>
            <a:ext cx="4351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000" b="1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rPr>
              <a:t>重點程式碼解說</a:t>
            </a:r>
            <a:endParaRPr lang="en-US" altLang="zh-CN" sz="4000" b="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思源黑体 CN Bold" panose="020B0800000000000000" charset="-122"/>
              <a:ea typeface="思源黑体 CN Bold" panose="020B0800000000000000" charset="-122"/>
              <a:cs typeface="思源黑体 CN Medium" panose="020B0600000000000000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9EE5906-CF59-4A8C-9C4A-103CAB4F9B66}"/>
              </a:ext>
            </a:extLst>
          </p:cNvPr>
          <p:cNvSpPr/>
          <p:nvPr/>
        </p:nvSpPr>
        <p:spPr>
          <a:xfrm>
            <a:off x="8172128" y="2649488"/>
            <a:ext cx="181416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抓取標頭位置</a:t>
            </a: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CC456B13-A9CE-48ED-A889-AA05C846C9DA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7356269" y="2849543"/>
            <a:ext cx="815859" cy="71247"/>
          </a:xfrm>
          <a:prstGeom prst="straightConnector1">
            <a:avLst/>
          </a:prstGeom>
          <a:ln w="38100">
            <a:solidFill>
              <a:srgbClr val="5272A7"/>
            </a:solidFill>
            <a:headEnd type="diamond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2E7ED65E-EB83-4072-B516-E35F354B11CF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7356269" y="3730417"/>
            <a:ext cx="759695" cy="298580"/>
          </a:xfrm>
          <a:prstGeom prst="straightConnector1">
            <a:avLst/>
          </a:prstGeom>
          <a:ln w="38100">
            <a:solidFill>
              <a:srgbClr val="5272A7"/>
            </a:solidFill>
            <a:headEnd type="diamond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B1EF2144-FB31-41BA-82A0-F8E5F995E90A}"/>
              </a:ext>
            </a:extLst>
          </p:cNvPr>
          <p:cNvSpPr/>
          <p:nvPr/>
        </p:nvSpPr>
        <p:spPr>
          <a:xfrm>
            <a:off x="8115964" y="3675054"/>
            <a:ext cx="18141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抓取上市股票</a:t>
            </a:r>
            <a:r>
              <a:rPr lang="en-US" altLang="zh-TW" sz="20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Index </a:t>
            </a:r>
            <a:r>
              <a:rPr lang="zh-TW" altLang="en-US" sz="20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位置</a:t>
            </a:r>
          </a:p>
        </p:txBody>
      </p:sp>
      <p:sp>
        <p:nvSpPr>
          <p:cNvPr id="61" name="半框架 60">
            <a:extLst>
              <a:ext uri="{FF2B5EF4-FFF2-40B4-BE49-F238E27FC236}">
                <a16:creationId xmlns:a16="http://schemas.microsoft.com/office/drawing/2014/main" id="{F73B88B7-7E32-4A00-BE2B-9E765C51AE87}"/>
              </a:ext>
            </a:extLst>
          </p:cNvPr>
          <p:cNvSpPr/>
          <p:nvPr/>
        </p:nvSpPr>
        <p:spPr>
          <a:xfrm>
            <a:off x="2206612" y="3287825"/>
            <a:ext cx="207669" cy="282349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半框架 62">
            <a:extLst>
              <a:ext uri="{FF2B5EF4-FFF2-40B4-BE49-F238E27FC236}">
                <a16:creationId xmlns:a16="http://schemas.microsoft.com/office/drawing/2014/main" id="{FFC8ED1D-9963-4A49-8553-F907CA62AF83}"/>
              </a:ext>
            </a:extLst>
          </p:cNvPr>
          <p:cNvSpPr/>
          <p:nvPr/>
        </p:nvSpPr>
        <p:spPr>
          <a:xfrm>
            <a:off x="2206612" y="2508313"/>
            <a:ext cx="207669" cy="282349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半框架 63">
            <a:extLst>
              <a:ext uri="{FF2B5EF4-FFF2-40B4-BE49-F238E27FC236}">
                <a16:creationId xmlns:a16="http://schemas.microsoft.com/office/drawing/2014/main" id="{A936A684-4816-4E4C-9F4B-A0970F6B5D9C}"/>
              </a:ext>
            </a:extLst>
          </p:cNvPr>
          <p:cNvSpPr/>
          <p:nvPr/>
        </p:nvSpPr>
        <p:spPr>
          <a:xfrm rot="10800000">
            <a:off x="9908022" y="2950469"/>
            <a:ext cx="207669" cy="282349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半框架 64">
            <a:extLst>
              <a:ext uri="{FF2B5EF4-FFF2-40B4-BE49-F238E27FC236}">
                <a16:creationId xmlns:a16="http://schemas.microsoft.com/office/drawing/2014/main" id="{73FD73F6-5FB3-4FE6-8F65-51418A8C495B}"/>
              </a:ext>
            </a:extLst>
          </p:cNvPr>
          <p:cNvSpPr/>
          <p:nvPr/>
        </p:nvSpPr>
        <p:spPr>
          <a:xfrm rot="10800000">
            <a:off x="9908022" y="4075390"/>
            <a:ext cx="207669" cy="282349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177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677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E8B2CC"/>
      </a:accent1>
      <a:accent2>
        <a:srgbClr val="AFD0D2"/>
      </a:accent2>
      <a:accent3>
        <a:srgbClr val="E8B2CC"/>
      </a:accent3>
      <a:accent4>
        <a:srgbClr val="AFD0D2"/>
      </a:accent4>
      <a:accent5>
        <a:srgbClr val="E8B2CC"/>
      </a:accent5>
      <a:accent6>
        <a:srgbClr val="AFD0D2"/>
      </a:accent6>
      <a:hlink>
        <a:srgbClr val="E8B2CC"/>
      </a:hlink>
      <a:folHlink>
        <a:srgbClr val="AFD0D2"/>
      </a:folHlink>
    </a:clrScheme>
    <a:fontScheme name="自定义 9">
      <a:majorFont>
        <a:latin typeface="字魂58号-创中黑"/>
        <a:ea typeface="字魂58号-创中黑"/>
        <a:cs typeface=""/>
      </a:majorFont>
      <a:minorFont>
        <a:latin typeface="字魂58号-创中黑"/>
        <a:ea typeface="字魂58号-创中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58号-创中黑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字魂58号-创中黑"/>
        <a:font script="Hebr" typeface="字魂58号-创中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58号-创中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58号-创中黑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字魂58号-创中黑"/>
        <a:font script="Hebr" typeface="字魂58号-创中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58号-创中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111</Words>
  <Application>Microsoft Office PowerPoint</Application>
  <PresentationFormat>寬螢幕</PresentationFormat>
  <Paragraphs>15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8" baseType="lpstr">
      <vt:lpstr>Microsoft JhengHei UI</vt:lpstr>
      <vt:lpstr>微软雅黑</vt:lpstr>
      <vt:lpstr>字魂58号-创中黑</vt:lpstr>
      <vt:lpstr>思源黑体 CN Bold</vt:lpstr>
      <vt:lpstr>思源黑体 CN Medium</vt:lpstr>
      <vt:lpstr>思源黑体 CN Normal</vt:lpstr>
      <vt:lpstr>華康中圓體</vt:lpstr>
      <vt:lpstr>Arial</vt:lpstr>
      <vt:lpstr>Calibri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德龍 蔡</cp:lastModifiedBy>
  <cp:revision>306</cp:revision>
  <dcterms:created xsi:type="dcterms:W3CDTF">2019-06-19T02:08:00Z</dcterms:created>
  <dcterms:modified xsi:type="dcterms:W3CDTF">2023-01-27T07:26:21Z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2052-11.1.0.11372</vt:lpwstr>
  </property>
  <property fmtid="{D5CDD505-2E9C-101B-9397-08002B2CF9AE}" pid="3" name="KSOSaveFontToCloudKey">
    <vt:lpwstr>212913176_cloud</vt:lpwstr>
  </property>
  <property fmtid="{D5CDD505-2E9C-101B-9397-08002B2CF9AE}" pid="4" name="ICV">
    <vt:lpwstr>34A87A8623BA4D7C8FEEAA3B5DA9FDE1</vt:lpwstr>
  </property>
</Properties>
</file>