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1.xml" ContentType="application/vnd.openxmlformats-officedocument.presentationml.tags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4" r:id="rId2"/>
  </p:sldMasterIdLst>
  <p:notesMasterIdLst>
    <p:notesMasterId r:id="rId9"/>
  </p:notesMasterIdLst>
  <p:handoutMasterIdLst>
    <p:handoutMasterId r:id="rId10"/>
  </p:handoutMasterIdLst>
  <p:sldIdLst>
    <p:sldId id="409" r:id="rId3"/>
    <p:sldId id="451" r:id="rId4"/>
    <p:sldId id="455" r:id="rId5"/>
    <p:sldId id="456" r:id="rId6"/>
    <p:sldId id="457" r:id="rId7"/>
    <p:sldId id="458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6FD6D97D-C690-44AF-A8DA-F10D860CBBED}">
          <p14:sldIdLst>
            <p14:sldId id="409"/>
            <p14:sldId id="451"/>
            <p14:sldId id="455"/>
            <p14:sldId id="456"/>
            <p14:sldId id="457"/>
            <p14:sldId id="4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34">
          <p15:clr>
            <a:srgbClr val="A4A3A4"/>
          </p15:clr>
        </p15:guide>
        <p15:guide id="2" pos="38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德龍 蔡" initials="德龍" lastIdx="2" clrIdx="0">
    <p:extLst>
      <p:ext uri="{19B8F6BF-5375-455C-9EA6-DF929625EA0E}">
        <p15:presenceInfo xmlns:p15="http://schemas.microsoft.com/office/powerpoint/2012/main" userId="e35b72d6df61a99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9FA9"/>
    <a:srgbClr val="5272A7"/>
    <a:srgbClr val="9FABB5"/>
    <a:srgbClr val="9EABB5"/>
    <a:srgbClr val="A0ADB6"/>
    <a:srgbClr val="CBCFDC"/>
    <a:srgbClr val="FFFFFF"/>
    <a:srgbClr val="FA90A7"/>
    <a:srgbClr val="DC8680"/>
    <a:srgbClr val="FCCF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78" autoAdjust="0"/>
    <p:restoredTop sz="96314" autoAdjust="0"/>
  </p:normalViewPr>
  <p:slideViewPr>
    <p:cSldViewPr snapToGrid="0">
      <p:cViewPr>
        <p:scale>
          <a:sx n="100" d="100"/>
          <a:sy n="100" d="100"/>
        </p:scale>
        <p:origin x="1038" y="-306"/>
      </p:cViewPr>
      <p:guideLst>
        <p:guide orient="horz" pos="2334"/>
        <p:guide pos="384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字魂58号-创中黑" panose="00000500000000000000" charset="-122"/>
              <a:ea typeface="字魂58号-创中黑" panose="00000500000000000000" charset="-122"/>
              <a:cs typeface="字魂58号-创中黑" panose="00000500000000000000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cs typeface="字魂58号-创中黑" panose="00000500000000000000" charset="-122"/>
              </a:rPr>
              <a:t>2023/1/27</a:t>
            </a:fld>
            <a:endParaRPr lang="zh-CN" altLang="en-US">
              <a:cs typeface="字魂58号-创中黑" panose="00000500000000000000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字魂58号-创中黑" panose="00000500000000000000" charset="-122"/>
              <a:ea typeface="字魂58号-创中黑" panose="00000500000000000000" charset="-122"/>
              <a:cs typeface="字魂58号-创中黑" panose="00000500000000000000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cs typeface="字魂58号-创中黑" panose="00000500000000000000" charset="-122"/>
              </a:rPr>
              <a:t>‹#›</a:t>
            </a:fld>
            <a:endParaRPr lang="zh-CN" altLang="en-US">
              <a:cs typeface="字魂58号-创中黑" panose="000005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字魂58号-创中黑" panose="00000500000000000000" charset="-122"/>
                <a:ea typeface="字魂58号-创中黑" panose="00000500000000000000" charset="-122"/>
                <a:cs typeface="字魂58号-创中黑" panose="000005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字魂58号-创中黑" panose="00000500000000000000" charset="-122"/>
                <a:ea typeface="字魂58号-创中黑" panose="00000500000000000000" charset="-122"/>
                <a:cs typeface="字魂58号-创中黑" panose="00000500000000000000" charset="-122"/>
              </a:defRPr>
            </a:lvl1pPr>
          </a:lstStyle>
          <a:p>
            <a:fld id="{D2A48B96-639E-45A3-A0BA-2464DFDB1FAA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字魂58号-创中黑" panose="00000500000000000000" charset="-122"/>
                <a:ea typeface="字魂58号-创中黑" panose="00000500000000000000" charset="-122"/>
                <a:cs typeface="字魂58号-创中黑" panose="000005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字魂58号-创中黑" panose="00000500000000000000" charset="-122"/>
                <a:ea typeface="字魂58号-创中黑" panose="00000500000000000000" charset="-122"/>
                <a:cs typeface="字魂58号-创中黑" panose="00000500000000000000" charset="-122"/>
              </a:defRPr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682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字魂58号-创中黑" panose="00000500000000000000" charset="-122"/>
        <a:ea typeface="字魂58号-创中黑" panose="00000500000000000000" charset="-122"/>
        <a:cs typeface="字魂58号-创中黑" panose="00000500000000000000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字魂58号-创中黑" panose="00000500000000000000" charset="-122"/>
        <a:ea typeface="字魂58号-创中黑" panose="00000500000000000000" charset="-122"/>
        <a:cs typeface="字魂58号-创中黑" panose="00000500000000000000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字魂58号-创中黑" panose="00000500000000000000" charset="-122"/>
        <a:ea typeface="字魂58号-创中黑" panose="00000500000000000000" charset="-122"/>
        <a:cs typeface="字魂58号-创中黑" panose="00000500000000000000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字魂58号-创中黑" panose="00000500000000000000" charset="-122"/>
        <a:ea typeface="字魂58号-创中黑" panose="00000500000000000000" charset="-122"/>
        <a:cs typeface="字魂58号-创中黑" panose="00000500000000000000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字魂58号-创中黑" panose="00000500000000000000" charset="-122"/>
        <a:ea typeface="字魂58号-创中黑" panose="00000500000000000000" charset="-122"/>
        <a:cs typeface="字魂58号-创中黑" panose="00000500000000000000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Tm="2000"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2022E-10E9-9616-3E82-E932C306A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07009771"/>
      </p:ext>
    </p:extLst>
  </p:cSld>
  <p:clrMapOvr>
    <a:masterClrMapping/>
  </p:clrMapOvr>
  <p:transition advTm="2000"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5525C0-42A7-27A4-54DF-CF93A640B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43489891"/>
      </p:ext>
    </p:extLst>
  </p:cSld>
  <p:clrMapOvr>
    <a:masterClrMapping/>
  </p:clrMapOvr>
  <p:transition advTm="2000">
    <p:wedg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AD9DCB-A245-312B-AEE9-CD0952A14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27658185"/>
      </p:ext>
    </p:extLst>
  </p:cSld>
  <p:clrMapOvr>
    <a:masterClrMapping/>
  </p:clrMapOvr>
  <p:transition advTm="2000">
    <p:wedg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621082-FED8-3DC9-BD2D-5F829E92C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1D440BF0-C67A-3348-1F4A-0CFA1725F3C3}"/>
              </a:ext>
            </a:extLst>
          </p:cNvPr>
          <p:cNvSpPr txBox="1"/>
          <p:nvPr userDrawn="1"/>
        </p:nvSpPr>
        <p:spPr>
          <a:xfrm>
            <a:off x="726604" y="6374445"/>
            <a:ext cx="144015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行业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</a:p>
        </p:txBody>
      </p:sp>
    </p:spTree>
    <p:extLst>
      <p:ext uri="{BB962C8B-B14F-4D97-AF65-F5344CB8AC3E}">
        <p14:creationId xmlns:p14="http://schemas.microsoft.com/office/powerpoint/2010/main" val="1471392537"/>
      </p:ext>
    </p:extLst>
  </p:cSld>
  <p:clrMapOvr>
    <a:masterClrMapping/>
  </p:clrMapOvr>
  <p:transition advTm="2000">
    <p:wedg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DD56C2-7957-BC18-2F4F-9CB8CF523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4782043"/>
      </p:ext>
    </p:extLst>
  </p:cSld>
  <p:clrMapOvr>
    <a:masterClrMapping/>
  </p:clrMapOvr>
  <p:transition advTm="2000">
    <p:wedg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07900-B9EB-F31B-A893-D6EC97652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55819836"/>
      </p:ext>
    </p:extLst>
  </p:cSld>
  <p:clrMapOvr>
    <a:masterClrMapping/>
  </p:clrMapOvr>
  <p:transition advTm="2000">
    <p:wedg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2835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6043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66232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3086972"/>
      </p:ext>
    </p:extLst>
  </p:cSld>
  <p:clrMapOvr>
    <a:masterClrMapping/>
  </p:clrMapOvr>
  <p:transition advTm="2000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172720" y="-283210"/>
            <a:ext cx="894080" cy="1483360"/>
            <a:chOff x="847" y="0"/>
            <a:chExt cx="2276" cy="3774"/>
          </a:xfrm>
        </p:grpSpPr>
        <p:sp>
          <p:nvSpPr>
            <p:cNvPr id="2" name="任意多边形: 形状 55"/>
            <p:cNvSpPr/>
            <p:nvPr/>
          </p:nvSpPr>
          <p:spPr>
            <a:xfrm rot="16200000">
              <a:off x="-409" y="1256"/>
              <a:ext cx="3775" cy="1263"/>
            </a:xfrm>
            <a:custGeom>
              <a:avLst/>
              <a:gdLst>
                <a:gd name="connsiteX0" fmla="*/ 131114 w 2618361"/>
                <a:gd name="connsiteY0" fmla="*/ 50789 h 594771"/>
                <a:gd name="connsiteX1" fmla="*/ 237451 w 2618361"/>
                <a:gd name="connsiteY1" fmla="*/ 6042 h 594771"/>
                <a:gd name="connsiteX2" fmla="*/ 282685 w 2618361"/>
                <a:gd name="connsiteY2" fmla="*/ 1482 h 594771"/>
                <a:gd name="connsiteX3" fmla="*/ 282685 w 2618361"/>
                <a:gd name="connsiteY3" fmla="*/ 1 h 594771"/>
                <a:gd name="connsiteX4" fmla="*/ 297379 w 2618361"/>
                <a:gd name="connsiteY4" fmla="*/ 0 h 594771"/>
                <a:gd name="connsiteX5" fmla="*/ 297385 w 2618361"/>
                <a:gd name="connsiteY5" fmla="*/ 0 h 594771"/>
                <a:gd name="connsiteX6" fmla="*/ 297390 w 2618361"/>
                <a:gd name="connsiteY6" fmla="*/ 1 h 594771"/>
                <a:gd name="connsiteX7" fmla="*/ 2618361 w 2618361"/>
                <a:gd name="connsiteY7" fmla="*/ 1 h 594771"/>
                <a:gd name="connsiteX8" fmla="*/ 2618360 w 2618361"/>
                <a:gd name="connsiteY8" fmla="*/ 594771 h 594771"/>
                <a:gd name="connsiteX9" fmla="*/ 282684 w 2618361"/>
                <a:gd name="connsiteY9" fmla="*/ 594771 h 594771"/>
                <a:gd name="connsiteX10" fmla="*/ 282684 w 2618361"/>
                <a:gd name="connsiteY10" fmla="*/ 593288 h 594771"/>
                <a:gd name="connsiteX11" fmla="*/ 237452 w 2618361"/>
                <a:gd name="connsiteY11" fmla="*/ 588728 h 594771"/>
                <a:gd name="connsiteX12" fmla="*/ 0 w 2618361"/>
                <a:gd name="connsiteY12" fmla="*/ 297385 h 594771"/>
                <a:gd name="connsiteX13" fmla="*/ 131114 w 2618361"/>
                <a:gd name="connsiteY13" fmla="*/ 50789 h 594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18361" h="594771">
                  <a:moveTo>
                    <a:pt x="131114" y="50789"/>
                  </a:moveTo>
                  <a:cubicBezTo>
                    <a:pt x="162756" y="29411"/>
                    <a:pt x="198734" y="13965"/>
                    <a:pt x="237451" y="6042"/>
                  </a:cubicBezTo>
                  <a:lnTo>
                    <a:pt x="282685" y="1482"/>
                  </a:lnTo>
                  <a:lnTo>
                    <a:pt x="282685" y="1"/>
                  </a:lnTo>
                  <a:lnTo>
                    <a:pt x="297379" y="0"/>
                  </a:lnTo>
                  <a:lnTo>
                    <a:pt x="297385" y="0"/>
                  </a:lnTo>
                  <a:lnTo>
                    <a:pt x="297390" y="1"/>
                  </a:lnTo>
                  <a:lnTo>
                    <a:pt x="2618361" y="1"/>
                  </a:lnTo>
                  <a:lnTo>
                    <a:pt x="2618360" y="594771"/>
                  </a:lnTo>
                  <a:lnTo>
                    <a:pt x="282684" y="594771"/>
                  </a:lnTo>
                  <a:lnTo>
                    <a:pt x="282684" y="593288"/>
                  </a:lnTo>
                  <a:lnTo>
                    <a:pt x="237452" y="588728"/>
                  </a:lnTo>
                  <a:cubicBezTo>
                    <a:pt x="101938" y="560998"/>
                    <a:pt x="0" y="441096"/>
                    <a:pt x="0" y="297385"/>
                  </a:cubicBezTo>
                  <a:cubicBezTo>
                    <a:pt x="0" y="194735"/>
                    <a:pt x="52009" y="104231"/>
                    <a:pt x="131114" y="50789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AFD0D2"/>
                </a:gs>
                <a:gs pos="13000">
                  <a:schemeClr val="bg2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58号-创中黑" panose="00000500000000000000" charset="-122"/>
                <a:ea typeface="字魂58号-创中黑" panose="00000500000000000000" charset="-122"/>
                <a:cs typeface="字魂58号-创中黑" panose="00000500000000000000" charset="-122"/>
              </a:endParaRPr>
            </a:p>
          </p:txBody>
        </p:sp>
        <p:sp>
          <p:nvSpPr>
            <p:cNvPr id="3" name="任意多边形: 形状 55"/>
            <p:cNvSpPr/>
            <p:nvPr/>
          </p:nvSpPr>
          <p:spPr>
            <a:xfrm rot="16200000">
              <a:off x="1753" y="1104"/>
              <a:ext cx="2055" cy="687"/>
            </a:xfrm>
            <a:custGeom>
              <a:avLst/>
              <a:gdLst>
                <a:gd name="connsiteX0" fmla="*/ 131114 w 2618361"/>
                <a:gd name="connsiteY0" fmla="*/ 50789 h 594771"/>
                <a:gd name="connsiteX1" fmla="*/ 237451 w 2618361"/>
                <a:gd name="connsiteY1" fmla="*/ 6042 h 594771"/>
                <a:gd name="connsiteX2" fmla="*/ 282685 w 2618361"/>
                <a:gd name="connsiteY2" fmla="*/ 1482 h 594771"/>
                <a:gd name="connsiteX3" fmla="*/ 282685 w 2618361"/>
                <a:gd name="connsiteY3" fmla="*/ 1 h 594771"/>
                <a:gd name="connsiteX4" fmla="*/ 297379 w 2618361"/>
                <a:gd name="connsiteY4" fmla="*/ 0 h 594771"/>
                <a:gd name="connsiteX5" fmla="*/ 297385 w 2618361"/>
                <a:gd name="connsiteY5" fmla="*/ 0 h 594771"/>
                <a:gd name="connsiteX6" fmla="*/ 297390 w 2618361"/>
                <a:gd name="connsiteY6" fmla="*/ 1 h 594771"/>
                <a:gd name="connsiteX7" fmla="*/ 2618361 w 2618361"/>
                <a:gd name="connsiteY7" fmla="*/ 1 h 594771"/>
                <a:gd name="connsiteX8" fmla="*/ 2618360 w 2618361"/>
                <a:gd name="connsiteY8" fmla="*/ 594771 h 594771"/>
                <a:gd name="connsiteX9" fmla="*/ 282684 w 2618361"/>
                <a:gd name="connsiteY9" fmla="*/ 594771 h 594771"/>
                <a:gd name="connsiteX10" fmla="*/ 282684 w 2618361"/>
                <a:gd name="connsiteY10" fmla="*/ 593288 h 594771"/>
                <a:gd name="connsiteX11" fmla="*/ 237452 w 2618361"/>
                <a:gd name="connsiteY11" fmla="*/ 588728 h 594771"/>
                <a:gd name="connsiteX12" fmla="*/ 0 w 2618361"/>
                <a:gd name="connsiteY12" fmla="*/ 297385 h 594771"/>
                <a:gd name="connsiteX13" fmla="*/ 131114 w 2618361"/>
                <a:gd name="connsiteY13" fmla="*/ 50789 h 594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18361" h="594771">
                  <a:moveTo>
                    <a:pt x="131114" y="50789"/>
                  </a:moveTo>
                  <a:cubicBezTo>
                    <a:pt x="162756" y="29411"/>
                    <a:pt x="198734" y="13965"/>
                    <a:pt x="237451" y="6042"/>
                  </a:cubicBezTo>
                  <a:lnTo>
                    <a:pt x="282685" y="1482"/>
                  </a:lnTo>
                  <a:lnTo>
                    <a:pt x="282685" y="1"/>
                  </a:lnTo>
                  <a:lnTo>
                    <a:pt x="297379" y="0"/>
                  </a:lnTo>
                  <a:lnTo>
                    <a:pt x="297385" y="0"/>
                  </a:lnTo>
                  <a:lnTo>
                    <a:pt x="297390" y="1"/>
                  </a:lnTo>
                  <a:lnTo>
                    <a:pt x="2618361" y="1"/>
                  </a:lnTo>
                  <a:lnTo>
                    <a:pt x="2618360" y="594771"/>
                  </a:lnTo>
                  <a:lnTo>
                    <a:pt x="282684" y="594771"/>
                  </a:lnTo>
                  <a:lnTo>
                    <a:pt x="282684" y="593288"/>
                  </a:lnTo>
                  <a:lnTo>
                    <a:pt x="237452" y="588728"/>
                  </a:lnTo>
                  <a:cubicBezTo>
                    <a:pt x="101938" y="560998"/>
                    <a:pt x="0" y="441096"/>
                    <a:pt x="0" y="297385"/>
                  </a:cubicBezTo>
                  <a:cubicBezTo>
                    <a:pt x="0" y="194735"/>
                    <a:pt x="52009" y="104231"/>
                    <a:pt x="131114" y="50789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E8B2CC"/>
                </a:gs>
                <a:gs pos="13000">
                  <a:schemeClr val="bg1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58号-创中黑" panose="00000500000000000000" charset="-122"/>
                <a:ea typeface="字魂58号-创中黑" panose="00000500000000000000" charset="-122"/>
                <a:cs typeface="字魂58号-创中黑" panose="00000500000000000000" charset="-122"/>
              </a:endParaRPr>
            </a:p>
          </p:txBody>
        </p:sp>
      </p:grpSp>
      <p:sp>
        <p:nvSpPr>
          <p:cNvPr id="5" name="图形"/>
          <p:cNvSpPr txBox="1"/>
          <p:nvPr userDrawn="1"/>
        </p:nvSpPr>
        <p:spPr>
          <a:xfrm>
            <a:off x="1042035" y="401320"/>
            <a:ext cx="3304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cs typeface="字魂58号-创中黑" panose="00000500000000000000" charset="-122"/>
                <a:sym typeface="+mn-ea"/>
              </a:rPr>
              <a:t>教育培训目标</a:t>
            </a:r>
          </a:p>
        </p:txBody>
      </p:sp>
      <p:sp>
        <p:nvSpPr>
          <p:cNvPr id="6" name="文本框 5"/>
          <p:cNvSpPr txBox="1"/>
          <p:nvPr userDrawn="1"/>
        </p:nvSpPr>
        <p:spPr>
          <a:xfrm>
            <a:off x="1056323" y="870585"/>
            <a:ext cx="3113405" cy="321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字魂58号-创中黑" panose="00000500000000000000" charset="-122"/>
                <a:sym typeface="+mn-ea"/>
              </a:rPr>
              <a:t>Add your text content</a:t>
            </a:r>
            <a:r>
              <a:rPr lang="en-US" altLang="zh-CN" sz="10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字魂58号-创中黑" panose="00000500000000000000" charset="-122"/>
                <a:sym typeface="+mn-ea"/>
              </a:rPr>
              <a:t>.</a:t>
            </a:r>
            <a:r>
              <a:rPr lang="zh-CN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字魂58号-创中黑" panose="00000500000000000000" charset="-122"/>
                <a:sym typeface="+mn-ea"/>
              </a:rPr>
              <a:t>Add your text</a:t>
            </a:r>
            <a:r>
              <a:rPr lang="en-US" altLang="zh-CN" sz="10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字魂58号-创中黑" panose="00000500000000000000" charset="-122"/>
                <a:sym typeface="+mn-ea"/>
              </a:rPr>
              <a:t>.</a:t>
            </a:r>
            <a:r>
              <a:rPr lang="zh-CN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字魂58号-创中黑" panose="00000500000000000000" charset="-122"/>
                <a:sym typeface="+mn-ea"/>
              </a:rPr>
              <a:t>Add your text</a:t>
            </a:r>
            <a:r>
              <a:rPr lang="en-US" altLang="zh-CN" sz="10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字魂58号-创中黑" panose="00000500000000000000" charset="-122"/>
                <a:sym typeface="+mn-ea"/>
              </a:rPr>
              <a:t>.</a:t>
            </a:r>
          </a:p>
        </p:txBody>
      </p:sp>
    </p:spTree>
  </p:cSld>
  <p:clrMapOvr>
    <a:masterClrMapping/>
  </p:clrMapOvr>
  <p:transition advTm="2000"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172720" y="-283210"/>
            <a:ext cx="894080" cy="1483360"/>
            <a:chOff x="847" y="0"/>
            <a:chExt cx="2276" cy="3774"/>
          </a:xfrm>
        </p:grpSpPr>
        <p:sp>
          <p:nvSpPr>
            <p:cNvPr id="2" name="任意多边形: 形状 55"/>
            <p:cNvSpPr/>
            <p:nvPr/>
          </p:nvSpPr>
          <p:spPr>
            <a:xfrm rot="16200000">
              <a:off x="-409" y="1256"/>
              <a:ext cx="3775" cy="1263"/>
            </a:xfrm>
            <a:custGeom>
              <a:avLst/>
              <a:gdLst>
                <a:gd name="connsiteX0" fmla="*/ 131114 w 2618361"/>
                <a:gd name="connsiteY0" fmla="*/ 50789 h 594771"/>
                <a:gd name="connsiteX1" fmla="*/ 237451 w 2618361"/>
                <a:gd name="connsiteY1" fmla="*/ 6042 h 594771"/>
                <a:gd name="connsiteX2" fmla="*/ 282685 w 2618361"/>
                <a:gd name="connsiteY2" fmla="*/ 1482 h 594771"/>
                <a:gd name="connsiteX3" fmla="*/ 282685 w 2618361"/>
                <a:gd name="connsiteY3" fmla="*/ 1 h 594771"/>
                <a:gd name="connsiteX4" fmla="*/ 297379 w 2618361"/>
                <a:gd name="connsiteY4" fmla="*/ 0 h 594771"/>
                <a:gd name="connsiteX5" fmla="*/ 297385 w 2618361"/>
                <a:gd name="connsiteY5" fmla="*/ 0 h 594771"/>
                <a:gd name="connsiteX6" fmla="*/ 297390 w 2618361"/>
                <a:gd name="connsiteY6" fmla="*/ 1 h 594771"/>
                <a:gd name="connsiteX7" fmla="*/ 2618361 w 2618361"/>
                <a:gd name="connsiteY7" fmla="*/ 1 h 594771"/>
                <a:gd name="connsiteX8" fmla="*/ 2618360 w 2618361"/>
                <a:gd name="connsiteY8" fmla="*/ 594771 h 594771"/>
                <a:gd name="connsiteX9" fmla="*/ 282684 w 2618361"/>
                <a:gd name="connsiteY9" fmla="*/ 594771 h 594771"/>
                <a:gd name="connsiteX10" fmla="*/ 282684 w 2618361"/>
                <a:gd name="connsiteY10" fmla="*/ 593288 h 594771"/>
                <a:gd name="connsiteX11" fmla="*/ 237452 w 2618361"/>
                <a:gd name="connsiteY11" fmla="*/ 588728 h 594771"/>
                <a:gd name="connsiteX12" fmla="*/ 0 w 2618361"/>
                <a:gd name="connsiteY12" fmla="*/ 297385 h 594771"/>
                <a:gd name="connsiteX13" fmla="*/ 131114 w 2618361"/>
                <a:gd name="connsiteY13" fmla="*/ 50789 h 594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18361" h="594771">
                  <a:moveTo>
                    <a:pt x="131114" y="50789"/>
                  </a:moveTo>
                  <a:cubicBezTo>
                    <a:pt x="162756" y="29411"/>
                    <a:pt x="198734" y="13965"/>
                    <a:pt x="237451" y="6042"/>
                  </a:cubicBezTo>
                  <a:lnTo>
                    <a:pt x="282685" y="1482"/>
                  </a:lnTo>
                  <a:lnTo>
                    <a:pt x="282685" y="1"/>
                  </a:lnTo>
                  <a:lnTo>
                    <a:pt x="297379" y="0"/>
                  </a:lnTo>
                  <a:lnTo>
                    <a:pt x="297385" y="0"/>
                  </a:lnTo>
                  <a:lnTo>
                    <a:pt x="297390" y="1"/>
                  </a:lnTo>
                  <a:lnTo>
                    <a:pt x="2618361" y="1"/>
                  </a:lnTo>
                  <a:lnTo>
                    <a:pt x="2618360" y="594771"/>
                  </a:lnTo>
                  <a:lnTo>
                    <a:pt x="282684" y="594771"/>
                  </a:lnTo>
                  <a:lnTo>
                    <a:pt x="282684" y="593288"/>
                  </a:lnTo>
                  <a:lnTo>
                    <a:pt x="237452" y="588728"/>
                  </a:lnTo>
                  <a:cubicBezTo>
                    <a:pt x="101938" y="560998"/>
                    <a:pt x="0" y="441096"/>
                    <a:pt x="0" y="297385"/>
                  </a:cubicBezTo>
                  <a:cubicBezTo>
                    <a:pt x="0" y="194735"/>
                    <a:pt x="52009" y="104231"/>
                    <a:pt x="131114" y="50789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AFD0D2"/>
                </a:gs>
                <a:gs pos="13000">
                  <a:schemeClr val="bg2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58号-创中黑" panose="00000500000000000000" charset="-122"/>
                <a:ea typeface="字魂58号-创中黑" panose="00000500000000000000" charset="-122"/>
                <a:cs typeface="字魂58号-创中黑" panose="00000500000000000000" charset="-122"/>
              </a:endParaRPr>
            </a:p>
          </p:txBody>
        </p:sp>
        <p:sp>
          <p:nvSpPr>
            <p:cNvPr id="3" name="任意多边形: 形状 55"/>
            <p:cNvSpPr/>
            <p:nvPr/>
          </p:nvSpPr>
          <p:spPr>
            <a:xfrm rot="16200000">
              <a:off x="1753" y="1104"/>
              <a:ext cx="2055" cy="687"/>
            </a:xfrm>
            <a:custGeom>
              <a:avLst/>
              <a:gdLst>
                <a:gd name="connsiteX0" fmla="*/ 131114 w 2618361"/>
                <a:gd name="connsiteY0" fmla="*/ 50789 h 594771"/>
                <a:gd name="connsiteX1" fmla="*/ 237451 w 2618361"/>
                <a:gd name="connsiteY1" fmla="*/ 6042 h 594771"/>
                <a:gd name="connsiteX2" fmla="*/ 282685 w 2618361"/>
                <a:gd name="connsiteY2" fmla="*/ 1482 h 594771"/>
                <a:gd name="connsiteX3" fmla="*/ 282685 w 2618361"/>
                <a:gd name="connsiteY3" fmla="*/ 1 h 594771"/>
                <a:gd name="connsiteX4" fmla="*/ 297379 w 2618361"/>
                <a:gd name="connsiteY4" fmla="*/ 0 h 594771"/>
                <a:gd name="connsiteX5" fmla="*/ 297385 w 2618361"/>
                <a:gd name="connsiteY5" fmla="*/ 0 h 594771"/>
                <a:gd name="connsiteX6" fmla="*/ 297390 w 2618361"/>
                <a:gd name="connsiteY6" fmla="*/ 1 h 594771"/>
                <a:gd name="connsiteX7" fmla="*/ 2618361 w 2618361"/>
                <a:gd name="connsiteY7" fmla="*/ 1 h 594771"/>
                <a:gd name="connsiteX8" fmla="*/ 2618360 w 2618361"/>
                <a:gd name="connsiteY8" fmla="*/ 594771 h 594771"/>
                <a:gd name="connsiteX9" fmla="*/ 282684 w 2618361"/>
                <a:gd name="connsiteY9" fmla="*/ 594771 h 594771"/>
                <a:gd name="connsiteX10" fmla="*/ 282684 w 2618361"/>
                <a:gd name="connsiteY10" fmla="*/ 593288 h 594771"/>
                <a:gd name="connsiteX11" fmla="*/ 237452 w 2618361"/>
                <a:gd name="connsiteY11" fmla="*/ 588728 h 594771"/>
                <a:gd name="connsiteX12" fmla="*/ 0 w 2618361"/>
                <a:gd name="connsiteY12" fmla="*/ 297385 h 594771"/>
                <a:gd name="connsiteX13" fmla="*/ 131114 w 2618361"/>
                <a:gd name="connsiteY13" fmla="*/ 50789 h 594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18361" h="594771">
                  <a:moveTo>
                    <a:pt x="131114" y="50789"/>
                  </a:moveTo>
                  <a:cubicBezTo>
                    <a:pt x="162756" y="29411"/>
                    <a:pt x="198734" y="13965"/>
                    <a:pt x="237451" y="6042"/>
                  </a:cubicBezTo>
                  <a:lnTo>
                    <a:pt x="282685" y="1482"/>
                  </a:lnTo>
                  <a:lnTo>
                    <a:pt x="282685" y="1"/>
                  </a:lnTo>
                  <a:lnTo>
                    <a:pt x="297379" y="0"/>
                  </a:lnTo>
                  <a:lnTo>
                    <a:pt x="297385" y="0"/>
                  </a:lnTo>
                  <a:lnTo>
                    <a:pt x="297390" y="1"/>
                  </a:lnTo>
                  <a:lnTo>
                    <a:pt x="2618361" y="1"/>
                  </a:lnTo>
                  <a:lnTo>
                    <a:pt x="2618360" y="594771"/>
                  </a:lnTo>
                  <a:lnTo>
                    <a:pt x="282684" y="594771"/>
                  </a:lnTo>
                  <a:lnTo>
                    <a:pt x="282684" y="593288"/>
                  </a:lnTo>
                  <a:lnTo>
                    <a:pt x="237452" y="588728"/>
                  </a:lnTo>
                  <a:cubicBezTo>
                    <a:pt x="101938" y="560998"/>
                    <a:pt x="0" y="441096"/>
                    <a:pt x="0" y="297385"/>
                  </a:cubicBezTo>
                  <a:cubicBezTo>
                    <a:pt x="0" y="194735"/>
                    <a:pt x="52009" y="104231"/>
                    <a:pt x="131114" y="50789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E8B2CC"/>
                </a:gs>
                <a:gs pos="13000">
                  <a:schemeClr val="bg1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58号-创中黑" panose="00000500000000000000" charset="-122"/>
                <a:ea typeface="字魂58号-创中黑" panose="00000500000000000000" charset="-122"/>
                <a:cs typeface="字魂58号-创中黑" panose="00000500000000000000" charset="-122"/>
              </a:endParaRPr>
            </a:p>
          </p:txBody>
        </p:sp>
      </p:grpSp>
      <p:sp>
        <p:nvSpPr>
          <p:cNvPr id="5" name="图形"/>
          <p:cNvSpPr txBox="1"/>
          <p:nvPr userDrawn="1"/>
        </p:nvSpPr>
        <p:spPr>
          <a:xfrm>
            <a:off x="1042035" y="401320"/>
            <a:ext cx="3304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cs typeface="字魂58号-创中黑" panose="00000500000000000000" charset="-122"/>
                <a:sym typeface="+mn-ea"/>
              </a:rPr>
              <a:t>课程培训内容</a:t>
            </a:r>
          </a:p>
        </p:txBody>
      </p:sp>
      <p:sp>
        <p:nvSpPr>
          <p:cNvPr id="6" name="文本框 5"/>
          <p:cNvSpPr txBox="1"/>
          <p:nvPr userDrawn="1"/>
        </p:nvSpPr>
        <p:spPr>
          <a:xfrm>
            <a:off x="1056323" y="870585"/>
            <a:ext cx="3113405" cy="321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字魂58号-创中黑" panose="00000500000000000000" charset="-122"/>
                <a:sym typeface="+mn-ea"/>
              </a:rPr>
              <a:t>Add your text content</a:t>
            </a:r>
            <a:r>
              <a:rPr lang="en-US" altLang="zh-CN" sz="10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字魂58号-创中黑" panose="00000500000000000000" charset="-122"/>
                <a:sym typeface="+mn-ea"/>
              </a:rPr>
              <a:t>.</a:t>
            </a:r>
            <a:r>
              <a:rPr lang="zh-CN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字魂58号-创中黑" panose="00000500000000000000" charset="-122"/>
                <a:sym typeface="+mn-ea"/>
              </a:rPr>
              <a:t>Add your text</a:t>
            </a:r>
            <a:r>
              <a:rPr lang="en-US" altLang="zh-CN" sz="10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字魂58号-创中黑" panose="00000500000000000000" charset="-122"/>
                <a:sym typeface="+mn-ea"/>
              </a:rPr>
              <a:t>.</a:t>
            </a:r>
            <a:r>
              <a:rPr lang="zh-CN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字魂58号-创中黑" panose="00000500000000000000" charset="-122"/>
                <a:sym typeface="+mn-ea"/>
              </a:rPr>
              <a:t>Add your text</a:t>
            </a:r>
            <a:r>
              <a:rPr lang="en-US" altLang="zh-CN" sz="10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字魂58号-创中黑" panose="00000500000000000000" charset="-122"/>
                <a:sym typeface="+mn-ea"/>
              </a:rPr>
              <a:t>.</a:t>
            </a:r>
          </a:p>
        </p:txBody>
      </p:sp>
    </p:spTree>
  </p:cSld>
  <p:clrMapOvr>
    <a:masterClrMapping/>
  </p:clrMapOvr>
  <p:transition advTm="2000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172720" y="-283210"/>
            <a:ext cx="894080" cy="1483360"/>
            <a:chOff x="847" y="0"/>
            <a:chExt cx="2276" cy="3774"/>
          </a:xfrm>
        </p:grpSpPr>
        <p:sp>
          <p:nvSpPr>
            <p:cNvPr id="2" name="任意多边形: 形状 55"/>
            <p:cNvSpPr/>
            <p:nvPr/>
          </p:nvSpPr>
          <p:spPr>
            <a:xfrm rot="16200000">
              <a:off x="-409" y="1256"/>
              <a:ext cx="3775" cy="1263"/>
            </a:xfrm>
            <a:custGeom>
              <a:avLst/>
              <a:gdLst>
                <a:gd name="connsiteX0" fmla="*/ 131114 w 2618361"/>
                <a:gd name="connsiteY0" fmla="*/ 50789 h 594771"/>
                <a:gd name="connsiteX1" fmla="*/ 237451 w 2618361"/>
                <a:gd name="connsiteY1" fmla="*/ 6042 h 594771"/>
                <a:gd name="connsiteX2" fmla="*/ 282685 w 2618361"/>
                <a:gd name="connsiteY2" fmla="*/ 1482 h 594771"/>
                <a:gd name="connsiteX3" fmla="*/ 282685 w 2618361"/>
                <a:gd name="connsiteY3" fmla="*/ 1 h 594771"/>
                <a:gd name="connsiteX4" fmla="*/ 297379 w 2618361"/>
                <a:gd name="connsiteY4" fmla="*/ 0 h 594771"/>
                <a:gd name="connsiteX5" fmla="*/ 297385 w 2618361"/>
                <a:gd name="connsiteY5" fmla="*/ 0 h 594771"/>
                <a:gd name="connsiteX6" fmla="*/ 297390 w 2618361"/>
                <a:gd name="connsiteY6" fmla="*/ 1 h 594771"/>
                <a:gd name="connsiteX7" fmla="*/ 2618361 w 2618361"/>
                <a:gd name="connsiteY7" fmla="*/ 1 h 594771"/>
                <a:gd name="connsiteX8" fmla="*/ 2618360 w 2618361"/>
                <a:gd name="connsiteY8" fmla="*/ 594771 h 594771"/>
                <a:gd name="connsiteX9" fmla="*/ 282684 w 2618361"/>
                <a:gd name="connsiteY9" fmla="*/ 594771 h 594771"/>
                <a:gd name="connsiteX10" fmla="*/ 282684 w 2618361"/>
                <a:gd name="connsiteY10" fmla="*/ 593288 h 594771"/>
                <a:gd name="connsiteX11" fmla="*/ 237452 w 2618361"/>
                <a:gd name="connsiteY11" fmla="*/ 588728 h 594771"/>
                <a:gd name="connsiteX12" fmla="*/ 0 w 2618361"/>
                <a:gd name="connsiteY12" fmla="*/ 297385 h 594771"/>
                <a:gd name="connsiteX13" fmla="*/ 131114 w 2618361"/>
                <a:gd name="connsiteY13" fmla="*/ 50789 h 594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18361" h="594771">
                  <a:moveTo>
                    <a:pt x="131114" y="50789"/>
                  </a:moveTo>
                  <a:cubicBezTo>
                    <a:pt x="162756" y="29411"/>
                    <a:pt x="198734" y="13965"/>
                    <a:pt x="237451" y="6042"/>
                  </a:cubicBezTo>
                  <a:lnTo>
                    <a:pt x="282685" y="1482"/>
                  </a:lnTo>
                  <a:lnTo>
                    <a:pt x="282685" y="1"/>
                  </a:lnTo>
                  <a:lnTo>
                    <a:pt x="297379" y="0"/>
                  </a:lnTo>
                  <a:lnTo>
                    <a:pt x="297385" y="0"/>
                  </a:lnTo>
                  <a:lnTo>
                    <a:pt x="297390" y="1"/>
                  </a:lnTo>
                  <a:lnTo>
                    <a:pt x="2618361" y="1"/>
                  </a:lnTo>
                  <a:lnTo>
                    <a:pt x="2618360" y="594771"/>
                  </a:lnTo>
                  <a:lnTo>
                    <a:pt x="282684" y="594771"/>
                  </a:lnTo>
                  <a:lnTo>
                    <a:pt x="282684" y="593288"/>
                  </a:lnTo>
                  <a:lnTo>
                    <a:pt x="237452" y="588728"/>
                  </a:lnTo>
                  <a:cubicBezTo>
                    <a:pt x="101938" y="560998"/>
                    <a:pt x="0" y="441096"/>
                    <a:pt x="0" y="297385"/>
                  </a:cubicBezTo>
                  <a:cubicBezTo>
                    <a:pt x="0" y="194735"/>
                    <a:pt x="52009" y="104231"/>
                    <a:pt x="131114" y="50789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AFD0D2"/>
                </a:gs>
                <a:gs pos="13000">
                  <a:schemeClr val="bg2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58号-创中黑" panose="00000500000000000000" charset="-122"/>
                <a:ea typeface="字魂58号-创中黑" panose="00000500000000000000" charset="-122"/>
                <a:cs typeface="字魂58号-创中黑" panose="00000500000000000000" charset="-122"/>
              </a:endParaRPr>
            </a:p>
          </p:txBody>
        </p:sp>
        <p:sp>
          <p:nvSpPr>
            <p:cNvPr id="3" name="任意多边形: 形状 55"/>
            <p:cNvSpPr/>
            <p:nvPr/>
          </p:nvSpPr>
          <p:spPr>
            <a:xfrm rot="16200000">
              <a:off x="1753" y="1104"/>
              <a:ext cx="2055" cy="687"/>
            </a:xfrm>
            <a:custGeom>
              <a:avLst/>
              <a:gdLst>
                <a:gd name="connsiteX0" fmla="*/ 131114 w 2618361"/>
                <a:gd name="connsiteY0" fmla="*/ 50789 h 594771"/>
                <a:gd name="connsiteX1" fmla="*/ 237451 w 2618361"/>
                <a:gd name="connsiteY1" fmla="*/ 6042 h 594771"/>
                <a:gd name="connsiteX2" fmla="*/ 282685 w 2618361"/>
                <a:gd name="connsiteY2" fmla="*/ 1482 h 594771"/>
                <a:gd name="connsiteX3" fmla="*/ 282685 w 2618361"/>
                <a:gd name="connsiteY3" fmla="*/ 1 h 594771"/>
                <a:gd name="connsiteX4" fmla="*/ 297379 w 2618361"/>
                <a:gd name="connsiteY4" fmla="*/ 0 h 594771"/>
                <a:gd name="connsiteX5" fmla="*/ 297385 w 2618361"/>
                <a:gd name="connsiteY5" fmla="*/ 0 h 594771"/>
                <a:gd name="connsiteX6" fmla="*/ 297390 w 2618361"/>
                <a:gd name="connsiteY6" fmla="*/ 1 h 594771"/>
                <a:gd name="connsiteX7" fmla="*/ 2618361 w 2618361"/>
                <a:gd name="connsiteY7" fmla="*/ 1 h 594771"/>
                <a:gd name="connsiteX8" fmla="*/ 2618360 w 2618361"/>
                <a:gd name="connsiteY8" fmla="*/ 594771 h 594771"/>
                <a:gd name="connsiteX9" fmla="*/ 282684 w 2618361"/>
                <a:gd name="connsiteY9" fmla="*/ 594771 h 594771"/>
                <a:gd name="connsiteX10" fmla="*/ 282684 w 2618361"/>
                <a:gd name="connsiteY10" fmla="*/ 593288 h 594771"/>
                <a:gd name="connsiteX11" fmla="*/ 237452 w 2618361"/>
                <a:gd name="connsiteY11" fmla="*/ 588728 h 594771"/>
                <a:gd name="connsiteX12" fmla="*/ 0 w 2618361"/>
                <a:gd name="connsiteY12" fmla="*/ 297385 h 594771"/>
                <a:gd name="connsiteX13" fmla="*/ 131114 w 2618361"/>
                <a:gd name="connsiteY13" fmla="*/ 50789 h 594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18361" h="594771">
                  <a:moveTo>
                    <a:pt x="131114" y="50789"/>
                  </a:moveTo>
                  <a:cubicBezTo>
                    <a:pt x="162756" y="29411"/>
                    <a:pt x="198734" y="13965"/>
                    <a:pt x="237451" y="6042"/>
                  </a:cubicBezTo>
                  <a:lnTo>
                    <a:pt x="282685" y="1482"/>
                  </a:lnTo>
                  <a:lnTo>
                    <a:pt x="282685" y="1"/>
                  </a:lnTo>
                  <a:lnTo>
                    <a:pt x="297379" y="0"/>
                  </a:lnTo>
                  <a:lnTo>
                    <a:pt x="297385" y="0"/>
                  </a:lnTo>
                  <a:lnTo>
                    <a:pt x="297390" y="1"/>
                  </a:lnTo>
                  <a:lnTo>
                    <a:pt x="2618361" y="1"/>
                  </a:lnTo>
                  <a:lnTo>
                    <a:pt x="2618360" y="594771"/>
                  </a:lnTo>
                  <a:lnTo>
                    <a:pt x="282684" y="594771"/>
                  </a:lnTo>
                  <a:lnTo>
                    <a:pt x="282684" y="593288"/>
                  </a:lnTo>
                  <a:lnTo>
                    <a:pt x="237452" y="588728"/>
                  </a:lnTo>
                  <a:cubicBezTo>
                    <a:pt x="101938" y="560998"/>
                    <a:pt x="0" y="441096"/>
                    <a:pt x="0" y="297385"/>
                  </a:cubicBezTo>
                  <a:cubicBezTo>
                    <a:pt x="0" y="194735"/>
                    <a:pt x="52009" y="104231"/>
                    <a:pt x="131114" y="50789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E8B2CC"/>
                </a:gs>
                <a:gs pos="13000">
                  <a:schemeClr val="bg1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58号-创中黑" panose="00000500000000000000" charset="-122"/>
                <a:ea typeface="字魂58号-创中黑" panose="00000500000000000000" charset="-122"/>
                <a:cs typeface="字魂58号-创中黑" panose="00000500000000000000" charset="-122"/>
              </a:endParaRPr>
            </a:p>
          </p:txBody>
        </p:sp>
      </p:grpSp>
      <p:sp>
        <p:nvSpPr>
          <p:cNvPr id="5" name="图形"/>
          <p:cNvSpPr txBox="1"/>
          <p:nvPr userDrawn="1"/>
        </p:nvSpPr>
        <p:spPr>
          <a:xfrm>
            <a:off x="1042035" y="401320"/>
            <a:ext cx="3304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cs typeface="字魂58号-创中黑" panose="00000500000000000000" charset="-122"/>
                <a:sym typeface="+mn-ea"/>
              </a:rPr>
              <a:t>课后练习指导</a:t>
            </a:r>
          </a:p>
        </p:txBody>
      </p:sp>
      <p:sp>
        <p:nvSpPr>
          <p:cNvPr id="6" name="文本框 5"/>
          <p:cNvSpPr txBox="1"/>
          <p:nvPr userDrawn="1"/>
        </p:nvSpPr>
        <p:spPr>
          <a:xfrm>
            <a:off x="1056323" y="870585"/>
            <a:ext cx="3113405" cy="321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字魂58号-创中黑" panose="00000500000000000000" charset="-122"/>
                <a:sym typeface="+mn-ea"/>
              </a:rPr>
              <a:t>Add your text content</a:t>
            </a:r>
            <a:r>
              <a:rPr lang="en-US" altLang="zh-CN" sz="10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字魂58号-创中黑" panose="00000500000000000000" charset="-122"/>
                <a:sym typeface="+mn-ea"/>
              </a:rPr>
              <a:t>.</a:t>
            </a:r>
            <a:r>
              <a:rPr lang="zh-CN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字魂58号-创中黑" panose="00000500000000000000" charset="-122"/>
                <a:sym typeface="+mn-ea"/>
              </a:rPr>
              <a:t>Add your text</a:t>
            </a:r>
            <a:r>
              <a:rPr lang="en-US" altLang="zh-CN" sz="10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字魂58号-创中黑" panose="00000500000000000000" charset="-122"/>
                <a:sym typeface="+mn-ea"/>
              </a:rPr>
              <a:t>.</a:t>
            </a:r>
            <a:r>
              <a:rPr lang="zh-CN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字魂58号-创中黑" panose="00000500000000000000" charset="-122"/>
                <a:sym typeface="+mn-ea"/>
              </a:rPr>
              <a:t>Add your text</a:t>
            </a:r>
            <a:r>
              <a:rPr lang="en-US" altLang="zh-CN" sz="10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字魂58号-创中黑" panose="00000500000000000000" charset="-122"/>
                <a:sym typeface="+mn-ea"/>
              </a:rPr>
              <a:t>.</a:t>
            </a:r>
          </a:p>
        </p:txBody>
      </p:sp>
    </p:spTree>
  </p:cSld>
  <p:clrMapOvr>
    <a:masterClrMapping/>
  </p:clrMapOvr>
  <p:transition advTm="2000"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172720" y="-283210"/>
            <a:ext cx="894080" cy="1483360"/>
            <a:chOff x="847" y="0"/>
            <a:chExt cx="2276" cy="3774"/>
          </a:xfrm>
        </p:grpSpPr>
        <p:sp>
          <p:nvSpPr>
            <p:cNvPr id="2" name="任意多边形: 形状 55"/>
            <p:cNvSpPr/>
            <p:nvPr/>
          </p:nvSpPr>
          <p:spPr>
            <a:xfrm rot="16200000">
              <a:off x="-409" y="1256"/>
              <a:ext cx="3775" cy="1263"/>
            </a:xfrm>
            <a:custGeom>
              <a:avLst/>
              <a:gdLst>
                <a:gd name="connsiteX0" fmla="*/ 131114 w 2618361"/>
                <a:gd name="connsiteY0" fmla="*/ 50789 h 594771"/>
                <a:gd name="connsiteX1" fmla="*/ 237451 w 2618361"/>
                <a:gd name="connsiteY1" fmla="*/ 6042 h 594771"/>
                <a:gd name="connsiteX2" fmla="*/ 282685 w 2618361"/>
                <a:gd name="connsiteY2" fmla="*/ 1482 h 594771"/>
                <a:gd name="connsiteX3" fmla="*/ 282685 w 2618361"/>
                <a:gd name="connsiteY3" fmla="*/ 1 h 594771"/>
                <a:gd name="connsiteX4" fmla="*/ 297379 w 2618361"/>
                <a:gd name="connsiteY4" fmla="*/ 0 h 594771"/>
                <a:gd name="connsiteX5" fmla="*/ 297385 w 2618361"/>
                <a:gd name="connsiteY5" fmla="*/ 0 h 594771"/>
                <a:gd name="connsiteX6" fmla="*/ 297390 w 2618361"/>
                <a:gd name="connsiteY6" fmla="*/ 1 h 594771"/>
                <a:gd name="connsiteX7" fmla="*/ 2618361 w 2618361"/>
                <a:gd name="connsiteY7" fmla="*/ 1 h 594771"/>
                <a:gd name="connsiteX8" fmla="*/ 2618360 w 2618361"/>
                <a:gd name="connsiteY8" fmla="*/ 594771 h 594771"/>
                <a:gd name="connsiteX9" fmla="*/ 282684 w 2618361"/>
                <a:gd name="connsiteY9" fmla="*/ 594771 h 594771"/>
                <a:gd name="connsiteX10" fmla="*/ 282684 w 2618361"/>
                <a:gd name="connsiteY10" fmla="*/ 593288 h 594771"/>
                <a:gd name="connsiteX11" fmla="*/ 237452 w 2618361"/>
                <a:gd name="connsiteY11" fmla="*/ 588728 h 594771"/>
                <a:gd name="connsiteX12" fmla="*/ 0 w 2618361"/>
                <a:gd name="connsiteY12" fmla="*/ 297385 h 594771"/>
                <a:gd name="connsiteX13" fmla="*/ 131114 w 2618361"/>
                <a:gd name="connsiteY13" fmla="*/ 50789 h 594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18361" h="594771">
                  <a:moveTo>
                    <a:pt x="131114" y="50789"/>
                  </a:moveTo>
                  <a:cubicBezTo>
                    <a:pt x="162756" y="29411"/>
                    <a:pt x="198734" y="13965"/>
                    <a:pt x="237451" y="6042"/>
                  </a:cubicBezTo>
                  <a:lnTo>
                    <a:pt x="282685" y="1482"/>
                  </a:lnTo>
                  <a:lnTo>
                    <a:pt x="282685" y="1"/>
                  </a:lnTo>
                  <a:lnTo>
                    <a:pt x="297379" y="0"/>
                  </a:lnTo>
                  <a:lnTo>
                    <a:pt x="297385" y="0"/>
                  </a:lnTo>
                  <a:lnTo>
                    <a:pt x="297390" y="1"/>
                  </a:lnTo>
                  <a:lnTo>
                    <a:pt x="2618361" y="1"/>
                  </a:lnTo>
                  <a:lnTo>
                    <a:pt x="2618360" y="594771"/>
                  </a:lnTo>
                  <a:lnTo>
                    <a:pt x="282684" y="594771"/>
                  </a:lnTo>
                  <a:lnTo>
                    <a:pt x="282684" y="593288"/>
                  </a:lnTo>
                  <a:lnTo>
                    <a:pt x="237452" y="588728"/>
                  </a:lnTo>
                  <a:cubicBezTo>
                    <a:pt x="101938" y="560998"/>
                    <a:pt x="0" y="441096"/>
                    <a:pt x="0" y="297385"/>
                  </a:cubicBezTo>
                  <a:cubicBezTo>
                    <a:pt x="0" y="194735"/>
                    <a:pt x="52009" y="104231"/>
                    <a:pt x="131114" y="50789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AFD0D2"/>
                </a:gs>
                <a:gs pos="13000">
                  <a:schemeClr val="bg2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58号-创中黑" panose="00000500000000000000" charset="-122"/>
                <a:ea typeface="字魂58号-创中黑" panose="00000500000000000000" charset="-122"/>
                <a:cs typeface="字魂58号-创中黑" panose="00000500000000000000" charset="-122"/>
              </a:endParaRPr>
            </a:p>
          </p:txBody>
        </p:sp>
        <p:sp>
          <p:nvSpPr>
            <p:cNvPr id="3" name="任意多边形: 形状 55"/>
            <p:cNvSpPr/>
            <p:nvPr/>
          </p:nvSpPr>
          <p:spPr>
            <a:xfrm rot="16200000">
              <a:off x="1753" y="1104"/>
              <a:ext cx="2055" cy="687"/>
            </a:xfrm>
            <a:custGeom>
              <a:avLst/>
              <a:gdLst>
                <a:gd name="connsiteX0" fmla="*/ 131114 w 2618361"/>
                <a:gd name="connsiteY0" fmla="*/ 50789 h 594771"/>
                <a:gd name="connsiteX1" fmla="*/ 237451 w 2618361"/>
                <a:gd name="connsiteY1" fmla="*/ 6042 h 594771"/>
                <a:gd name="connsiteX2" fmla="*/ 282685 w 2618361"/>
                <a:gd name="connsiteY2" fmla="*/ 1482 h 594771"/>
                <a:gd name="connsiteX3" fmla="*/ 282685 w 2618361"/>
                <a:gd name="connsiteY3" fmla="*/ 1 h 594771"/>
                <a:gd name="connsiteX4" fmla="*/ 297379 w 2618361"/>
                <a:gd name="connsiteY4" fmla="*/ 0 h 594771"/>
                <a:gd name="connsiteX5" fmla="*/ 297385 w 2618361"/>
                <a:gd name="connsiteY5" fmla="*/ 0 h 594771"/>
                <a:gd name="connsiteX6" fmla="*/ 297390 w 2618361"/>
                <a:gd name="connsiteY6" fmla="*/ 1 h 594771"/>
                <a:gd name="connsiteX7" fmla="*/ 2618361 w 2618361"/>
                <a:gd name="connsiteY7" fmla="*/ 1 h 594771"/>
                <a:gd name="connsiteX8" fmla="*/ 2618360 w 2618361"/>
                <a:gd name="connsiteY8" fmla="*/ 594771 h 594771"/>
                <a:gd name="connsiteX9" fmla="*/ 282684 w 2618361"/>
                <a:gd name="connsiteY9" fmla="*/ 594771 h 594771"/>
                <a:gd name="connsiteX10" fmla="*/ 282684 w 2618361"/>
                <a:gd name="connsiteY10" fmla="*/ 593288 h 594771"/>
                <a:gd name="connsiteX11" fmla="*/ 237452 w 2618361"/>
                <a:gd name="connsiteY11" fmla="*/ 588728 h 594771"/>
                <a:gd name="connsiteX12" fmla="*/ 0 w 2618361"/>
                <a:gd name="connsiteY12" fmla="*/ 297385 h 594771"/>
                <a:gd name="connsiteX13" fmla="*/ 131114 w 2618361"/>
                <a:gd name="connsiteY13" fmla="*/ 50789 h 594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18361" h="594771">
                  <a:moveTo>
                    <a:pt x="131114" y="50789"/>
                  </a:moveTo>
                  <a:cubicBezTo>
                    <a:pt x="162756" y="29411"/>
                    <a:pt x="198734" y="13965"/>
                    <a:pt x="237451" y="6042"/>
                  </a:cubicBezTo>
                  <a:lnTo>
                    <a:pt x="282685" y="1482"/>
                  </a:lnTo>
                  <a:lnTo>
                    <a:pt x="282685" y="1"/>
                  </a:lnTo>
                  <a:lnTo>
                    <a:pt x="297379" y="0"/>
                  </a:lnTo>
                  <a:lnTo>
                    <a:pt x="297385" y="0"/>
                  </a:lnTo>
                  <a:lnTo>
                    <a:pt x="297390" y="1"/>
                  </a:lnTo>
                  <a:lnTo>
                    <a:pt x="2618361" y="1"/>
                  </a:lnTo>
                  <a:lnTo>
                    <a:pt x="2618360" y="594771"/>
                  </a:lnTo>
                  <a:lnTo>
                    <a:pt x="282684" y="594771"/>
                  </a:lnTo>
                  <a:lnTo>
                    <a:pt x="282684" y="593288"/>
                  </a:lnTo>
                  <a:lnTo>
                    <a:pt x="237452" y="588728"/>
                  </a:lnTo>
                  <a:cubicBezTo>
                    <a:pt x="101938" y="560998"/>
                    <a:pt x="0" y="441096"/>
                    <a:pt x="0" y="297385"/>
                  </a:cubicBezTo>
                  <a:cubicBezTo>
                    <a:pt x="0" y="194735"/>
                    <a:pt x="52009" y="104231"/>
                    <a:pt x="131114" y="50789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E8B2CC"/>
                </a:gs>
                <a:gs pos="13000">
                  <a:schemeClr val="bg1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58号-创中黑" panose="00000500000000000000" charset="-122"/>
                <a:ea typeface="字魂58号-创中黑" panose="00000500000000000000" charset="-122"/>
                <a:cs typeface="字魂58号-创中黑" panose="00000500000000000000" charset="-122"/>
              </a:endParaRPr>
            </a:p>
          </p:txBody>
        </p:sp>
      </p:grpSp>
      <p:sp>
        <p:nvSpPr>
          <p:cNvPr id="5" name="图形"/>
          <p:cNvSpPr txBox="1"/>
          <p:nvPr userDrawn="1"/>
        </p:nvSpPr>
        <p:spPr>
          <a:xfrm>
            <a:off x="1042035" y="401320"/>
            <a:ext cx="3304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cs typeface="字魂58号-创中黑" panose="00000500000000000000" charset="-122"/>
                <a:sym typeface="+mn-ea"/>
              </a:rPr>
              <a:t>教育培训总结</a:t>
            </a:r>
          </a:p>
        </p:txBody>
      </p:sp>
      <p:sp>
        <p:nvSpPr>
          <p:cNvPr id="6" name="文本框 5"/>
          <p:cNvSpPr txBox="1"/>
          <p:nvPr userDrawn="1"/>
        </p:nvSpPr>
        <p:spPr>
          <a:xfrm>
            <a:off x="1056323" y="870585"/>
            <a:ext cx="3113405" cy="321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字魂58号-创中黑" panose="00000500000000000000" charset="-122"/>
                <a:sym typeface="+mn-ea"/>
              </a:rPr>
              <a:t>Add your text content</a:t>
            </a:r>
            <a:r>
              <a:rPr lang="en-US" altLang="zh-CN" sz="10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字魂58号-创中黑" panose="00000500000000000000" charset="-122"/>
                <a:sym typeface="+mn-ea"/>
              </a:rPr>
              <a:t>.</a:t>
            </a:r>
            <a:r>
              <a:rPr lang="zh-CN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字魂58号-创中黑" panose="00000500000000000000" charset="-122"/>
                <a:sym typeface="+mn-ea"/>
              </a:rPr>
              <a:t>Add your text</a:t>
            </a:r>
            <a:r>
              <a:rPr lang="en-US" altLang="zh-CN" sz="10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字魂58号-创中黑" panose="00000500000000000000" charset="-122"/>
                <a:sym typeface="+mn-ea"/>
              </a:rPr>
              <a:t>.</a:t>
            </a:r>
            <a:r>
              <a:rPr lang="zh-CN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字魂58号-创中黑" panose="00000500000000000000" charset="-122"/>
                <a:sym typeface="+mn-ea"/>
              </a:rPr>
              <a:t>Add your text</a:t>
            </a:r>
            <a:r>
              <a:rPr lang="en-US" altLang="zh-CN" sz="10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字魂58号-创中黑" panose="00000500000000000000" charset="-122"/>
                <a:sym typeface="+mn-ea"/>
              </a:rPr>
              <a:t>.</a:t>
            </a:r>
          </a:p>
        </p:txBody>
      </p:sp>
    </p:spTree>
  </p:cSld>
  <p:clrMapOvr>
    <a:masterClrMapping/>
  </p:clrMapOvr>
  <p:transition advTm="2000"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657205-F743-5AF6-A449-17382F6AB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65568613"/>
      </p:ext>
    </p:extLst>
  </p:cSld>
  <p:clrMapOvr>
    <a:masterClrMapping/>
  </p:clrMapOvr>
  <p:transition advTm="2000"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D29133-AF59-59E8-AD0A-735E8C44D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02701456"/>
      </p:ext>
    </p:extLst>
  </p:cSld>
  <p:clrMapOvr>
    <a:masterClrMapping/>
  </p:clrMapOvr>
  <p:transition advTm="2000"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05D5A0-0E1D-1909-F293-407648402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92525664"/>
      </p:ext>
    </p:extLst>
  </p:cSld>
  <p:clrMapOvr>
    <a:masterClrMapping/>
  </p:clrMapOvr>
  <p:transition advTm="2000"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D8D9F9-B54F-679E-414C-436052C32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03424209"/>
      </p:ext>
    </p:extLst>
  </p:cSld>
  <p:clrMapOvr>
    <a:masterClrMapping/>
  </p:clrMapOvr>
  <p:transition advTm="2000"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advTm="2000">
    <p:wedge/>
  </p:transition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8503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ops.twse.com.tw/mops/web/t203sb02" TargetMode="Externa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5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.xml"/><Relationship Id="rId4" Type="http://schemas.openxmlformats.org/officeDocument/2006/relationships/hyperlink" Target="http://kdh74616.blogspot.com/2017/05/project-taiwan-xbrl-filter-python-script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8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图形"/>
          <p:cNvSpPr txBox="1"/>
          <p:nvPr>
            <p:custDataLst>
              <p:tags r:id="rId2"/>
            </p:custDataLst>
          </p:nvPr>
        </p:nvSpPr>
        <p:spPr>
          <a:xfrm>
            <a:off x="1373822" y="2119585"/>
            <a:ext cx="55546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60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思源黑体 CN Bold" panose="020B0800000000000000" charset="-122"/>
                <a:ea typeface="思源黑体 CN Bold" panose="020B0800000000000000" charset="-122"/>
                <a:cs typeface="思源黑体 CN Medium" panose="020B0600000000000000" charset="-122"/>
              </a:rPr>
              <a:t>財報檔案處理</a:t>
            </a:r>
            <a:endParaRPr lang="zh-CN" altLang="en-US" sz="50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  <a:latin typeface="思源黑体 CN Bold" panose="020B0800000000000000" charset="-122"/>
              <a:ea typeface="思源黑体 CN Bold" panose="020B0800000000000000" charset="-122"/>
              <a:cs typeface="思源黑体 CN Medium" panose="020B0600000000000000" charset="-122"/>
            </a:endParaRPr>
          </a:p>
        </p:txBody>
      </p:sp>
      <p:grpSp>
        <p:nvGrpSpPr>
          <p:cNvPr id="20" name="图形"/>
          <p:cNvGrpSpPr/>
          <p:nvPr/>
        </p:nvGrpSpPr>
        <p:grpSpPr>
          <a:xfrm>
            <a:off x="1491674" y="4389614"/>
            <a:ext cx="2605684" cy="92299"/>
            <a:chOff x="1524" y="6988"/>
            <a:chExt cx="2177" cy="0"/>
          </a:xfrm>
        </p:grpSpPr>
        <p:cxnSp>
          <p:nvCxnSpPr>
            <p:cNvPr id="21" name="图形"/>
            <p:cNvCxnSpPr/>
            <p:nvPr/>
          </p:nvCxnSpPr>
          <p:spPr>
            <a:xfrm>
              <a:off x="1524" y="6988"/>
              <a:ext cx="2177" cy="0"/>
            </a:xfrm>
            <a:prstGeom prst="line">
              <a:avLst/>
            </a:prstGeom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图形"/>
            <p:cNvCxnSpPr/>
            <p:nvPr/>
          </p:nvCxnSpPr>
          <p:spPr>
            <a:xfrm>
              <a:off x="1524" y="6988"/>
              <a:ext cx="1059" cy="0"/>
            </a:xfrm>
            <a:prstGeom prst="line">
              <a:avLst/>
            </a:prstGeom>
            <a:ln w="57150">
              <a:solidFill>
                <a:srgbClr val="E8B2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椭圆 27"/>
          <p:cNvSpPr/>
          <p:nvPr/>
        </p:nvSpPr>
        <p:spPr>
          <a:xfrm rot="3960000" flipV="1">
            <a:off x="1322705" y="1976755"/>
            <a:ext cx="683260" cy="683260"/>
          </a:xfrm>
          <a:prstGeom prst="ellipse">
            <a:avLst/>
          </a:prstGeom>
          <a:gradFill>
            <a:gsLst>
              <a:gs pos="0">
                <a:srgbClr val="AFD0D2"/>
              </a:gs>
              <a:gs pos="81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cs typeface="字魂58号-创中黑" panose="00000500000000000000" charset="-122"/>
            </a:endParaRPr>
          </a:p>
        </p:txBody>
      </p:sp>
      <p:sp>
        <p:nvSpPr>
          <p:cNvPr id="17" name="图形"/>
          <p:cNvSpPr txBox="1"/>
          <p:nvPr>
            <p:custDataLst>
              <p:tags r:id="rId3"/>
            </p:custDataLst>
          </p:nvPr>
        </p:nvSpPr>
        <p:spPr>
          <a:xfrm>
            <a:off x="1417696" y="3348163"/>
            <a:ext cx="77000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思源黑体 CN Bold" panose="020B0800000000000000" charset="-122"/>
                <a:ea typeface="思源黑体 CN Bold" panose="020B0800000000000000" charset="-122"/>
                <a:cs typeface="思源黑体 CN Medium" panose="020B0600000000000000" charset="-122"/>
              </a:rPr>
              <a:t>Change Name - </a:t>
            </a:r>
            <a:r>
              <a:rPr lang="en-US" altLang="zh-TW" sz="40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思源黑体 CN Bold" panose="020B0800000000000000" charset="-122"/>
                <a:ea typeface="思源黑体 CN Bold" panose="020B0800000000000000" charset="-122"/>
                <a:cs typeface="思源黑体 CN Medium" panose="020B0600000000000000" charset="-122"/>
              </a:rPr>
              <a:t>os.rename</a:t>
            </a:r>
            <a:endParaRPr lang="en-US" altLang="zh-CN" sz="40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  <a:latin typeface="思源黑体 CN Bold" panose="020B0800000000000000" charset="-122"/>
              <a:ea typeface="思源黑体 CN Bold" panose="020B0800000000000000" charset="-122"/>
              <a:cs typeface="思源黑体 CN Medium" panose="020B0600000000000000" charset="-122"/>
            </a:endParaRPr>
          </a:p>
        </p:txBody>
      </p:sp>
      <p:sp>
        <p:nvSpPr>
          <p:cNvPr id="32" name="任意多边形: 形状 55"/>
          <p:cNvSpPr/>
          <p:nvPr/>
        </p:nvSpPr>
        <p:spPr>
          <a:xfrm rot="10800000">
            <a:off x="5544244" y="3464153"/>
            <a:ext cx="1823720" cy="414020"/>
          </a:xfrm>
          <a:custGeom>
            <a:avLst/>
            <a:gdLst>
              <a:gd name="connsiteX0" fmla="*/ 131114 w 2618361"/>
              <a:gd name="connsiteY0" fmla="*/ 50789 h 594771"/>
              <a:gd name="connsiteX1" fmla="*/ 237451 w 2618361"/>
              <a:gd name="connsiteY1" fmla="*/ 6042 h 594771"/>
              <a:gd name="connsiteX2" fmla="*/ 282685 w 2618361"/>
              <a:gd name="connsiteY2" fmla="*/ 1482 h 594771"/>
              <a:gd name="connsiteX3" fmla="*/ 282685 w 2618361"/>
              <a:gd name="connsiteY3" fmla="*/ 1 h 594771"/>
              <a:gd name="connsiteX4" fmla="*/ 297379 w 2618361"/>
              <a:gd name="connsiteY4" fmla="*/ 0 h 594771"/>
              <a:gd name="connsiteX5" fmla="*/ 297385 w 2618361"/>
              <a:gd name="connsiteY5" fmla="*/ 0 h 594771"/>
              <a:gd name="connsiteX6" fmla="*/ 297390 w 2618361"/>
              <a:gd name="connsiteY6" fmla="*/ 1 h 594771"/>
              <a:gd name="connsiteX7" fmla="*/ 2618361 w 2618361"/>
              <a:gd name="connsiteY7" fmla="*/ 1 h 594771"/>
              <a:gd name="connsiteX8" fmla="*/ 2618360 w 2618361"/>
              <a:gd name="connsiteY8" fmla="*/ 594771 h 594771"/>
              <a:gd name="connsiteX9" fmla="*/ 282684 w 2618361"/>
              <a:gd name="connsiteY9" fmla="*/ 594771 h 594771"/>
              <a:gd name="connsiteX10" fmla="*/ 282684 w 2618361"/>
              <a:gd name="connsiteY10" fmla="*/ 593288 h 594771"/>
              <a:gd name="connsiteX11" fmla="*/ 237452 w 2618361"/>
              <a:gd name="connsiteY11" fmla="*/ 588728 h 594771"/>
              <a:gd name="connsiteX12" fmla="*/ 0 w 2618361"/>
              <a:gd name="connsiteY12" fmla="*/ 297385 h 594771"/>
              <a:gd name="connsiteX13" fmla="*/ 131114 w 2618361"/>
              <a:gd name="connsiteY13" fmla="*/ 50789 h 594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18361" h="594771">
                <a:moveTo>
                  <a:pt x="131114" y="50789"/>
                </a:moveTo>
                <a:cubicBezTo>
                  <a:pt x="162756" y="29411"/>
                  <a:pt x="198734" y="13965"/>
                  <a:pt x="237451" y="6042"/>
                </a:cubicBezTo>
                <a:lnTo>
                  <a:pt x="282685" y="1482"/>
                </a:lnTo>
                <a:lnTo>
                  <a:pt x="282685" y="1"/>
                </a:lnTo>
                <a:lnTo>
                  <a:pt x="297379" y="0"/>
                </a:lnTo>
                <a:lnTo>
                  <a:pt x="297385" y="0"/>
                </a:lnTo>
                <a:lnTo>
                  <a:pt x="297390" y="1"/>
                </a:lnTo>
                <a:lnTo>
                  <a:pt x="2618361" y="1"/>
                </a:lnTo>
                <a:lnTo>
                  <a:pt x="2618360" y="594771"/>
                </a:lnTo>
                <a:lnTo>
                  <a:pt x="282684" y="594771"/>
                </a:lnTo>
                <a:lnTo>
                  <a:pt x="282684" y="593288"/>
                </a:lnTo>
                <a:lnTo>
                  <a:pt x="237452" y="588728"/>
                </a:lnTo>
                <a:cubicBezTo>
                  <a:pt x="101938" y="560998"/>
                  <a:pt x="0" y="441096"/>
                  <a:pt x="0" y="297385"/>
                </a:cubicBezTo>
                <a:cubicBezTo>
                  <a:pt x="0" y="194735"/>
                  <a:pt x="52009" y="104231"/>
                  <a:pt x="131114" y="50789"/>
                </a:cubicBezTo>
                <a:close/>
              </a:path>
            </a:pathLst>
          </a:custGeom>
          <a:gradFill flip="none" rotWithShape="1">
            <a:gsLst>
              <a:gs pos="100000">
                <a:srgbClr val="E8B2CC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字魂58号-创中黑" panose="00000500000000000000" charset="-122"/>
              <a:ea typeface="字魂58号-创中黑" panose="00000500000000000000" charset="-122"/>
              <a:cs typeface="字魂58号-创中黑" panose="00000500000000000000" charset="-122"/>
            </a:endParaRPr>
          </a:p>
        </p:txBody>
      </p:sp>
      <p:sp>
        <p:nvSpPr>
          <p:cNvPr id="18" name="图形"/>
          <p:cNvSpPr txBox="1"/>
          <p:nvPr/>
        </p:nvSpPr>
        <p:spPr>
          <a:xfrm>
            <a:off x="4178209" y="4180840"/>
            <a:ext cx="444509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/</a:t>
            </a:r>
            <a:r>
              <a:rPr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網路爬蟲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/</a:t>
            </a:r>
            <a:r>
              <a:rPr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資料處理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/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-635000" y="-941070"/>
            <a:ext cx="13550265" cy="11875770"/>
            <a:chOff x="-1000" y="-1482"/>
            <a:chExt cx="21339" cy="18702"/>
          </a:xfrm>
        </p:grpSpPr>
        <p:sp>
          <p:nvSpPr>
            <p:cNvPr id="2" name="椭圆 1"/>
            <p:cNvSpPr/>
            <p:nvPr/>
          </p:nvSpPr>
          <p:spPr>
            <a:xfrm flipV="1">
              <a:off x="15959" y="-1482"/>
              <a:ext cx="4380" cy="4380"/>
            </a:xfrm>
            <a:prstGeom prst="ellipse">
              <a:avLst/>
            </a:prstGeom>
            <a:gradFill>
              <a:gsLst>
                <a:gs pos="100000">
                  <a:srgbClr val="E8B2CC"/>
                </a:gs>
                <a:gs pos="0">
                  <a:schemeClr val="bg1">
                    <a:alpha val="0"/>
                  </a:schemeClr>
                </a:gs>
              </a:gsLst>
              <a:lin ang="10800000" scaled="0"/>
            </a:gradFill>
            <a:ln>
              <a:noFill/>
            </a:ln>
            <a:effectLst>
              <a:outerShdw blurRad="1270000" dist="38100" dir="5400000" algn="t" rotWithShape="0">
                <a:srgbClr val="E8B2CC">
                  <a:alpha val="7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字魂58号-创中黑" panose="00000500000000000000" charset="-122"/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-389" y="-1482"/>
              <a:ext cx="3131" cy="3131"/>
            </a:xfrm>
            <a:prstGeom prst="ellipse">
              <a:avLst/>
            </a:prstGeom>
            <a:gradFill>
              <a:gsLst>
                <a:gs pos="9000">
                  <a:schemeClr val="bg1">
                    <a:alpha val="0"/>
                  </a:schemeClr>
                </a:gs>
                <a:gs pos="100000">
                  <a:srgbClr val="E8B2CC"/>
                </a:gs>
              </a:gsLst>
              <a:lin ang="5400000" scaled="0"/>
            </a:gradFill>
            <a:ln>
              <a:noFill/>
            </a:ln>
            <a:effectLst>
              <a:outerShdw blurRad="1270000" dist="38100" dir="5400000" algn="t" rotWithShape="0">
                <a:srgbClr val="E8B2CC">
                  <a:alpha val="7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字魂58号-创中黑" panose="00000500000000000000" charset="-122"/>
              </a:endParaRPr>
            </a:p>
          </p:txBody>
        </p:sp>
        <p:sp>
          <p:nvSpPr>
            <p:cNvPr id="9" name="任意多边形: 形状 55"/>
            <p:cNvSpPr/>
            <p:nvPr/>
          </p:nvSpPr>
          <p:spPr>
            <a:xfrm rot="16200000">
              <a:off x="16024" y="4569"/>
              <a:ext cx="3284" cy="746"/>
            </a:xfrm>
            <a:custGeom>
              <a:avLst/>
              <a:gdLst>
                <a:gd name="connsiteX0" fmla="*/ 131114 w 2618361"/>
                <a:gd name="connsiteY0" fmla="*/ 50789 h 594771"/>
                <a:gd name="connsiteX1" fmla="*/ 237451 w 2618361"/>
                <a:gd name="connsiteY1" fmla="*/ 6042 h 594771"/>
                <a:gd name="connsiteX2" fmla="*/ 282685 w 2618361"/>
                <a:gd name="connsiteY2" fmla="*/ 1482 h 594771"/>
                <a:gd name="connsiteX3" fmla="*/ 282685 w 2618361"/>
                <a:gd name="connsiteY3" fmla="*/ 1 h 594771"/>
                <a:gd name="connsiteX4" fmla="*/ 297379 w 2618361"/>
                <a:gd name="connsiteY4" fmla="*/ 0 h 594771"/>
                <a:gd name="connsiteX5" fmla="*/ 297385 w 2618361"/>
                <a:gd name="connsiteY5" fmla="*/ 0 h 594771"/>
                <a:gd name="connsiteX6" fmla="*/ 297390 w 2618361"/>
                <a:gd name="connsiteY6" fmla="*/ 1 h 594771"/>
                <a:gd name="connsiteX7" fmla="*/ 2618361 w 2618361"/>
                <a:gd name="connsiteY7" fmla="*/ 1 h 594771"/>
                <a:gd name="connsiteX8" fmla="*/ 2618360 w 2618361"/>
                <a:gd name="connsiteY8" fmla="*/ 594771 h 594771"/>
                <a:gd name="connsiteX9" fmla="*/ 282684 w 2618361"/>
                <a:gd name="connsiteY9" fmla="*/ 594771 h 594771"/>
                <a:gd name="connsiteX10" fmla="*/ 282684 w 2618361"/>
                <a:gd name="connsiteY10" fmla="*/ 593288 h 594771"/>
                <a:gd name="connsiteX11" fmla="*/ 237452 w 2618361"/>
                <a:gd name="connsiteY11" fmla="*/ 588728 h 594771"/>
                <a:gd name="connsiteX12" fmla="*/ 0 w 2618361"/>
                <a:gd name="connsiteY12" fmla="*/ 297385 h 594771"/>
                <a:gd name="connsiteX13" fmla="*/ 131114 w 2618361"/>
                <a:gd name="connsiteY13" fmla="*/ 50789 h 594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18361" h="594771">
                  <a:moveTo>
                    <a:pt x="131114" y="50789"/>
                  </a:moveTo>
                  <a:cubicBezTo>
                    <a:pt x="162756" y="29411"/>
                    <a:pt x="198734" y="13965"/>
                    <a:pt x="237451" y="6042"/>
                  </a:cubicBezTo>
                  <a:lnTo>
                    <a:pt x="282685" y="1482"/>
                  </a:lnTo>
                  <a:lnTo>
                    <a:pt x="282685" y="1"/>
                  </a:lnTo>
                  <a:lnTo>
                    <a:pt x="297379" y="0"/>
                  </a:lnTo>
                  <a:lnTo>
                    <a:pt x="297385" y="0"/>
                  </a:lnTo>
                  <a:lnTo>
                    <a:pt x="297390" y="1"/>
                  </a:lnTo>
                  <a:lnTo>
                    <a:pt x="2618361" y="1"/>
                  </a:lnTo>
                  <a:lnTo>
                    <a:pt x="2618360" y="594771"/>
                  </a:lnTo>
                  <a:lnTo>
                    <a:pt x="282684" y="594771"/>
                  </a:lnTo>
                  <a:lnTo>
                    <a:pt x="282684" y="593288"/>
                  </a:lnTo>
                  <a:lnTo>
                    <a:pt x="237452" y="588728"/>
                  </a:lnTo>
                  <a:cubicBezTo>
                    <a:pt x="101938" y="560998"/>
                    <a:pt x="0" y="441096"/>
                    <a:pt x="0" y="297385"/>
                  </a:cubicBezTo>
                  <a:cubicBezTo>
                    <a:pt x="0" y="194735"/>
                    <a:pt x="52009" y="104231"/>
                    <a:pt x="131114" y="50789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AFD0D2"/>
                </a:gs>
                <a:gs pos="13000">
                  <a:schemeClr val="bg1">
                    <a:alpha val="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  <a:effectLst>
              <a:outerShdw blurRad="1270000" dist="38100" dir="5400000" algn="t" rotWithShape="0">
                <a:srgbClr val="AFD0D2">
                  <a:alpha val="7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字魂58号-创中黑" panose="00000500000000000000" charset="-122"/>
                <a:ea typeface="字魂58号-创中黑" panose="00000500000000000000" charset="-122"/>
                <a:cs typeface="字魂58号-创中黑" panose="00000500000000000000" charset="-122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2606" y="1098"/>
              <a:ext cx="808" cy="808"/>
            </a:xfrm>
            <a:prstGeom prst="ellipse">
              <a:avLst/>
            </a:prstGeom>
            <a:gradFill>
              <a:gsLst>
                <a:gs pos="9000">
                  <a:schemeClr val="bg1">
                    <a:alpha val="0"/>
                  </a:schemeClr>
                </a:gs>
                <a:gs pos="100000">
                  <a:srgbClr val="AFD0D2"/>
                </a:gs>
              </a:gsLst>
              <a:lin ang="5400000" scaled="0"/>
            </a:gradFill>
            <a:ln>
              <a:noFill/>
            </a:ln>
            <a:effectLst>
              <a:outerShdw blurRad="1270000" dist="38100" dir="5400000" algn="t" rotWithShape="0">
                <a:srgbClr val="AFD0D2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字魂58号-创中黑" panose="00000500000000000000" charset="-122"/>
              </a:endParaRPr>
            </a:p>
          </p:txBody>
        </p:sp>
        <p:sp>
          <p:nvSpPr>
            <p:cNvPr id="27" name="任意多边形: 形状 55"/>
            <p:cNvSpPr/>
            <p:nvPr/>
          </p:nvSpPr>
          <p:spPr>
            <a:xfrm rot="16200000">
              <a:off x="16163" y="3850"/>
              <a:ext cx="1424" cy="323"/>
            </a:xfrm>
            <a:custGeom>
              <a:avLst/>
              <a:gdLst>
                <a:gd name="connsiteX0" fmla="*/ 131114 w 2618361"/>
                <a:gd name="connsiteY0" fmla="*/ 50789 h 594771"/>
                <a:gd name="connsiteX1" fmla="*/ 237451 w 2618361"/>
                <a:gd name="connsiteY1" fmla="*/ 6042 h 594771"/>
                <a:gd name="connsiteX2" fmla="*/ 282685 w 2618361"/>
                <a:gd name="connsiteY2" fmla="*/ 1482 h 594771"/>
                <a:gd name="connsiteX3" fmla="*/ 282685 w 2618361"/>
                <a:gd name="connsiteY3" fmla="*/ 1 h 594771"/>
                <a:gd name="connsiteX4" fmla="*/ 297379 w 2618361"/>
                <a:gd name="connsiteY4" fmla="*/ 0 h 594771"/>
                <a:gd name="connsiteX5" fmla="*/ 297385 w 2618361"/>
                <a:gd name="connsiteY5" fmla="*/ 0 h 594771"/>
                <a:gd name="connsiteX6" fmla="*/ 297390 w 2618361"/>
                <a:gd name="connsiteY6" fmla="*/ 1 h 594771"/>
                <a:gd name="connsiteX7" fmla="*/ 2618361 w 2618361"/>
                <a:gd name="connsiteY7" fmla="*/ 1 h 594771"/>
                <a:gd name="connsiteX8" fmla="*/ 2618360 w 2618361"/>
                <a:gd name="connsiteY8" fmla="*/ 594771 h 594771"/>
                <a:gd name="connsiteX9" fmla="*/ 282684 w 2618361"/>
                <a:gd name="connsiteY9" fmla="*/ 594771 h 594771"/>
                <a:gd name="connsiteX10" fmla="*/ 282684 w 2618361"/>
                <a:gd name="connsiteY10" fmla="*/ 593288 h 594771"/>
                <a:gd name="connsiteX11" fmla="*/ 237452 w 2618361"/>
                <a:gd name="connsiteY11" fmla="*/ 588728 h 594771"/>
                <a:gd name="connsiteX12" fmla="*/ 0 w 2618361"/>
                <a:gd name="connsiteY12" fmla="*/ 297385 h 594771"/>
                <a:gd name="connsiteX13" fmla="*/ 131114 w 2618361"/>
                <a:gd name="connsiteY13" fmla="*/ 50789 h 594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18361" h="594771">
                  <a:moveTo>
                    <a:pt x="131114" y="50789"/>
                  </a:moveTo>
                  <a:cubicBezTo>
                    <a:pt x="162756" y="29411"/>
                    <a:pt x="198734" y="13965"/>
                    <a:pt x="237451" y="6042"/>
                  </a:cubicBezTo>
                  <a:lnTo>
                    <a:pt x="282685" y="1482"/>
                  </a:lnTo>
                  <a:lnTo>
                    <a:pt x="282685" y="1"/>
                  </a:lnTo>
                  <a:lnTo>
                    <a:pt x="297379" y="0"/>
                  </a:lnTo>
                  <a:lnTo>
                    <a:pt x="297385" y="0"/>
                  </a:lnTo>
                  <a:lnTo>
                    <a:pt x="297390" y="1"/>
                  </a:lnTo>
                  <a:lnTo>
                    <a:pt x="2618361" y="1"/>
                  </a:lnTo>
                  <a:lnTo>
                    <a:pt x="2618360" y="594771"/>
                  </a:lnTo>
                  <a:lnTo>
                    <a:pt x="282684" y="594771"/>
                  </a:lnTo>
                  <a:lnTo>
                    <a:pt x="282684" y="593288"/>
                  </a:lnTo>
                  <a:lnTo>
                    <a:pt x="237452" y="588728"/>
                  </a:lnTo>
                  <a:cubicBezTo>
                    <a:pt x="101938" y="560998"/>
                    <a:pt x="0" y="441096"/>
                    <a:pt x="0" y="297385"/>
                  </a:cubicBezTo>
                  <a:cubicBezTo>
                    <a:pt x="0" y="194735"/>
                    <a:pt x="52009" y="104231"/>
                    <a:pt x="131114" y="50789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E8B2CC"/>
                </a:gs>
                <a:gs pos="0">
                  <a:schemeClr val="bg1">
                    <a:alpha val="0"/>
                  </a:schemeClr>
                </a:gs>
              </a:gsLst>
              <a:lin ang="10800000" scaled="0"/>
            </a:gradFill>
            <a:ln>
              <a:noFill/>
            </a:ln>
            <a:effectLst>
              <a:outerShdw blurRad="1270000" dist="38100" dir="5400000" algn="t" rotWithShape="0">
                <a:srgbClr val="E8B2CC">
                  <a:alpha val="7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字魂58号-创中黑" panose="00000500000000000000" charset="-122"/>
                <a:ea typeface="字魂58号-创中黑" panose="00000500000000000000" charset="-122"/>
                <a:cs typeface="字魂58号-创中黑" panose="00000500000000000000" charset="-122"/>
              </a:endParaRPr>
            </a:p>
          </p:txBody>
        </p:sp>
        <p:grpSp>
          <p:nvGrpSpPr>
            <p:cNvPr id="69" name="图形"/>
            <p:cNvGrpSpPr/>
            <p:nvPr/>
          </p:nvGrpSpPr>
          <p:grpSpPr>
            <a:xfrm>
              <a:off x="17777" y="9120"/>
              <a:ext cx="1265" cy="907"/>
              <a:chOff x="9685868" y="541867"/>
              <a:chExt cx="834000" cy="596938"/>
            </a:xfrm>
            <a:gradFill>
              <a:gsLst>
                <a:gs pos="50000">
                  <a:srgbClr val="E8B2CC"/>
                </a:gs>
                <a:gs pos="0">
                  <a:schemeClr val="bg1">
                    <a:alpha val="100000"/>
                  </a:schemeClr>
                </a:gs>
              </a:gsLst>
              <a:lin ang="10800000"/>
            </a:gradFill>
          </p:grpSpPr>
          <p:sp>
            <p:nvSpPr>
              <p:cNvPr id="76" name="图形"/>
              <p:cNvSpPr/>
              <p:nvPr/>
            </p:nvSpPr>
            <p:spPr>
              <a:xfrm>
                <a:off x="9685868" y="541867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77" name="图形"/>
              <p:cNvSpPr/>
              <p:nvPr/>
            </p:nvSpPr>
            <p:spPr>
              <a:xfrm>
                <a:off x="9838268" y="541867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79" name="图形"/>
              <p:cNvSpPr/>
              <p:nvPr/>
            </p:nvSpPr>
            <p:spPr>
              <a:xfrm>
                <a:off x="9990668" y="541867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80" name="图形"/>
              <p:cNvSpPr/>
              <p:nvPr/>
            </p:nvSpPr>
            <p:spPr>
              <a:xfrm>
                <a:off x="10143068" y="541867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81" name="图形"/>
              <p:cNvSpPr/>
              <p:nvPr/>
            </p:nvSpPr>
            <p:spPr>
              <a:xfrm>
                <a:off x="10295468" y="541867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87" name="图形"/>
              <p:cNvSpPr/>
              <p:nvPr/>
            </p:nvSpPr>
            <p:spPr>
              <a:xfrm>
                <a:off x="10447868" y="541867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88" name="图形"/>
              <p:cNvSpPr/>
              <p:nvPr/>
            </p:nvSpPr>
            <p:spPr>
              <a:xfrm>
                <a:off x="9685868" y="716846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89" name="图形"/>
              <p:cNvSpPr/>
              <p:nvPr/>
            </p:nvSpPr>
            <p:spPr>
              <a:xfrm>
                <a:off x="9838268" y="716846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90" name="图形"/>
              <p:cNvSpPr/>
              <p:nvPr/>
            </p:nvSpPr>
            <p:spPr>
              <a:xfrm>
                <a:off x="9990668" y="716846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91" name="图形"/>
              <p:cNvSpPr/>
              <p:nvPr/>
            </p:nvSpPr>
            <p:spPr>
              <a:xfrm>
                <a:off x="10143068" y="716846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92" name="图形"/>
              <p:cNvSpPr/>
              <p:nvPr/>
            </p:nvSpPr>
            <p:spPr>
              <a:xfrm>
                <a:off x="10295468" y="716846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93" name="图形"/>
              <p:cNvSpPr/>
              <p:nvPr/>
            </p:nvSpPr>
            <p:spPr>
              <a:xfrm>
                <a:off x="10447868" y="716846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94" name="图形"/>
              <p:cNvSpPr/>
              <p:nvPr/>
            </p:nvSpPr>
            <p:spPr>
              <a:xfrm>
                <a:off x="9685868" y="891825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95" name="图形"/>
              <p:cNvSpPr/>
              <p:nvPr/>
            </p:nvSpPr>
            <p:spPr>
              <a:xfrm>
                <a:off x="9838268" y="891825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96" name="图形"/>
              <p:cNvSpPr/>
              <p:nvPr/>
            </p:nvSpPr>
            <p:spPr>
              <a:xfrm>
                <a:off x="9990668" y="891825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97" name="图形"/>
              <p:cNvSpPr/>
              <p:nvPr/>
            </p:nvSpPr>
            <p:spPr>
              <a:xfrm>
                <a:off x="10143068" y="891825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98" name="图形"/>
              <p:cNvSpPr/>
              <p:nvPr/>
            </p:nvSpPr>
            <p:spPr>
              <a:xfrm>
                <a:off x="10295468" y="891825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99" name="图形"/>
              <p:cNvSpPr/>
              <p:nvPr/>
            </p:nvSpPr>
            <p:spPr>
              <a:xfrm>
                <a:off x="10447868" y="891825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100" name="图形"/>
              <p:cNvSpPr/>
              <p:nvPr/>
            </p:nvSpPr>
            <p:spPr>
              <a:xfrm>
                <a:off x="9685868" y="1066805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101" name="图形"/>
              <p:cNvSpPr/>
              <p:nvPr/>
            </p:nvSpPr>
            <p:spPr>
              <a:xfrm>
                <a:off x="9838268" y="1066805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102" name="图形"/>
              <p:cNvSpPr/>
              <p:nvPr/>
            </p:nvSpPr>
            <p:spPr>
              <a:xfrm>
                <a:off x="9990668" y="1066805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103" name="图形"/>
              <p:cNvSpPr/>
              <p:nvPr/>
            </p:nvSpPr>
            <p:spPr>
              <a:xfrm>
                <a:off x="10143068" y="1066805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104" name="图形"/>
              <p:cNvSpPr/>
              <p:nvPr/>
            </p:nvSpPr>
            <p:spPr>
              <a:xfrm>
                <a:off x="10295468" y="1066805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105" name="图形"/>
              <p:cNvSpPr/>
              <p:nvPr/>
            </p:nvSpPr>
            <p:spPr>
              <a:xfrm>
                <a:off x="10447868" y="1066805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</p:grpSp>
        <p:sp>
          <p:nvSpPr>
            <p:cNvPr id="35" name="椭圆 34"/>
            <p:cNvSpPr/>
            <p:nvPr/>
          </p:nvSpPr>
          <p:spPr>
            <a:xfrm>
              <a:off x="15299" y="2312"/>
              <a:ext cx="339" cy="339"/>
            </a:xfrm>
            <a:prstGeom prst="ellipse">
              <a:avLst/>
            </a:prstGeom>
            <a:noFill/>
            <a:ln>
              <a:solidFill>
                <a:srgbClr val="AFD0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字魂58号-创中黑" panose="00000500000000000000" charset="-122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2020" y="8352"/>
              <a:ext cx="339" cy="339"/>
            </a:xfrm>
            <a:prstGeom prst="ellipse">
              <a:avLst/>
            </a:prstGeom>
            <a:noFill/>
            <a:ln>
              <a:solidFill>
                <a:srgbClr val="E8B2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字魂58号-创中黑" panose="00000500000000000000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-579" y="4339"/>
              <a:ext cx="998" cy="998"/>
            </a:xfrm>
            <a:prstGeom prst="ellipse">
              <a:avLst/>
            </a:prstGeom>
            <a:noFill/>
            <a:ln>
              <a:solidFill>
                <a:srgbClr val="AFD0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字魂58号-创中黑" panose="00000500000000000000" charset="-122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12961" y="-421"/>
              <a:ext cx="998" cy="998"/>
            </a:xfrm>
            <a:prstGeom prst="ellipse">
              <a:avLst/>
            </a:prstGeom>
            <a:noFill/>
            <a:ln>
              <a:solidFill>
                <a:srgbClr val="AFD0D2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FD0D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字魂58号-创中黑" panose="00000500000000000000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17640000" flipH="1" flipV="1">
              <a:off x="-1000" y="8638"/>
              <a:ext cx="3108" cy="3108"/>
            </a:xfrm>
            <a:prstGeom prst="ellipse">
              <a:avLst/>
            </a:prstGeom>
            <a:gradFill>
              <a:gsLst>
                <a:gs pos="0">
                  <a:srgbClr val="AFD0D2"/>
                </a:gs>
                <a:gs pos="81000">
                  <a:schemeClr val="bg1">
                    <a:alpha val="0"/>
                  </a:schemeClr>
                </a:gs>
              </a:gsLst>
              <a:lin ang="2700000" scaled="0"/>
            </a:gradFill>
            <a:ln>
              <a:noFill/>
            </a:ln>
            <a:effectLst>
              <a:outerShdw blurRad="1270000" dist="38100" dir="5400000" algn="t" rotWithShape="0">
                <a:srgbClr val="AFD0D2">
                  <a:alpha val="7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字魂58号-创中黑" panose="00000500000000000000" charset="-122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 rot="5400000" flipV="1">
              <a:off x="9097" y="9120"/>
              <a:ext cx="8101" cy="8101"/>
            </a:xfrm>
            <a:prstGeom prst="ellipse">
              <a:avLst/>
            </a:prstGeom>
            <a:gradFill>
              <a:gsLst>
                <a:gs pos="100000">
                  <a:srgbClr val="AFB6C9"/>
                </a:gs>
                <a:gs pos="0">
                  <a:schemeClr val="bg1">
                    <a:alpha val="0"/>
                  </a:schemeClr>
                </a:gs>
              </a:gsLst>
              <a:lin ang="10800000" scaled="0"/>
            </a:gradFill>
            <a:ln>
              <a:noFill/>
            </a:ln>
            <a:effectLst>
              <a:outerShdw blurRad="1270000" dist="38100" dir="5400000" algn="t" rotWithShape="0">
                <a:srgbClr val="AFB6C9">
                  <a:alpha val="7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字魂58号-创中黑" panose="00000500000000000000" charset="-122"/>
              </a:endParaRPr>
            </a:p>
          </p:txBody>
        </p:sp>
        <p:sp>
          <p:nvSpPr>
            <p:cNvPr id="8" name="任意多边形: 形状 55"/>
            <p:cNvSpPr/>
            <p:nvPr/>
          </p:nvSpPr>
          <p:spPr>
            <a:xfrm rot="10800000">
              <a:off x="2606" y="8352"/>
              <a:ext cx="2065" cy="366"/>
            </a:xfrm>
            <a:custGeom>
              <a:avLst/>
              <a:gdLst>
                <a:gd name="connsiteX0" fmla="*/ 131114 w 2618361"/>
                <a:gd name="connsiteY0" fmla="*/ 50789 h 594771"/>
                <a:gd name="connsiteX1" fmla="*/ 237451 w 2618361"/>
                <a:gd name="connsiteY1" fmla="*/ 6042 h 594771"/>
                <a:gd name="connsiteX2" fmla="*/ 282685 w 2618361"/>
                <a:gd name="connsiteY2" fmla="*/ 1482 h 594771"/>
                <a:gd name="connsiteX3" fmla="*/ 282685 w 2618361"/>
                <a:gd name="connsiteY3" fmla="*/ 1 h 594771"/>
                <a:gd name="connsiteX4" fmla="*/ 297379 w 2618361"/>
                <a:gd name="connsiteY4" fmla="*/ 0 h 594771"/>
                <a:gd name="connsiteX5" fmla="*/ 297385 w 2618361"/>
                <a:gd name="connsiteY5" fmla="*/ 0 h 594771"/>
                <a:gd name="connsiteX6" fmla="*/ 297390 w 2618361"/>
                <a:gd name="connsiteY6" fmla="*/ 1 h 594771"/>
                <a:gd name="connsiteX7" fmla="*/ 2618361 w 2618361"/>
                <a:gd name="connsiteY7" fmla="*/ 1 h 594771"/>
                <a:gd name="connsiteX8" fmla="*/ 2618360 w 2618361"/>
                <a:gd name="connsiteY8" fmla="*/ 594771 h 594771"/>
                <a:gd name="connsiteX9" fmla="*/ 282684 w 2618361"/>
                <a:gd name="connsiteY9" fmla="*/ 594771 h 594771"/>
                <a:gd name="connsiteX10" fmla="*/ 282684 w 2618361"/>
                <a:gd name="connsiteY10" fmla="*/ 593288 h 594771"/>
                <a:gd name="connsiteX11" fmla="*/ 237452 w 2618361"/>
                <a:gd name="connsiteY11" fmla="*/ 588728 h 594771"/>
                <a:gd name="connsiteX12" fmla="*/ 0 w 2618361"/>
                <a:gd name="connsiteY12" fmla="*/ 297385 h 594771"/>
                <a:gd name="connsiteX13" fmla="*/ 131114 w 2618361"/>
                <a:gd name="connsiteY13" fmla="*/ 50789 h 594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18361" h="594771">
                  <a:moveTo>
                    <a:pt x="131114" y="50789"/>
                  </a:moveTo>
                  <a:cubicBezTo>
                    <a:pt x="162756" y="29411"/>
                    <a:pt x="198734" y="13965"/>
                    <a:pt x="237451" y="6042"/>
                  </a:cubicBezTo>
                  <a:lnTo>
                    <a:pt x="282685" y="1482"/>
                  </a:lnTo>
                  <a:lnTo>
                    <a:pt x="282685" y="1"/>
                  </a:lnTo>
                  <a:lnTo>
                    <a:pt x="297379" y="0"/>
                  </a:lnTo>
                  <a:lnTo>
                    <a:pt x="297385" y="0"/>
                  </a:lnTo>
                  <a:lnTo>
                    <a:pt x="297390" y="1"/>
                  </a:lnTo>
                  <a:lnTo>
                    <a:pt x="2618361" y="1"/>
                  </a:lnTo>
                  <a:lnTo>
                    <a:pt x="2618360" y="594771"/>
                  </a:lnTo>
                  <a:lnTo>
                    <a:pt x="282684" y="594771"/>
                  </a:lnTo>
                  <a:lnTo>
                    <a:pt x="282684" y="593288"/>
                  </a:lnTo>
                  <a:lnTo>
                    <a:pt x="237452" y="588728"/>
                  </a:lnTo>
                  <a:cubicBezTo>
                    <a:pt x="101938" y="560998"/>
                    <a:pt x="0" y="441096"/>
                    <a:pt x="0" y="297385"/>
                  </a:cubicBezTo>
                  <a:cubicBezTo>
                    <a:pt x="0" y="194735"/>
                    <a:pt x="52009" y="104231"/>
                    <a:pt x="131114" y="50789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AFD0D2"/>
                </a:gs>
                <a:gs pos="0">
                  <a:schemeClr val="bg1">
                    <a:alpha val="0"/>
                  </a:schemeClr>
                </a:gs>
              </a:gsLst>
              <a:lin ang="10800000" scaled="0"/>
            </a:gradFill>
            <a:ln>
              <a:noFill/>
            </a:ln>
            <a:effectLst>
              <a:outerShdw blurRad="1270000" dist="38100" dir="5400000" algn="t" rotWithShape="0">
                <a:srgbClr val="E8B2CC">
                  <a:alpha val="7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字魂58号-创中黑" panose="00000500000000000000" charset="-122"/>
                <a:ea typeface="字魂58号-创中黑" panose="00000500000000000000" charset="-122"/>
                <a:cs typeface="字魂58号-创中黑" panose="00000500000000000000" charset="-122"/>
              </a:endParaRPr>
            </a:p>
          </p:txBody>
        </p:sp>
        <p:sp>
          <p:nvSpPr>
            <p:cNvPr id="11" name="任意多边形: 形状 55"/>
            <p:cNvSpPr/>
            <p:nvPr/>
          </p:nvSpPr>
          <p:spPr>
            <a:xfrm rot="10800000">
              <a:off x="13959" y="2407"/>
              <a:ext cx="846" cy="150"/>
            </a:xfrm>
            <a:custGeom>
              <a:avLst/>
              <a:gdLst>
                <a:gd name="connsiteX0" fmla="*/ 131114 w 2618361"/>
                <a:gd name="connsiteY0" fmla="*/ 50789 h 594771"/>
                <a:gd name="connsiteX1" fmla="*/ 237451 w 2618361"/>
                <a:gd name="connsiteY1" fmla="*/ 6042 h 594771"/>
                <a:gd name="connsiteX2" fmla="*/ 282685 w 2618361"/>
                <a:gd name="connsiteY2" fmla="*/ 1482 h 594771"/>
                <a:gd name="connsiteX3" fmla="*/ 282685 w 2618361"/>
                <a:gd name="connsiteY3" fmla="*/ 1 h 594771"/>
                <a:gd name="connsiteX4" fmla="*/ 297379 w 2618361"/>
                <a:gd name="connsiteY4" fmla="*/ 0 h 594771"/>
                <a:gd name="connsiteX5" fmla="*/ 297385 w 2618361"/>
                <a:gd name="connsiteY5" fmla="*/ 0 h 594771"/>
                <a:gd name="connsiteX6" fmla="*/ 297390 w 2618361"/>
                <a:gd name="connsiteY6" fmla="*/ 1 h 594771"/>
                <a:gd name="connsiteX7" fmla="*/ 2618361 w 2618361"/>
                <a:gd name="connsiteY7" fmla="*/ 1 h 594771"/>
                <a:gd name="connsiteX8" fmla="*/ 2618360 w 2618361"/>
                <a:gd name="connsiteY8" fmla="*/ 594771 h 594771"/>
                <a:gd name="connsiteX9" fmla="*/ 282684 w 2618361"/>
                <a:gd name="connsiteY9" fmla="*/ 594771 h 594771"/>
                <a:gd name="connsiteX10" fmla="*/ 282684 w 2618361"/>
                <a:gd name="connsiteY10" fmla="*/ 593288 h 594771"/>
                <a:gd name="connsiteX11" fmla="*/ 237452 w 2618361"/>
                <a:gd name="connsiteY11" fmla="*/ 588728 h 594771"/>
                <a:gd name="connsiteX12" fmla="*/ 0 w 2618361"/>
                <a:gd name="connsiteY12" fmla="*/ 297385 h 594771"/>
                <a:gd name="connsiteX13" fmla="*/ 131114 w 2618361"/>
                <a:gd name="connsiteY13" fmla="*/ 50789 h 594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18361" h="594771">
                  <a:moveTo>
                    <a:pt x="131114" y="50789"/>
                  </a:moveTo>
                  <a:cubicBezTo>
                    <a:pt x="162756" y="29411"/>
                    <a:pt x="198734" y="13965"/>
                    <a:pt x="237451" y="6042"/>
                  </a:cubicBezTo>
                  <a:lnTo>
                    <a:pt x="282685" y="1482"/>
                  </a:lnTo>
                  <a:lnTo>
                    <a:pt x="282685" y="1"/>
                  </a:lnTo>
                  <a:lnTo>
                    <a:pt x="297379" y="0"/>
                  </a:lnTo>
                  <a:lnTo>
                    <a:pt x="297385" y="0"/>
                  </a:lnTo>
                  <a:lnTo>
                    <a:pt x="297390" y="1"/>
                  </a:lnTo>
                  <a:lnTo>
                    <a:pt x="2618361" y="1"/>
                  </a:lnTo>
                  <a:lnTo>
                    <a:pt x="2618360" y="594771"/>
                  </a:lnTo>
                  <a:lnTo>
                    <a:pt x="282684" y="594771"/>
                  </a:lnTo>
                  <a:lnTo>
                    <a:pt x="282684" y="593288"/>
                  </a:lnTo>
                  <a:lnTo>
                    <a:pt x="237452" y="588728"/>
                  </a:lnTo>
                  <a:cubicBezTo>
                    <a:pt x="101938" y="560998"/>
                    <a:pt x="0" y="441096"/>
                    <a:pt x="0" y="297385"/>
                  </a:cubicBezTo>
                  <a:cubicBezTo>
                    <a:pt x="0" y="194735"/>
                    <a:pt x="52009" y="104231"/>
                    <a:pt x="131114" y="50789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E8B2CC"/>
                </a:gs>
                <a:gs pos="0">
                  <a:schemeClr val="bg1">
                    <a:alpha val="0"/>
                  </a:schemeClr>
                </a:gs>
              </a:gsLst>
              <a:lin ang="10800000" scaled="0"/>
            </a:gradFill>
            <a:ln>
              <a:noFill/>
            </a:ln>
            <a:effectLst>
              <a:outerShdw blurRad="1270000" dist="38100" dir="5400000" algn="t" rotWithShape="0">
                <a:srgbClr val="E8B2CC">
                  <a:alpha val="7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字魂58号-创中黑" panose="00000500000000000000" charset="-122"/>
                <a:ea typeface="字魂58号-创中黑" panose="00000500000000000000" charset="-122"/>
                <a:cs typeface="字魂58号-创中黑" panose="00000500000000000000" charset="-122"/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>
          <a:xfrm>
            <a:off x="409575" y="482600"/>
            <a:ext cx="11292840" cy="581279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270000" dist="38100" dir="2700000" algn="tl" rotWithShape="0">
              <a:srgbClr val="AFB6C9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字魂58号-创中黑" panose="00000500000000000000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8230235" y="-267335"/>
            <a:ext cx="4208780" cy="7035800"/>
            <a:chOff x="12961" y="-421"/>
            <a:chExt cx="6628" cy="11080"/>
          </a:xfrm>
        </p:grpSpPr>
        <p:sp>
          <p:nvSpPr>
            <p:cNvPr id="4" name="任意多边形: 形状 55"/>
            <p:cNvSpPr/>
            <p:nvPr/>
          </p:nvSpPr>
          <p:spPr>
            <a:xfrm rot="10800000" flipH="1">
              <a:off x="14844" y="8616"/>
              <a:ext cx="3585" cy="1007"/>
            </a:xfrm>
            <a:custGeom>
              <a:avLst/>
              <a:gdLst>
                <a:gd name="connsiteX0" fmla="*/ 131114 w 2618361"/>
                <a:gd name="connsiteY0" fmla="*/ 50789 h 594771"/>
                <a:gd name="connsiteX1" fmla="*/ 237451 w 2618361"/>
                <a:gd name="connsiteY1" fmla="*/ 6042 h 594771"/>
                <a:gd name="connsiteX2" fmla="*/ 282685 w 2618361"/>
                <a:gd name="connsiteY2" fmla="*/ 1482 h 594771"/>
                <a:gd name="connsiteX3" fmla="*/ 282685 w 2618361"/>
                <a:gd name="connsiteY3" fmla="*/ 1 h 594771"/>
                <a:gd name="connsiteX4" fmla="*/ 297379 w 2618361"/>
                <a:gd name="connsiteY4" fmla="*/ 0 h 594771"/>
                <a:gd name="connsiteX5" fmla="*/ 297385 w 2618361"/>
                <a:gd name="connsiteY5" fmla="*/ 0 h 594771"/>
                <a:gd name="connsiteX6" fmla="*/ 297390 w 2618361"/>
                <a:gd name="connsiteY6" fmla="*/ 1 h 594771"/>
                <a:gd name="connsiteX7" fmla="*/ 2618361 w 2618361"/>
                <a:gd name="connsiteY7" fmla="*/ 1 h 594771"/>
                <a:gd name="connsiteX8" fmla="*/ 2618360 w 2618361"/>
                <a:gd name="connsiteY8" fmla="*/ 594771 h 594771"/>
                <a:gd name="connsiteX9" fmla="*/ 282684 w 2618361"/>
                <a:gd name="connsiteY9" fmla="*/ 594771 h 594771"/>
                <a:gd name="connsiteX10" fmla="*/ 282684 w 2618361"/>
                <a:gd name="connsiteY10" fmla="*/ 593288 h 594771"/>
                <a:gd name="connsiteX11" fmla="*/ 237452 w 2618361"/>
                <a:gd name="connsiteY11" fmla="*/ 588728 h 594771"/>
                <a:gd name="connsiteX12" fmla="*/ 0 w 2618361"/>
                <a:gd name="connsiteY12" fmla="*/ 297385 h 594771"/>
                <a:gd name="connsiteX13" fmla="*/ 131114 w 2618361"/>
                <a:gd name="connsiteY13" fmla="*/ 50789 h 594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18361" h="594771">
                  <a:moveTo>
                    <a:pt x="131114" y="50789"/>
                  </a:moveTo>
                  <a:cubicBezTo>
                    <a:pt x="162756" y="29411"/>
                    <a:pt x="198734" y="13965"/>
                    <a:pt x="237451" y="6042"/>
                  </a:cubicBezTo>
                  <a:lnTo>
                    <a:pt x="282685" y="1482"/>
                  </a:lnTo>
                  <a:lnTo>
                    <a:pt x="282685" y="1"/>
                  </a:lnTo>
                  <a:lnTo>
                    <a:pt x="297379" y="0"/>
                  </a:lnTo>
                  <a:lnTo>
                    <a:pt x="297385" y="0"/>
                  </a:lnTo>
                  <a:lnTo>
                    <a:pt x="297390" y="1"/>
                  </a:lnTo>
                  <a:lnTo>
                    <a:pt x="2618361" y="1"/>
                  </a:lnTo>
                  <a:lnTo>
                    <a:pt x="2618360" y="594771"/>
                  </a:lnTo>
                  <a:lnTo>
                    <a:pt x="282684" y="594771"/>
                  </a:lnTo>
                  <a:lnTo>
                    <a:pt x="282684" y="593288"/>
                  </a:lnTo>
                  <a:lnTo>
                    <a:pt x="237452" y="588728"/>
                  </a:lnTo>
                  <a:cubicBezTo>
                    <a:pt x="101938" y="560998"/>
                    <a:pt x="0" y="441096"/>
                    <a:pt x="0" y="297385"/>
                  </a:cubicBezTo>
                  <a:cubicBezTo>
                    <a:pt x="0" y="194735"/>
                    <a:pt x="52009" y="104231"/>
                    <a:pt x="131114" y="50789"/>
                  </a:cubicBezTo>
                  <a:close/>
                </a:path>
              </a:pathLst>
            </a:custGeom>
            <a:gradFill flip="none" rotWithShape="1">
              <a:gsLst>
                <a:gs pos="98000">
                  <a:srgbClr val="E8B2CC"/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字魂58号-创中黑" panose="00000500000000000000" charset="-122"/>
                <a:ea typeface="字魂58号-创中黑" panose="00000500000000000000" charset="-122"/>
                <a:cs typeface="字魂58号-创中黑" panose="00000500000000000000" charset="-122"/>
              </a:endParaRPr>
            </a:p>
          </p:txBody>
        </p:sp>
        <p:sp>
          <p:nvSpPr>
            <p:cNvPr id="5" name="任意多边形: 形状 55"/>
            <p:cNvSpPr/>
            <p:nvPr/>
          </p:nvSpPr>
          <p:spPr>
            <a:xfrm rot="10800000" flipH="1">
              <a:off x="13743" y="10143"/>
              <a:ext cx="2235" cy="516"/>
            </a:xfrm>
            <a:custGeom>
              <a:avLst/>
              <a:gdLst>
                <a:gd name="connsiteX0" fmla="*/ 131114 w 2618361"/>
                <a:gd name="connsiteY0" fmla="*/ 50789 h 594771"/>
                <a:gd name="connsiteX1" fmla="*/ 237451 w 2618361"/>
                <a:gd name="connsiteY1" fmla="*/ 6042 h 594771"/>
                <a:gd name="connsiteX2" fmla="*/ 282685 w 2618361"/>
                <a:gd name="connsiteY2" fmla="*/ 1482 h 594771"/>
                <a:gd name="connsiteX3" fmla="*/ 282685 w 2618361"/>
                <a:gd name="connsiteY3" fmla="*/ 1 h 594771"/>
                <a:gd name="connsiteX4" fmla="*/ 297379 w 2618361"/>
                <a:gd name="connsiteY4" fmla="*/ 0 h 594771"/>
                <a:gd name="connsiteX5" fmla="*/ 297385 w 2618361"/>
                <a:gd name="connsiteY5" fmla="*/ 0 h 594771"/>
                <a:gd name="connsiteX6" fmla="*/ 297390 w 2618361"/>
                <a:gd name="connsiteY6" fmla="*/ 1 h 594771"/>
                <a:gd name="connsiteX7" fmla="*/ 2618361 w 2618361"/>
                <a:gd name="connsiteY7" fmla="*/ 1 h 594771"/>
                <a:gd name="connsiteX8" fmla="*/ 2618360 w 2618361"/>
                <a:gd name="connsiteY8" fmla="*/ 594771 h 594771"/>
                <a:gd name="connsiteX9" fmla="*/ 282684 w 2618361"/>
                <a:gd name="connsiteY9" fmla="*/ 594771 h 594771"/>
                <a:gd name="connsiteX10" fmla="*/ 282684 w 2618361"/>
                <a:gd name="connsiteY10" fmla="*/ 593288 h 594771"/>
                <a:gd name="connsiteX11" fmla="*/ 237452 w 2618361"/>
                <a:gd name="connsiteY11" fmla="*/ 588728 h 594771"/>
                <a:gd name="connsiteX12" fmla="*/ 0 w 2618361"/>
                <a:gd name="connsiteY12" fmla="*/ 297385 h 594771"/>
                <a:gd name="connsiteX13" fmla="*/ 131114 w 2618361"/>
                <a:gd name="connsiteY13" fmla="*/ 50789 h 594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18361" h="594771">
                  <a:moveTo>
                    <a:pt x="131114" y="50789"/>
                  </a:moveTo>
                  <a:cubicBezTo>
                    <a:pt x="162756" y="29411"/>
                    <a:pt x="198734" y="13965"/>
                    <a:pt x="237451" y="6042"/>
                  </a:cubicBezTo>
                  <a:lnTo>
                    <a:pt x="282685" y="1482"/>
                  </a:lnTo>
                  <a:lnTo>
                    <a:pt x="282685" y="1"/>
                  </a:lnTo>
                  <a:lnTo>
                    <a:pt x="297379" y="0"/>
                  </a:lnTo>
                  <a:lnTo>
                    <a:pt x="297385" y="0"/>
                  </a:lnTo>
                  <a:lnTo>
                    <a:pt x="297390" y="1"/>
                  </a:lnTo>
                  <a:lnTo>
                    <a:pt x="2618361" y="1"/>
                  </a:lnTo>
                  <a:lnTo>
                    <a:pt x="2618360" y="594771"/>
                  </a:lnTo>
                  <a:lnTo>
                    <a:pt x="282684" y="594771"/>
                  </a:lnTo>
                  <a:lnTo>
                    <a:pt x="282684" y="593288"/>
                  </a:lnTo>
                  <a:lnTo>
                    <a:pt x="237452" y="588728"/>
                  </a:lnTo>
                  <a:cubicBezTo>
                    <a:pt x="101938" y="560998"/>
                    <a:pt x="0" y="441096"/>
                    <a:pt x="0" y="297385"/>
                  </a:cubicBezTo>
                  <a:cubicBezTo>
                    <a:pt x="0" y="194735"/>
                    <a:pt x="52009" y="104231"/>
                    <a:pt x="131114" y="50789"/>
                  </a:cubicBezTo>
                  <a:close/>
                </a:path>
              </a:pathLst>
            </a:custGeom>
            <a:gradFill flip="none" rotWithShape="1">
              <a:gsLst>
                <a:gs pos="98000">
                  <a:srgbClr val="AFD0D2"/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字魂58号-创中黑" panose="00000500000000000000" charset="-122"/>
                <a:ea typeface="字魂58号-创中黑" panose="00000500000000000000" charset="-122"/>
                <a:cs typeface="字魂58号-创中黑" panose="00000500000000000000" charset="-122"/>
              </a:endParaRPr>
            </a:p>
          </p:txBody>
        </p:sp>
        <p:grpSp>
          <p:nvGrpSpPr>
            <p:cNvPr id="69" name="图形"/>
            <p:cNvGrpSpPr/>
            <p:nvPr/>
          </p:nvGrpSpPr>
          <p:grpSpPr>
            <a:xfrm>
              <a:off x="16521" y="1343"/>
              <a:ext cx="1536" cy="1102"/>
              <a:chOff x="9685868" y="541867"/>
              <a:chExt cx="834000" cy="596938"/>
            </a:xfrm>
            <a:gradFill>
              <a:gsLst>
                <a:gs pos="69000">
                  <a:srgbClr val="E8B2CC"/>
                </a:gs>
                <a:gs pos="0">
                  <a:schemeClr val="bg1"/>
                </a:gs>
              </a:gsLst>
              <a:lin ang="10800000"/>
            </a:gradFill>
          </p:grpSpPr>
          <p:sp>
            <p:nvSpPr>
              <p:cNvPr id="76" name="图形"/>
              <p:cNvSpPr/>
              <p:nvPr/>
            </p:nvSpPr>
            <p:spPr>
              <a:xfrm>
                <a:off x="9685868" y="541867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77" name="图形"/>
              <p:cNvSpPr/>
              <p:nvPr/>
            </p:nvSpPr>
            <p:spPr>
              <a:xfrm>
                <a:off x="9838268" y="541867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79" name="图形"/>
              <p:cNvSpPr/>
              <p:nvPr/>
            </p:nvSpPr>
            <p:spPr>
              <a:xfrm>
                <a:off x="9990668" y="541867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80" name="图形"/>
              <p:cNvSpPr/>
              <p:nvPr/>
            </p:nvSpPr>
            <p:spPr>
              <a:xfrm>
                <a:off x="10143068" y="541867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81" name="图形"/>
              <p:cNvSpPr/>
              <p:nvPr/>
            </p:nvSpPr>
            <p:spPr>
              <a:xfrm>
                <a:off x="10295468" y="541867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87" name="图形"/>
              <p:cNvSpPr/>
              <p:nvPr/>
            </p:nvSpPr>
            <p:spPr>
              <a:xfrm>
                <a:off x="10447868" y="541867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88" name="图形"/>
              <p:cNvSpPr/>
              <p:nvPr/>
            </p:nvSpPr>
            <p:spPr>
              <a:xfrm>
                <a:off x="9685868" y="716846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89" name="图形"/>
              <p:cNvSpPr/>
              <p:nvPr/>
            </p:nvSpPr>
            <p:spPr>
              <a:xfrm>
                <a:off x="9838268" y="716846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90" name="图形"/>
              <p:cNvSpPr/>
              <p:nvPr/>
            </p:nvSpPr>
            <p:spPr>
              <a:xfrm>
                <a:off x="9990668" y="716846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91" name="图形"/>
              <p:cNvSpPr/>
              <p:nvPr/>
            </p:nvSpPr>
            <p:spPr>
              <a:xfrm>
                <a:off x="10143068" y="716846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92" name="图形"/>
              <p:cNvSpPr/>
              <p:nvPr/>
            </p:nvSpPr>
            <p:spPr>
              <a:xfrm>
                <a:off x="10295468" y="716846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93" name="图形"/>
              <p:cNvSpPr/>
              <p:nvPr/>
            </p:nvSpPr>
            <p:spPr>
              <a:xfrm>
                <a:off x="10447868" y="716846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94" name="图形"/>
              <p:cNvSpPr/>
              <p:nvPr/>
            </p:nvSpPr>
            <p:spPr>
              <a:xfrm>
                <a:off x="9685868" y="891825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95" name="图形"/>
              <p:cNvSpPr/>
              <p:nvPr/>
            </p:nvSpPr>
            <p:spPr>
              <a:xfrm>
                <a:off x="9838268" y="891825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96" name="图形"/>
              <p:cNvSpPr/>
              <p:nvPr/>
            </p:nvSpPr>
            <p:spPr>
              <a:xfrm>
                <a:off x="9990668" y="891825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97" name="图形"/>
              <p:cNvSpPr/>
              <p:nvPr/>
            </p:nvSpPr>
            <p:spPr>
              <a:xfrm>
                <a:off x="10143068" y="891825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98" name="图形"/>
              <p:cNvSpPr/>
              <p:nvPr/>
            </p:nvSpPr>
            <p:spPr>
              <a:xfrm>
                <a:off x="10295468" y="891825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99" name="图形"/>
              <p:cNvSpPr/>
              <p:nvPr/>
            </p:nvSpPr>
            <p:spPr>
              <a:xfrm>
                <a:off x="10447868" y="891825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100" name="图形"/>
              <p:cNvSpPr/>
              <p:nvPr/>
            </p:nvSpPr>
            <p:spPr>
              <a:xfrm>
                <a:off x="9685868" y="1066805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101" name="图形"/>
              <p:cNvSpPr/>
              <p:nvPr/>
            </p:nvSpPr>
            <p:spPr>
              <a:xfrm>
                <a:off x="9838268" y="1066805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102" name="图形"/>
              <p:cNvSpPr/>
              <p:nvPr/>
            </p:nvSpPr>
            <p:spPr>
              <a:xfrm>
                <a:off x="9990668" y="1066805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103" name="图形"/>
              <p:cNvSpPr/>
              <p:nvPr/>
            </p:nvSpPr>
            <p:spPr>
              <a:xfrm>
                <a:off x="10143068" y="1066805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104" name="图形"/>
              <p:cNvSpPr/>
              <p:nvPr/>
            </p:nvSpPr>
            <p:spPr>
              <a:xfrm>
                <a:off x="10295468" y="1066805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105" name="图形"/>
              <p:cNvSpPr/>
              <p:nvPr/>
            </p:nvSpPr>
            <p:spPr>
              <a:xfrm>
                <a:off x="10447868" y="1066805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</p:grpSp>
        <p:sp>
          <p:nvSpPr>
            <p:cNvPr id="35" name="椭圆 34"/>
            <p:cNvSpPr/>
            <p:nvPr/>
          </p:nvSpPr>
          <p:spPr>
            <a:xfrm>
              <a:off x="15299" y="2312"/>
              <a:ext cx="339" cy="339"/>
            </a:xfrm>
            <a:prstGeom prst="ellipse">
              <a:avLst/>
            </a:prstGeom>
            <a:noFill/>
            <a:ln>
              <a:solidFill>
                <a:srgbClr val="E8B2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字魂58号-创中黑" panose="00000500000000000000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2961" y="-421"/>
              <a:ext cx="998" cy="998"/>
            </a:xfrm>
            <a:prstGeom prst="ellipse">
              <a:avLst/>
            </a:prstGeom>
            <a:noFill/>
            <a:ln>
              <a:solidFill>
                <a:srgbClr val="AFD0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字魂58号-创中黑" panose="00000500000000000000" charset="-122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18731" y="4339"/>
              <a:ext cx="858" cy="858"/>
            </a:xfrm>
            <a:prstGeom prst="ellipse">
              <a:avLst/>
            </a:prstGeom>
            <a:noFill/>
            <a:ln>
              <a:solidFill>
                <a:srgbClr val="AFD0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字魂58号-创中黑" panose="00000500000000000000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-1165225" y="0"/>
            <a:ext cx="3162935" cy="8202930"/>
            <a:chOff x="-1835" y="0"/>
            <a:chExt cx="4981" cy="12918"/>
          </a:xfrm>
        </p:grpSpPr>
        <p:sp>
          <p:nvSpPr>
            <p:cNvPr id="18" name="任意多边形: 形状 55"/>
            <p:cNvSpPr/>
            <p:nvPr/>
          </p:nvSpPr>
          <p:spPr>
            <a:xfrm rot="16200000">
              <a:off x="-387" y="1256"/>
              <a:ext cx="3775" cy="1263"/>
            </a:xfrm>
            <a:custGeom>
              <a:avLst/>
              <a:gdLst>
                <a:gd name="connsiteX0" fmla="*/ 131114 w 2618361"/>
                <a:gd name="connsiteY0" fmla="*/ 50789 h 594771"/>
                <a:gd name="connsiteX1" fmla="*/ 237451 w 2618361"/>
                <a:gd name="connsiteY1" fmla="*/ 6042 h 594771"/>
                <a:gd name="connsiteX2" fmla="*/ 282685 w 2618361"/>
                <a:gd name="connsiteY2" fmla="*/ 1482 h 594771"/>
                <a:gd name="connsiteX3" fmla="*/ 282685 w 2618361"/>
                <a:gd name="connsiteY3" fmla="*/ 1 h 594771"/>
                <a:gd name="connsiteX4" fmla="*/ 297379 w 2618361"/>
                <a:gd name="connsiteY4" fmla="*/ 0 h 594771"/>
                <a:gd name="connsiteX5" fmla="*/ 297385 w 2618361"/>
                <a:gd name="connsiteY5" fmla="*/ 0 h 594771"/>
                <a:gd name="connsiteX6" fmla="*/ 297390 w 2618361"/>
                <a:gd name="connsiteY6" fmla="*/ 1 h 594771"/>
                <a:gd name="connsiteX7" fmla="*/ 2618361 w 2618361"/>
                <a:gd name="connsiteY7" fmla="*/ 1 h 594771"/>
                <a:gd name="connsiteX8" fmla="*/ 2618360 w 2618361"/>
                <a:gd name="connsiteY8" fmla="*/ 594771 h 594771"/>
                <a:gd name="connsiteX9" fmla="*/ 282684 w 2618361"/>
                <a:gd name="connsiteY9" fmla="*/ 594771 h 594771"/>
                <a:gd name="connsiteX10" fmla="*/ 282684 w 2618361"/>
                <a:gd name="connsiteY10" fmla="*/ 593288 h 594771"/>
                <a:gd name="connsiteX11" fmla="*/ 237452 w 2618361"/>
                <a:gd name="connsiteY11" fmla="*/ 588728 h 594771"/>
                <a:gd name="connsiteX12" fmla="*/ 0 w 2618361"/>
                <a:gd name="connsiteY12" fmla="*/ 297385 h 594771"/>
                <a:gd name="connsiteX13" fmla="*/ 131114 w 2618361"/>
                <a:gd name="connsiteY13" fmla="*/ 50789 h 594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18361" h="594771">
                  <a:moveTo>
                    <a:pt x="131114" y="50789"/>
                  </a:moveTo>
                  <a:cubicBezTo>
                    <a:pt x="162756" y="29411"/>
                    <a:pt x="198734" y="13965"/>
                    <a:pt x="237451" y="6042"/>
                  </a:cubicBezTo>
                  <a:lnTo>
                    <a:pt x="282685" y="1482"/>
                  </a:lnTo>
                  <a:lnTo>
                    <a:pt x="282685" y="1"/>
                  </a:lnTo>
                  <a:lnTo>
                    <a:pt x="297379" y="0"/>
                  </a:lnTo>
                  <a:lnTo>
                    <a:pt x="297385" y="0"/>
                  </a:lnTo>
                  <a:lnTo>
                    <a:pt x="297390" y="1"/>
                  </a:lnTo>
                  <a:lnTo>
                    <a:pt x="2618361" y="1"/>
                  </a:lnTo>
                  <a:lnTo>
                    <a:pt x="2618360" y="594771"/>
                  </a:lnTo>
                  <a:lnTo>
                    <a:pt x="282684" y="594771"/>
                  </a:lnTo>
                  <a:lnTo>
                    <a:pt x="282684" y="593288"/>
                  </a:lnTo>
                  <a:lnTo>
                    <a:pt x="237452" y="588728"/>
                  </a:lnTo>
                  <a:cubicBezTo>
                    <a:pt x="101938" y="560998"/>
                    <a:pt x="0" y="441096"/>
                    <a:pt x="0" y="297385"/>
                  </a:cubicBezTo>
                  <a:cubicBezTo>
                    <a:pt x="0" y="194735"/>
                    <a:pt x="52009" y="104231"/>
                    <a:pt x="131114" y="50789"/>
                  </a:cubicBezTo>
                  <a:close/>
                </a:path>
              </a:pathLst>
            </a:custGeom>
            <a:gradFill flip="none" rotWithShape="1">
              <a:gsLst>
                <a:gs pos="93000">
                  <a:srgbClr val="AFD0D2"/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字魂58号-创中黑" panose="00000500000000000000" charset="-122"/>
                <a:ea typeface="字魂58号-创中黑" panose="00000500000000000000" charset="-122"/>
                <a:cs typeface="字魂58号-创中黑" panose="00000500000000000000" charset="-122"/>
              </a:endParaRPr>
            </a:p>
          </p:txBody>
        </p:sp>
        <p:sp>
          <p:nvSpPr>
            <p:cNvPr id="2" name="任意多边形: 形状 55"/>
            <p:cNvSpPr/>
            <p:nvPr/>
          </p:nvSpPr>
          <p:spPr>
            <a:xfrm rot="16200000">
              <a:off x="1977" y="1306"/>
              <a:ext cx="1652" cy="687"/>
            </a:xfrm>
            <a:custGeom>
              <a:avLst/>
              <a:gdLst>
                <a:gd name="connsiteX0" fmla="*/ 131114 w 2618361"/>
                <a:gd name="connsiteY0" fmla="*/ 50789 h 594771"/>
                <a:gd name="connsiteX1" fmla="*/ 237451 w 2618361"/>
                <a:gd name="connsiteY1" fmla="*/ 6042 h 594771"/>
                <a:gd name="connsiteX2" fmla="*/ 282685 w 2618361"/>
                <a:gd name="connsiteY2" fmla="*/ 1482 h 594771"/>
                <a:gd name="connsiteX3" fmla="*/ 282685 w 2618361"/>
                <a:gd name="connsiteY3" fmla="*/ 1 h 594771"/>
                <a:gd name="connsiteX4" fmla="*/ 297379 w 2618361"/>
                <a:gd name="connsiteY4" fmla="*/ 0 h 594771"/>
                <a:gd name="connsiteX5" fmla="*/ 297385 w 2618361"/>
                <a:gd name="connsiteY5" fmla="*/ 0 h 594771"/>
                <a:gd name="connsiteX6" fmla="*/ 297390 w 2618361"/>
                <a:gd name="connsiteY6" fmla="*/ 1 h 594771"/>
                <a:gd name="connsiteX7" fmla="*/ 2618361 w 2618361"/>
                <a:gd name="connsiteY7" fmla="*/ 1 h 594771"/>
                <a:gd name="connsiteX8" fmla="*/ 2618360 w 2618361"/>
                <a:gd name="connsiteY8" fmla="*/ 594771 h 594771"/>
                <a:gd name="connsiteX9" fmla="*/ 282684 w 2618361"/>
                <a:gd name="connsiteY9" fmla="*/ 594771 h 594771"/>
                <a:gd name="connsiteX10" fmla="*/ 282684 w 2618361"/>
                <a:gd name="connsiteY10" fmla="*/ 593288 h 594771"/>
                <a:gd name="connsiteX11" fmla="*/ 237452 w 2618361"/>
                <a:gd name="connsiteY11" fmla="*/ 588728 h 594771"/>
                <a:gd name="connsiteX12" fmla="*/ 0 w 2618361"/>
                <a:gd name="connsiteY12" fmla="*/ 297385 h 594771"/>
                <a:gd name="connsiteX13" fmla="*/ 131114 w 2618361"/>
                <a:gd name="connsiteY13" fmla="*/ 50789 h 594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18361" h="594771">
                  <a:moveTo>
                    <a:pt x="131114" y="50789"/>
                  </a:moveTo>
                  <a:cubicBezTo>
                    <a:pt x="162756" y="29411"/>
                    <a:pt x="198734" y="13965"/>
                    <a:pt x="237451" y="6042"/>
                  </a:cubicBezTo>
                  <a:lnTo>
                    <a:pt x="282685" y="1482"/>
                  </a:lnTo>
                  <a:lnTo>
                    <a:pt x="282685" y="1"/>
                  </a:lnTo>
                  <a:lnTo>
                    <a:pt x="297379" y="0"/>
                  </a:lnTo>
                  <a:lnTo>
                    <a:pt x="297385" y="0"/>
                  </a:lnTo>
                  <a:lnTo>
                    <a:pt x="297390" y="1"/>
                  </a:lnTo>
                  <a:lnTo>
                    <a:pt x="2618361" y="1"/>
                  </a:lnTo>
                  <a:lnTo>
                    <a:pt x="2618360" y="594771"/>
                  </a:lnTo>
                  <a:lnTo>
                    <a:pt x="282684" y="594771"/>
                  </a:lnTo>
                  <a:lnTo>
                    <a:pt x="282684" y="593288"/>
                  </a:lnTo>
                  <a:lnTo>
                    <a:pt x="237452" y="588728"/>
                  </a:lnTo>
                  <a:cubicBezTo>
                    <a:pt x="101938" y="560998"/>
                    <a:pt x="0" y="441096"/>
                    <a:pt x="0" y="297385"/>
                  </a:cubicBezTo>
                  <a:cubicBezTo>
                    <a:pt x="0" y="194735"/>
                    <a:pt x="52009" y="104231"/>
                    <a:pt x="131114" y="50789"/>
                  </a:cubicBezTo>
                  <a:close/>
                </a:path>
              </a:pathLst>
            </a:custGeom>
            <a:gradFill flip="none" rotWithShape="1">
              <a:gsLst>
                <a:gs pos="93000">
                  <a:srgbClr val="E8B2CC"/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字魂58号-创中黑" panose="00000500000000000000" charset="-122"/>
                <a:ea typeface="字魂58号-创中黑" panose="00000500000000000000" charset="-122"/>
                <a:cs typeface="字魂58号-创中黑" panose="00000500000000000000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 rot="10140000" flipV="1">
              <a:off x="-1543" y="8534"/>
              <a:ext cx="4037" cy="4037"/>
            </a:xfrm>
            <a:prstGeom prst="ellipse">
              <a:avLst/>
            </a:prstGeom>
            <a:gradFill>
              <a:gsLst>
                <a:gs pos="0">
                  <a:srgbClr val="E8B2CC"/>
                </a:gs>
                <a:gs pos="100000">
                  <a:schemeClr val="bg1">
                    <a:alpha val="0"/>
                  </a:schemeClr>
                </a:gs>
              </a:gsLst>
              <a:lin ang="27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字魂58号-创中黑" panose="00000500000000000000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-1835" y="8298"/>
              <a:ext cx="4621" cy="4621"/>
            </a:xfrm>
            <a:prstGeom prst="ellipse">
              <a:avLst/>
            </a:prstGeom>
            <a:noFill/>
            <a:ln w="19050">
              <a:solidFill>
                <a:srgbClr val="E8B2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字魂58号-创中黑" panose="00000500000000000000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-579" y="4339"/>
              <a:ext cx="998" cy="998"/>
            </a:xfrm>
            <a:prstGeom prst="ellipse">
              <a:avLst/>
            </a:prstGeom>
            <a:noFill/>
            <a:ln>
              <a:solidFill>
                <a:srgbClr val="AFD0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字魂58号-创中黑" panose="00000500000000000000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804670" y="5757545"/>
            <a:ext cx="7366000" cy="76200"/>
            <a:chOff x="1750" y="9475"/>
            <a:chExt cx="15996" cy="120"/>
          </a:xfrm>
        </p:grpSpPr>
        <p:sp>
          <p:nvSpPr>
            <p:cNvPr id="53" name="图形"/>
            <p:cNvSpPr/>
            <p:nvPr/>
          </p:nvSpPr>
          <p:spPr>
            <a:xfrm flipH="1">
              <a:off x="5719" y="9475"/>
              <a:ext cx="120" cy="120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字魂58号-创中黑" panose="00000500000000000000" charset="-122"/>
              </a:endParaRPr>
            </a:p>
          </p:txBody>
        </p:sp>
        <p:sp>
          <p:nvSpPr>
            <p:cNvPr id="54" name="图形"/>
            <p:cNvSpPr/>
            <p:nvPr/>
          </p:nvSpPr>
          <p:spPr>
            <a:xfrm flipH="1">
              <a:off x="7042" y="9475"/>
              <a:ext cx="120" cy="120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字魂58号-创中黑" panose="00000500000000000000" charset="-122"/>
              </a:endParaRPr>
            </a:p>
          </p:txBody>
        </p:sp>
        <p:sp>
          <p:nvSpPr>
            <p:cNvPr id="55" name="图形"/>
            <p:cNvSpPr/>
            <p:nvPr/>
          </p:nvSpPr>
          <p:spPr>
            <a:xfrm flipH="1">
              <a:off x="8365" y="9475"/>
              <a:ext cx="120" cy="120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字魂58号-创中黑" panose="00000500000000000000" charset="-122"/>
              </a:endParaRPr>
            </a:p>
          </p:txBody>
        </p:sp>
        <p:sp>
          <p:nvSpPr>
            <p:cNvPr id="31" name="图形"/>
            <p:cNvSpPr/>
            <p:nvPr/>
          </p:nvSpPr>
          <p:spPr>
            <a:xfrm flipH="1">
              <a:off x="9688" y="9475"/>
              <a:ext cx="120" cy="120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字魂58号-创中黑" panose="00000500000000000000" charset="-122"/>
              </a:endParaRPr>
            </a:p>
          </p:txBody>
        </p:sp>
        <p:sp>
          <p:nvSpPr>
            <p:cNvPr id="11" name="图形"/>
            <p:cNvSpPr/>
            <p:nvPr/>
          </p:nvSpPr>
          <p:spPr>
            <a:xfrm flipH="1">
              <a:off x="11011" y="9475"/>
              <a:ext cx="120" cy="120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字魂58号-创中黑" panose="00000500000000000000" charset="-122"/>
              </a:endParaRPr>
            </a:p>
          </p:txBody>
        </p:sp>
        <p:sp>
          <p:nvSpPr>
            <p:cNvPr id="58" name="图形"/>
            <p:cNvSpPr/>
            <p:nvPr/>
          </p:nvSpPr>
          <p:spPr>
            <a:xfrm flipH="1">
              <a:off x="12334" y="9475"/>
              <a:ext cx="120" cy="120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字魂58号-创中黑" panose="00000500000000000000" charset="-122"/>
              </a:endParaRPr>
            </a:p>
          </p:txBody>
        </p:sp>
        <p:sp>
          <p:nvSpPr>
            <p:cNvPr id="59" name="图形"/>
            <p:cNvSpPr/>
            <p:nvPr/>
          </p:nvSpPr>
          <p:spPr>
            <a:xfrm flipH="1">
              <a:off x="13657" y="9475"/>
              <a:ext cx="120" cy="120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字魂58号-创中黑" panose="00000500000000000000" charset="-122"/>
              </a:endParaRPr>
            </a:p>
          </p:txBody>
        </p:sp>
        <p:sp>
          <p:nvSpPr>
            <p:cNvPr id="60" name="图形"/>
            <p:cNvSpPr/>
            <p:nvPr/>
          </p:nvSpPr>
          <p:spPr>
            <a:xfrm flipH="1">
              <a:off x="14980" y="9475"/>
              <a:ext cx="120" cy="120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字魂58号-创中黑" panose="00000500000000000000" charset="-122"/>
              </a:endParaRPr>
            </a:p>
          </p:txBody>
        </p:sp>
        <p:sp>
          <p:nvSpPr>
            <p:cNvPr id="61" name="图形"/>
            <p:cNvSpPr/>
            <p:nvPr/>
          </p:nvSpPr>
          <p:spPr>
            <a:xfrm flipH="1">
              <a:off x="16303" y="9475"/>
              <a:ext cx="120" cy="120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字魂58号-创中黑" panose="00000500000000000000" charset="-122"/>
              </a:endParaRPr>
            </a:p>
          </p:txBody>
        </p:sp>
        <p:sp>
          <p:nvSpPr>
            <p:cNvPr id="62" name="图形"/>
            <p:cNvSpPr/>
            <p:nvPr/>
          </p:nvSpPr>
          <p:spPr>
            <a:xfrm flipH="1">
              <a:off x="17626" y="9475"/>
              <a:ext cx="120" cy="120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字魂58号-创中黑" panose="00000500000000000000" charset="-122"/>
              </a:endParaRPr>
            </a:p>
          </p:txBody>
        </p:sp>
        <p:sp>
          <p:nvSpPr>
            <p:cNvPr id="63" name="图形"/>
            <p:cNvSpPr/>
            <p:nvPr/>
          </p:nvSpPr>
          <p:spPr>
            <a:xfrm flipH="1">
              <a:off x="1750" y="9475"/>
              <a:ext cx="120" cy="120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字魂58号-创中黑" panose="00000500000000000000" charset="-122"/>
              </a:endParaRPr>
            </a:p>
          </p:txBody>
        </p:sp>
        <p:sp>
          <p:nvSpPr>
            <p:cNvPr id="64" name="图形"/>
            <p:cNvSpPr/>
            <p:nvPr/>
          </p:nvSpPr>
          <p:spPr>
            <a:xfrm flipH="1">
              <a:off x="3073" y="9475"/>
              <a:ext cx="120" cy="120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字魂58号-创中黑" panose="00000500000000000000" charset="-122"/>
              </a:endParaRPr>
            </a:p>
          </p:txBody>
        </p:sp>
        <p:sp>
          <p:nvSpPr>
            <p:cNvPr id="65" name="图形"/>
            <p:cNvSpPr/>
            <p:nvPr/>
          </p:nvSpPr>
          <p:spPr>
            <a:xfrm flipH="1">
              <a:off x="4396" y="9475"/>
              <a:ext cx="120" cy="120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字魂58号-创中黑" panose="00000500000000000000" charset="-122"/>
              </a:endParaRPr>
            </a:p>
          </p:txBody>
        </p:sp>
      </p:grpSp>
      <p:sp>
        <p:nvSpPr>
          <p:cNvPr id="21" name="任意多边形 20"/>
          <p:cNvSpPr/>
          <p:nvPr/>
        </p:nvSpPr>
        <p:spPr>
          <a:xfrm>
            <a:off x="3797935" y="5758815"/>
            <a:ext cx="1502410" cy="576580"/>
          </a:xfrm>
          <a:custGeom>
            <a:avLst/>
            <a:gdLst>
              <a:gd name="adj" fmla="val 16667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853" h="711">
                <a:moveTo>
                  <a:pt x="927" y="0"/>
                </a:moveTo>
                <a:cubicBezTo>
                  <a:pt x="1365" y="0"/>
                  <a:pt x="1735" y="294"/>
                  <a:pt x="1849" y="696"/>
                </a:cubicBezTo>
                <a:lnTo>
                  <a:pt x="1853" y="711"/>
                </a:lnTo>
                <a:lnTo>
                  <a:pt x="0" y="711"/>
                </a:lnTo>
                <a:lnTo>
                  <a:pt x="4" y="696"/>
                </a:lnTo>
                <a:cubicBezTo>
                  <a:pt x="118" y="294"/>
                  <a:pt x="488" y="0"/>
                  <a:pt x="927" y="0"/>
                </a:cubicBezTo>
                <a:close/>
              </a:path>
            </a:pathLst>
          </a:custGeom>
          <a:gradFill>
            <a:gsLst>
              <a:gs pos="100000">
                <a:srgbClr val="AFB6C9"/>
              </a:gs>
              <a:gs pos="40000">
                <a:srgbClr val="D7DBE4">
                  <a:alpha val="100000"/>
                </a:srgbClr>
              </a:gs>
              <a:gs pos="0">
                <a:schemeClr val="bg1">
                  <a:alpha val="100000"/>
                </a:schemeClr>
              </a:gs>
            </a:gsLst>
            <a:lin ang="16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字魂58号-创中黑" panose="000005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15557" y="1142330"/>
            <a:ext cx="17847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FFFFFF"/>
                </a:solidFill>
              </a:rPr>
              <a:t>https://www.ypppt.com/</a:t>
            </a:r>
            <a:endParaRPr lang="zh-CN" altLang="en-US" sz="1100" dirty="0">
              <a:solidFill>
                <a:srgbClr val="FFFFFF"/>
              </a:solidFill>
            </a:endParaRPr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A4D9D910-3133-499B-9027-C30A2110C037}"/>
              </a:ext>
            </a:extLst>
          </p:cNvPr>
          <p:cNvSpPr txBox="1"/>
          <p:nvPr/>
        </p:nvSpPr>
        <p:spPr>
          <a:xfrm>
            <a:off x="3983007" y="6209353"/>
            <a:ext cx="54988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>
                <a:latin typeface="Microsoft JhengHei UI" panose="020B0604030504040204" pitchFamily="34" charset="-120"/>
                <a:ea typeface="Microsoft JhengHei UI" panose="020B0604030504040204" pitchFamily="34" charset="-120"/>
                <a:hlinkClick r:id="rId3"/>
              </a:rPr>
              <a:t>https://mops.twse.com.tw/mops/web/t203sb02</a:t>
            </a:r>
            <a:endParaRPr lang="zh-TW" altLang="en-US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4D945A6D-A07F-42AD-A29B-5F5E69031C5D}"/>
              </a:ext>
            </a:extLst>
          </p:cNvPr>
          <p:cNvSpPr txBox="1"/>
          <p:nvPr/>
        </p:nvSpPr>
        <p:spPr>
          <a:xfrm>
            <a:off x="2647508" y="6209353"/>
            <a:ext cx="1335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資料來源</a:t>
            </a:r>
            <a:r>
              <a:rPr lang="zh-TW" altLang="en-US" b="1" dirty="0">
                <a:latin typeface="華康中圓體" panose="020F0509000000000000" pitchFamily="49" charset="-120"/>
                <a:ea typeface="華康中圓體" panose="020F0509000000000000" pitchFamily="49" charset="-120"/>
              </a:rPr>
              <a:t>：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D6C85C97-AFE5-4B27-B064-3FD4D0EA64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2671" y="273989"/>
            <a:ext cx="8118949" cy="577311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75274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5">
            <a:extLst>
              <a:ext uri="{FF2B5EF4-FFF2-40B4-BE49-F238E27FC236}">
                <a16:creationId xmlns:a16="http://schemas.microsoft.com/office/drawing/2014/main" id="{799C768C-1F96-4F51-BBCA-035B1C07F6EA}"/>
              </a:ext>
            </a:extLst>
          </p:cNvPr>
          <p:cNvGrpSpPr/>
          <p:nvPr/>
        </p:nvGrpSpPr>
        <p:grpSpPr>
          <a:xfrm>
            <a:off x="-643724" y="-965133"/>
            <a:ext cx="13550265" cy="11875770"/>
            <a:chOff x="-1000" y="-1482"/>
            <a:chExt cx="21339" cy="18702"/>
          </a:xfrm>
        </p:grpSpPr>
        <p:sp>
          <p:nvSpPr>
            <p:cNvPr id="51" name="椭圆 1">
              <a:extLst>
                <a:ext uri="{FF2B5EF4-FFF2-40B4-BE49-F238E27FC236}">
                  <a16:creationId xmlns:a16="http://schemas.microsoft.com/office/drawing/2014/main" id="{3A08ED86-6B98-4DBD-9E94-90DE0C68642D}"/>
                </a:ext>
              </a:extLst>
            </p:cNvPr>
            <p:cNvSpPr/>
            <p:nvPr/>
          </p:nvSpPr>
          <p:spPr>
            <a:xfrm flipV="1">
              <a:off x="15959" y="-1482"/>
              <a:ext cx="4380" cy="4380"/>
            </a:xfrm>
            <a:prstGeom prst="ellipse">
              <a:avLst/>
            </a:prstGeom>
            <a:gradFill>
              <a:gsLst>
                <a:gs pos="100000">
                  <a:srgbClr val="E8B2CC"/>
                </a:gs>
                <a:gs pos="0">
                  <a:schemeClr val="bg1">
                    <a:alpha val="0"/>
                  </a:schemeClr>
                </a:gs>
              </a:gsLst>
              <a:lin ang="10800000" scaled="0"/>
            </a:gradFill>
            <a:ln>
              <a:noFill/>
            </a:ln>
            <a:effectLst>
              <a:outerShdw blurRad="1270000" dist="38100" dir="5400000" algn="t" rotWithShape="0">
                <a:srgbClr val="E8B2CC">
                  <a:alpha val="7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字魂58号-创中黑" panose="00000500000000000000" charset="-122"/>
              </a:endParaRPr>
            </a:p>
          </p:txBody>
        </p:sp>
        <p:sp>
          <p:nvSpPr>
            <p:cNvPr id="52" name="椭圆 2">
              <a:extLst>
                <a:ext uri="{FF2B5EF4-FFF2-40B4-BE49-F238E27FC236}">
                  <a16:creationId xmlns:a16="http://schemas.microsoft.com/office/drawing/2014/main" id="{582975E7-B736-4953-A474-393789B4C8CC}"/>
                </a:ext>
              </a:extLst>
            </p:cNvPr>
            <p:cNvSpPr/>
            <p:nvPr/>
          </p:nvSpPr>
          <p:spPr>
            <a:xfrm>
              <a:off x="-389" y="-1482"/>
              <a:ext cx="3131" cy="3131"/>
            </a:xfrm>
            <a:prstGeom prst="ellipse">
              <a:avLst/>
            </a:prstGeom>
            <a:gradFill>
              <a:gsLst>
                <a:gs pos="9000">
                  <a:schemeClr val="bg1">
                    <a:alpha val="0"/>
                  </a:schemeClr>
                </a:gs>
                <a:gs pos="100000">
                  <a:srgbClr val="E8B2CC"/>
                </a:gs>
              </a:gsLst>
              <a:lin ang="5400000" scaled="0"/>
            </a:gradFill>
            <a:ln>
              <a:noFill/>
            </a:ln>
            <a:effectLst>
              <a:outerShdw blurRad="1270000" dist="38100" dir="5400000" algn="t" rotWithShape="0">
                <a:srgbClr val="E8B2CC">
                  <a:alpha val="7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字魂58号-创中黑" panose="00000500000000000000" charset="-122"/>
              </a:endParaRPr>
            </a:p>
          </p:txBody>
        </p:sp>
        <p:sp>
          <p:nvSpPr>
            <p:cNvPr id="53" name="任意多边形: 形状 55">
              <a:extLst>
                <a:ext uri="{FF2B5EF4-FFF2-40B4-BE49-F238E27FC236}">
                  <a16:creationId xmlns:a16="http://schemas.microsoft.com/office/drawing/2014/main" id="{66E211DF-20D9-4240-B846-525A51FE42E5}"/>
                </a:ext>
              </a:extLst>
            </p:cNvPr>
            <p:cNvSpPr/>
            <p:nvPr/>
          </p:nvSpPr>
          <p:spPr>
            <a:xfrm rot="16200000">
              <a:off x="16024" y="4569"/>
              <a:ext cx="3284" cy="746"/>
            </a:xfrm>
            <a:custGeom>
              <a:avLst/>
              <a:gdLst>
                <a:gd name="connsiteX0" fmla="*/ 131114 w 2618361"/>
                <a:gd name="connsiteY0" fmla="*/ 50789 h 594771"/>
                <a:gd name="connsiteX1" fmla="*/ 237451 w 2618361"/>
                <a:gd name="connsiteY1" fmla="*/ 6042 h 594771"/>
                <a:gd name="connsiteX2" fmla="*/ 282685 w 2618361"/>
                <a:gd name="connsiteY2" fmla="*/ 1482 h 594771"/>
                <a:gd name="connsiteX3" fmla="*/ 282685 w 2618361"/>
                <a:gd name="connsiteY3" fmla="*/ 1 h 594771"/>
                <a:gd name="connsiteX4" fmla="*/ 297379 w 2618361"/>
                <a:gd name="connsiteY4" fmla="*/ 0 h 594771"/>
                <a:gd name="connsiteX5" fmla="*/ 297385 w 2618361"/>
                <a:gd name="connsiteY5" fmla="*/ 0 h 594771"/>
                <a:gd name="connsiteX6" fmla="*/ 297390 w 2618361"/>
                <a:gd name="connsiteY6" fmla="*/ 1 h 594771"/>
                <a:gd name="connsiteX7" fmla="*/ 2618361 w 2618361"/>
                <a:gd name="connsiteY7" fmla="*/ 1 h 594771"/>
                <a:gd name="connsiteX8" fmla="*/ 2618360 w 2618361"/>
                <a:gd name="connsiteY8" fmla="*/ 594771 h 594771"/>
                <a:gd name="connsiteX9" fmla="*/ 282684 w 2618361"/>
                <a:gd name="connsiteY9" fmla="*/ 594771 h 594771"/>
                <a:gd name="connsiteX10" fmla="*/ 282684 w 2618361"/>
                <a:gd name="connsiteY10" fmla="*/ 593288 h 594771"/>
                <a:gd name="connsiteX11" fmla="*/ 237452 w 2618361"/>
                <a:gd name="connsiteY11" fmla="*/ 588728 h 594771"/>
                <a:gd name="connsiteX12" fmla="*/ 0 w 2618361"/>
                <a:gd name="connsiteY12" fmla="*/ 297385 h 594771"/>
                <a:gd name="connsiteX13" fmla="*/ 131114 w 2618361"/>
                <a:gd name="connsiteY13" fmla="*/ 50789 h 594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18361" h="594771">
                  <a:moveTo>
                    <a:pt x="131114" y="50789"/>
                  </a:moveTo>
                  <a:cubicBezTo>
                    <a:pt x="162756" y="29411"/>
                    <a:pt x="198734" y="13965"/>
                    <a:pt x="237451" y="6042"/>
                  </a:cubicBezTo>
                  <a:lnTo>
                    <a:pt x="282685" y="1482"/>
                  </a:lnTo>
                  <a:lnTo>
                    <a:pt x="282685" y="1"/>
                  </a:lnTo>
                  <a:lnTo>
                    <a:pt x="297379" y="0"/>
                  </a:lnTo>
                  <a:lnTo>
                    <a:pt x="297385" y="0"/>
                  </a:lnTo>
                  <a:lnTo>
                    <a:pt x="297390" y="1"/>
                  </a:lnTo>
                  <a:lnTo>
                    <a:pt x="2618361" y="1"/>
                  </a:lnTo>
                  <a:lnTo>
                    <a:pt x="2618360" y="594771"/>
                  </a:lnTo>
                  <a:lnTo>
                    <a:pt x="282684" y="594771"/>
                  </a:lnTo>
                  <a:lnTo>
                    <a:pt x="282684" y="593288"/>
                  </a:lnTo>
                  <a:lnTo>
                    <a:pt x="237452" y="588728"/>
                  </a:lnTo>
                  <a:cubicBezTo>
                    <a:pt x="101938" y="560998"/>
                    <a:pt x="0" y="441096"/>
                    <a:pt x="0" y="297385"/>
                  </a:cubicBezTo>
                  <a:cubicBezTo>
                    <a:pt x="0" y="194735"/>
                    <a:pt x="52009" y="104231"/>
                    <a:pt x="131114" y="50789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AFD0D2"/>
                </a:gs>
                <a:gs pos="13000">
                  <a:schemeClr val="bg1">
                    <a:alpha val="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  <a:effectLst>
              <a:outerShdw blurRad="1270000" dist="38100" dir="5400000" algn="t" rotWithShape="0">
                <a:srgbClr val="AFD0D2">
                  <a:alpha val="7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字魂58号-创中黑" panose="00000500000000000000" charset="-122"/>
                <a:ea typeface="字魂58号-创中黑" panose="00000500000000000000" charset="-122"/>
                <a:cs typeface="字魂58号-创中黑" panose="00000500000000000000" charset="-122"/>
              </a:endParaRPr>
            </a:p>
          </p:txBody>
        </p:sp>
        <p:sp>
          <p:nvSpPr>
            <p:cNvPr id="54" name="椭圆 24">
              <a:extLst>
                <a:ext uri="{FF2B5EF4-FFF2-40B4-BE49-F238E27FC236}">
                  <a16:creationId xmlns:a16="http://schemas.microsoft.com/office/drawing/2014/main" id="{5CDB9D4B-2E08-4678-A149-94C154405AD6}"/>
                </a:ext>
              </a:extLst>
            </p:cNvPr>
            <p:cNvSpPr/>
            <p:nvPr/>
          </p:nvSpPr>
          <p:spPr>
            <a:xfrm>
              <a:off x="2606" y="1098"/>
              <a:ext cx="808" cy="808"/>
            </a:xfrm>
            <a:prstGeom prst="ellipse">
              <a:avLst/>
            </a:prstGeom>
            <a:gradFill>
              <a:gsLst>
                <a:gs pos="9000">
                  <a:schemeClr val="bg1">
                    <a:alpha val="0"/>
                  </a:schemeClr>
                </a:gs>
                <a:gs pos="100000">
                  <a:srgbClr val="AFD0D2"/>
                </a:gs>
              </a:gsLst>
              <a:lin ang="5400000" scaled="0"/>
            </a:gradFill>
            <a:ln>
              <a:noFill/>
            </a:ln>
            <a:effectLst>
              <a:outerShdw blurRad="1270000" dist="38100" dir="5400000" algn="t" rotWithShape="0">
                <a:srgbClr val="AFD0D2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字魂58号-创中黑" panose="00000500000000000000" charset="-122"/>
              </a:endParaRPr>
            </a:p>
          </p:txBody>
        </p:sp>
        <p:sp>
          <p:nvSpPr>
            <p:cNvPr id="55" name="任意多边形: 形状 55">
              <a:extLst>
                <a:ext uri="{FF2B5EF4-FFF2-40B4-BE49-F238E27FC236}">
                  <a16:creationId xmlns:a16="http://schemas.microsoft.com/office/drawing/2014/main" id="{F8B849EB-8CBB-4F6A-B594-ED9E7860A208}"/>
                </a:ext>
              </a:extLst>
            </p:cNvPr>
            <p:cNvSpPr/>
            <p:nvPr/>
          </p:nvSpPr>
          <p:spPr>
            <a:xfrm rot="16200000">
              <a:off x="16163" y="3850"/>
              <a:ext cx="1424" cy="323"/>
            </a:xfrm>
            <a:custGeom>
              <a:avLst/>
              <a:gdLst>
                <a:gd name="connsiteX0" fmla="*/ 131114 w 2618361"/>
                <a:gd name="connsiteY0" fmla="*/ 50789 h 594771"/>
                <a:gd name="connsiteX1" fmla="*/ 237451 w 2618361"/>
                <a:gd name="connsiteY1" fmla="*/ 6042 h 594771"/>
                <a:gd name="connsiteX2" fmla="*/ 282685 w 2618361"/>
                <a:gd name="connsiteY2" fmla="*/ 1482 h 594771"/>
                <a:gd name="connsiteX3" fmla="*/ 282685 w 2618361"/>
                <a:gd name="connsiteY3" fmla="*/ 1 h 594771"/>
                <a:gd name="connsiteX4" fmla="*/ 297379 w 2618361"/>
                <a:gd name="connsiteY4" fmla="*/ 0 h 594771"/>
                <a:gd name="connsiteX5" fmla="*/ 297385 w 2618361"/>
                <a:gd name="connsiteY5" fmla="*/ 0 h 594771"/>
                <a:gd name="connsiteX6" fmla="*/ 297390 w 2618361"/>
                <a:gd name="connsiteY6" fmla="*/ 1 h 594771"/>
                <a:gd name="connsiteX7" fmla="*/ 2618361 w 2618361"/>
                <a:gd name="connsiteY7" fmla="*/ 1 h 594771"/>
                <a:gd name="connsiteX8" fmla="*/ 2618360 w 2618361"/>
                <a:gd name="connsiteY8" fmla="*/ 594771 h 594771"/>
                <a:gd name="connsiteX9" fmla="*/ 282684 w 2618361"/>
                <a:gd name="connsiteY9" fmla="*/ 594771 h 594771"/>
                <a:gd name="connsiteX10" fmla="*/ 282684 w 2618361"/>
                <a:gd name="connsiteY10" fmla="*/ 593288 h 594771"/>
                <a:gd name="connsiteX11" fmla="*/ 237452 w 2618361"/>
                <a:gd name="connsiteY11" fmla="*/ 588728 h 594771"/>
                <a:gd name="connsiteX12" fmla="*/ 0 w 2618361"/>
                <a:gd name="connsiteY12" fmla="*/ 297385 h 594771"/>
                <a:gd name="connsiteX13" fmla="*/ 131114 w 2618361"/>
                <a:gd name="connsiteY13" fmla="*/ 50789 h 594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18361" h="594771">
                  <a:moveTo>
                    <a:pt x="131114" y="50789"/>
                  </a:moveTo>
                  <a:cubicBezTo>
                    <a:pt x="162756" y="29411"/>
                    <a:pt x="198734" y="13965"/>
                    <a:pt x="237451" y="6042"/>
                  </a:cubicBezTo>
                  <a:lnTo>
                    <a:pt x="282685" y="1482"/>
                  </a:lnTo>
                  <a:lnTo>
                    <a:pt x="282685" y="1"/>
                  </a:lnTo>
                  <a:lnTo>
                    <a:pt x="297379" y="0"/>
                  </a:lnTo>
                  <a:lnTo>
                    <a:pt x="297385" y="0"/>
                  </a:lnTo>
                  <a:lnTo>
                    <a:pt x="297390" y="1"/>
                  </a:lnTo>
                  <a:lnTo>
                    <a:pt x="2618361" y="1"/>
                  </a:lnTo>
                  <a:lnTo>
                    <a:pt x="2618360" y="594771"/>
                  </a:lnTo>
                  <a:lnTo>
                    <a:pt x="282684" y="594771"/>
                  </a:lnTo>
                  <a:lnTo>
                    <a:pt x="282684" y="593288"/>
                  </a:lnTo>
                  <a:lnTo>
                    <a:pt x="237452" y="588728"/>
                  </a:lnTo>
                  <a:cubicBezTo>
                    <a:pt x="101938" y="560998"/>
                    <a:pt x="0" y="441096"/>
                    <a:pt x="0" y="297385"/>
                  </a:cubicBezTo>
                  <a:cubicBezTo>
                    <a:pt x="0" y="194735"/>
                    <a:pt x="52009" y="104231"/>
                    <a:pt x="131114" y="50789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E8B2CC"/>
                </a:gs>
                <a:gs pos="0">
                  <a:schemeClr val="bg1">
                    <a:alpha val="0"/>
                  </a:schemeClr>
                </a:gs>
              </a:gsLst>
              <a:lin ang="10800000" scaled="0"/>
            </a:gradFill>
            <a:ln>
              <a:noFill/>
            </a:ln>
            <a:effectLst>
              <a:outerShdw blurRad="1270000" dist="38100" dir="5400000" algn="t" rotWithShape="0">
                <a:srgbClr val="E8B2CC">
                  <a:alpha val="7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字魂58号-创中黑" panose="00000500000000000000" charset="-122"/>
                <a:ea typeface="字魂58号-创中黑" panose="00000500000000000000" charset="-122"/>
                <a:cs typeface="字魂58号-创中黑" panose="00000500000000000000" charset="-122"/>
              </a:endParaRPr>
            </a:p>
          </p:txBody>
        </p:sp>
        <p:grpSp>
          <p:nvGrpSpPr>
            <p:cNvPr id="56" name="图形">
              <a:extLst>
                <a:ext uri="{FF2B5EF4-FFF2-40B4-BE49-F238E27FC236}">
                  <a16:creationId xmlns:a16="http://schemas.microsoft.com/office/drawing/2014/main" id="{5105FB0D-A224-45DF-AEA7-93732CBA507D}"/>
                </a:ext>
              </a:extLst>
            </p:cNvPr>
            <p:cNvGrpSpPr/>
            <p:nvPr/>
          </p:nvGrpSpPr>
          <p:grpSpPr>
            <a:xfrm>
              <a:off x="17777" y="9120"/>
              <a:ext cx="1265" cy="907"/>
              <a:chOff x="9685868" y="541867"/>
              <a:chExt cx="834000" cy="596938"/>
            </a:xfrm>
            <a:gradFill>
              <a:gsLst>
                <a:gs pos="50000">
                  <a:srgbClr val="E8B2CC"/>
                </a:gs>
                <a:gs pos="0">
                  <a:schemeClr val="bg1">
                    <a:alpha val="100000"/>
                  </a:schemeClr>
                </a:gs>
              </a:gsLst>
              <a:lin ang="10800000"/>
            </a:gradFill>
          </p:grpSpPr>
          <p:sp>
            <p:nvSpPr>
              <p:cNvPr id="65" name="图形">
                <a:extLst>
                  <a:ext uri="{FF2B5EF4-FFF2-40B4-BE49-F238E27FC236}">
                    <a16:creationId xmlns:a16="http://schemas.microsoft.com/office/drawing/2014/main" id="{5727EFA2-A5FD-4F6C-9827-EE234E5F5D7D}"/>
                  </a:ext>
                </a:extLst>
              </p:cNvPr>
              <p:cNvSpPr/>
              <p:nvPr/>
            </p:nvSpPr>
            <p:spPr>
              <a:xfrm>
                <a:off x="9685868" y="541867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66" name="图形">
                <a:extLst>
                  <a:ext uri="{FF2B5EF4-FFF2-40B4-BE49-F238E27FC236}">
                    <a16:creationId xmlns:a16="http://schemas.microsoft.com/office/drawing/2014/main" id="{BE6B52AE-0D10-4065-9448-F93790AD33B5}"/>
                  </a:ext>
                </a:extLst>
              </p:cNvPr>
              <p:cNvSpPr/>
              <p:nvPr/>
            </p:nvSpPr>
            <p:spPr>
              <a:xfrm>
                <a:off x="9838268" y="541867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67" name="图形">
                <a:extLst>
                  <a:ext uri="{FF2B5EF4-FFF2-40B4-BE49-F238E27FC236}">
                    <a16:creationId xmlns:a16="http://schemas.microsoft.com/office/drawing/2014/main" id="{7D48B54A-1481-4F8F-BB33-3BC391043299}"/>
                  </a:ext>
                </a:extLst>
              </p:cNvPr>
              <p:cNvSpPr/>
              <p:nvPr/>
            </p:nvSpPr>
            <p:spPr>
              <a:xfrm>
                <a:off x="9990668" y="541867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68" name="图形">
                <a:extLst>
                  <a:ext uri="{FF2B5EF4-FFF2-40B4-BE49-F238E27FC236}">
                    <a16:creationId xmlns:a16="http://schemas.microsoft.com/office/drawing/2014/main" id="{7EE0A3A3-B0CF-401B-856B-6AEF84C33B77}"/>
                  </a:ext>
                </a:extLst>
              </p:cNvPr>
              <p:cNvSpPr/>
              <p:nvPr/>
            </p:nvSpPr>
            <p:spPr>
              <a:xfrm>
                <a:off x="10143068" y="541867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69" name="图形">
                <a:extLst>
                  <a:ext uri="{FF2B5EF4-FFF2-40B4-BE49-F238E27FC236}">
                    <a16:creationId xmlns:a16="http://schemas.microsoft.com/office/drawing/2014/main" id="{3081A6BC-D507-42F0-9830-5199765B94F3}"/>
                  </a:ext>
                </a:extLst>
              </p:cNvPr>
              <p:cNvSpPr/>
              <p:nvPr/>
            </p:nvSpPr>
            <p:spPr>
              <a:xfrm>
                <a:off x="10295468" y="541867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70" name="图形">
                <a:extLst>
                  <a:ext uri="{FF2B5EF4-FFF2-40B4-BE49-F238E27FC236}">
                    <a16:creationId xmlns:a16="http://schemas.microsoft.com/office/drawing/2014/main" id="{325FE0D7-081F-41A3-AA35-100AA2867654}"/>
                  </a:ext>
                </a:extLst>
              </p:cNvPr>
              <p:cNvSpPr/>
              <p:nvPr/>
            </p:nvSpPr>
            <p:spPr>
              <a:xfrm>
                <a:off x="10447868" y="541867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71" name="图形">
                <a:extLst>
                  <a:ext uri="{FF2B5EF4-FFF2-40B4-BE49-F238E27FC236}">
                    <a16:creationId xmlns:a16="http://schemas.microsoft.com/office/drawing/2014/main" id="{F2D6EB90-13FA-4763-8E00-06DAF7E9F8FA}"/>
                  </a:ext>
                </a:extLst>
              </p:cNvPr>
              <p:cNvSpPr/>
              <p:nvPr/>
            </p:nvSpPr>
            <p:spPr>
              <a:xfrm>
                <a:off x="9685868" y="716846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72" name="图形">
                <a:extLst>
                  <a:ext uri="{FF2B5EF4-FFF2-40B4-BE49-F238E27FC236}">
                    <a16:creationId xmlns:a16="http://schemas.microsoft.com/office/drawing/2014/main" id="{2AD08187-9A81-4A0C-8F63-0ACB1214AC99}"/>
                  </a:ext>
                </a:extLst>
              </p:cNvPr>
              <p:cNvSpPr/>
              <p:nvPr/>
            </p:nvSpPr>
            <p:spPr>
              <a:xfrm>
                <a:off x="9838268" y="716846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73" name="图形">
                <a:extLst>
                  <a:ext uri="{FF2B5EF4-FFF2-40B4-BE49-F238E27FC236}">
                    <a16:creationId xmlns:a16="http://schemas.microsoft.com/office/drawing/2014/main" id="{ED4780E3-34E3-4DC0-9893-3C3F9CFACAEB}"/>
                  </a:ext>
                </a:extLst>
              </p:cNvPr>
              <p:cNvSpPr/>
              <p:nvPr/>
            </p:nvSpPr>
            <p:spPr>
              <a:xfrm>
                <a:off x="9990668" y="716846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74" name="图形">
                <a:extLst>
                  <a:ext uri="{FF2B5EF4-FFF2-40B4-BE49-F238E27FC236}">
                    <a16:creationId xmlns:a16="http://schemas.microsoft.com/office/drawing/2014/main" id="{D838B9FF-9D05-4753-BCEB-8D9A8927053B}"/>
                  </a:ext>
                </a:extLst>
              </p:cNvPr>
              <p:cNvSpPr/>
              <p:nvPr/>
            </p:nvSpPr>
            <p:spPr>
              <a:xfrm>
                <a:off x="10143068" y="716846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75" name="图形">
                <a:extLst>
                  <a:ext uri="{FF2B5EF4-FFF2-40B4-BE49-F238E27FC236}">
                    <a16:creationId xmlns:a16="http://schemas.microsoft.com/office/drawing/2014/main" id="{E1DEAE4D-30D7-4529-AAC6-5B056084D1B7}"/>
                  </a:ext>
                </a:extLst>
              </p:cNvPr>
              <p:cNvSpPr/>
              <p:nvPr/>
            </p:nvSpPr>
            <p:spPr>
              <a:xfrm>
                <a:off x="10295468" y="716846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76" name="图形">
                <a:extLst>
                  <a:ext uri="{FF2B5EF4-FFF2-40B4-BE49-F238E27FC236}">
                    <a16:creationId xmlns:a16="http://schemas.microsoft.com/office/drawing/2014/main" id="{6EC3A0ED-1F6D-481B-A5FB-F1E2A9B1CA97}"/>
                  </a:ext>
                </a:extLst>
              </p:cNvPr>
              <p:cNvSpPr/>
              <p:nvPr/>
            </p:nvSpPr>
            <p:spPr>
              <a:xfrm>
                <a:off x="10447868" y="716846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77" name="图形">
                <a:extLst>
                  <a:ext uri="{FF2B5EF4-FFF2-40B4-BE49-F238E27FC236}">
                    <a16:creationId xmlns:a16="http://schemas.microsoft.com/office/drawing/2014/main" id="{36C479BA-9F3B-43CE-9847-797DC61B762B}"/>
                  </a:ext>
                </a:extLst>
              </p:cNvPr>
              <p:cNvSpPr/>
              <p:nvPr/>
            </p:nvSpPr>
            <p:spPr>
              <a:xfrm>
                <a:off x="9685868" y="891825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78" name="图形">
                <a:extLst>
                  <a:ext uri="{FF2B5EF4-FFF2-40B4-BE49-F238E27FC236}">
                    <a16:creationId xmlns:a16="http://schemas.microsoft.com/office/drawing/2014/main" id="{DE90E332-FD5B-4C51-A81C-3216F2EFB305}"/>
                  </a:ext>
                </a:extLst>
              </p:cNvPr>
              <p:cNvSpPr/>
              <p:nvPr/>
            </p:nvSpPr>
            <p:spPr>
              <a:xfrm>
                <a:off x="9838268" y="891825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79" name="图形">
                <a:extLst>
                  <a:ext uri="{FF2B5EF4-FFF2-40B4-BE49-F238E27FC236}">
                    <a16:creationId xmlns:a16="http://schemas.microsoft.com/office/drawing/2014/main" id="{B6626DB3-47B7-459C-967D-C9A3DCA988D7}"/>
                  </a:ext>
                </a:extLst>
              </p:cNvPr>
              <p:cNvSpPr/>
              <p:nvPr/>
            </p:nvSpPr>
            <p:spPr>
              <a:xfrm>
                <a:off x="9990668" y="891825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80" name="图形">
                <a:extLst>
                  <a:ext uri="{FF2B5EF4-FFF2-40B4-BE49-F238E27FC236}">
                    <a16:creationId xmlns:a16="http://schemas.microsoft.com/office/drawing/2014/main" id="{38CF4DF5-170C-4D6E-BEA6-955B3C4160BC}"/>
                  </a:ext>
                </a:extLst>
              </p:cNvPr>
              <p:cNvSpPr/>
              <p:nvPr/>
            </p:nvSpPr>
            <p:spPr>
              <a:xfrm>
                <a:off x="10143068" y="891825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81" name="图形">
                <a:extLst>
                  <a:ext uri="{FF2B5EF4-FFF2-40B4-BE49-F238E27FC236}">
                    <a16:creationId xmlns:a16="http://schemas.microsoft.com/office/drawing/2014/main" id="{56FA41E4-B691-4EAF-AFBB-7F1125A066E6}"/>
                  </a:ext>
                </a:extLst>
              </p:cNvPr>
              <p:cNvSpPr/>
              <p:nvPr/>
            </p:nvSpPr>
            <p:spPr>
              <a:xfrm>
                <a:off x="10295468" y="891825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82" name="图形">
                <a:extLst>
                  <a:ext uri="{FF2B5EF4-FFF2-40B4-BE49-F238E27FC236}">
                    <a16:creationId xmlns:a16="http://schemas.microsoft.com/office/drawing/2014/main" id="{A6E0B651-B138-4213-8053-ADFDC59A1D42}"/>
                  </a:ext>
                </a:extLst>
              </p:cNvPr>
              <p:cNvSpPr/>
              <p:nvPr/>
            </p:nvSpPr>
            <p:spPr>
              <a:xfrm>
                <a:off x="10447868" y="891825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83" name="图形">
                <a:extLst>
                  <a:ext uri="{FF2B5EF4-FFF2-40B4-BE49-F238E27FC236}">
                    <a16:creationId xmlns:a16="http://schemas.microsoft.com/office/drawing/2014/main" id="{DEDF63DB-2B74-434E-9A42-957D6B00D3E5}"/>
                  </a:ext>
                </a:extLst>
              </p:cNvPr>
              <p:cNvSpPr/>
              <p:nvPr/>
            </p:nvSpPr>
            <p:spPr>
              <a:xfrm>
                <a:off x="9685868" y="1066805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84" name="图形">
                <a:extLst>
                  <a:ext uri="{FF2B5EF4-FFF2-40B4-BE49-F238E27FC236}">
                    <a16:creationId xmlns:a16="http://schemas.microsoft.com/office/drawing/2014/main" id="{6ECEA647-280B-48B9-90A0-1898B3A58A15}"/>
                  </a:ext>
                </a:extLst>
              </p:cNvPr>
              <p:cNvSpPr/>
              <p:nvPr/>
            </p:nvSpPr>
            <p:spPr>
              <a:xfrm>
                <a:off x="9838268" y="1066805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85" name="图形">
                <a:extLst>
                  <a:ext uri="{FF2B5EF4-FFF2-40B4-BE49-F238E27FC236}">
                    <a16:creationId xmlns:a16="http://schemas.microsoft.com/office/drawing/2014/main" id="{4A429036-904A-4046-80B4-8EE01E839128}"/>
                  </a:ext>
                </a:extLst>
              </p:cNvPr>
              <p:cNvSpPr/>
              <p:nvPr/>
            </p:nvSpPr>
            <p:spPr>
              <a:xfrm>
                <a:off x="9990668" y="1066805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86" name="图形">
                <a:extLst>
                  <a:ext uri="{FF2B5EF4-FFF2-40B4-BE49-F238E27FC236}">
                    <a16:creationId xmlns:a16="http://schemas.microsoft.com/office/drawing/2014/main" id="{5E60AAFF-9A1E-48A7-A94B-A29ABB3095B8}"/>
                  </a:ext>
                </a:extLst>
              </p:cNvPr>
              <p:cNvSpPr/>
              <p:nvPr/>
            </p:nvSpPr>
            <p:spPr>
              <a:xfrm>
                <a:off x="10143068" y="1066805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87" name="图形">
                <a:extLst>
                  <a:ext uri="{FF2B5EF4-FFF2-40B4-BE49-F238E27FC236}">
                    <a16:creationId xmlns:a16="http://schemas.microsoft.com/office/drawing/2014/main" id="{8C056ADC-535E-4959-B5F0-64AB7426DEBB}"/>
                  </a:ext>
                </a:extLst>
              </p:cNvPr>
              <p:cNvSpPr/>
              <p:nvPr/>
            </p:nvSpPr>
            <p:spPr>
              <a:xfrm>
                <a:off x="10295468" y="1066805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88" name="图形">
                <a:extLst>
                  <a:ext uri="{FF2B5EF4-FFF2-40B4-BE49-F238E27FC236}">
                    <a16:creationId xmlns:a16="http://schemas.microsoft.com/office/drawing/2014/main" id="{3CAAAC6B-45A8-4E81-B2D1-61514E3A763C}"/>
                  </a:ext>
                </a:extLst>
              </p:cNvPr>
              <p:cNvSpPr/>
              <p:nvPr/>
            </p:nvSpPr>
            <p:spPr>
              <a:xfrm>
                <a:off x="10447868" y="1066805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</p:grpSp>
        <p:sp>
          <p:nvSpPr>
            <p:cNvPr id="57" name="椭圆 34">
              <a:extLst>
                <a:ext uri="{FF2B5EF4-FFF2-40B4-BE49-F238E27FC236}">
                  <a16:creationId xmlns:a16="http://schemas.microsoft.com/office/drawing/2014/main" id="{1223785D-C3DA-434B-A69E-7C2E07AA7D4C}"/>
                </a:ext>
              </a:extLst>
            </p:cNvPr>
            <p:cNvSpPr/>
            <p:nvPr/>
          </p:nvSpPr>
          <p:spPr>
            <a:xfrm>
              <a:off x="15299" y="2312"/>
              <a:ext cx="339" cy="339"/>
            </a:xfrm>
            <a:prstGeom prst="ellipse">
              <a:avLst/>
            </a:prstGeom>
            <a:noFill/>
            <a:ln>
              <a:solidFill>
                <a:srgbClr val="AFD0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字魂58号-创中黑" panose="00000500000000000000" charset="-122"/>
              </a:endParaRPr>
            </a:p>
          </p:txBody>
        </p:sp>
        <p:sp>
          <p:nvSpPr>
            <p:cNvPr id="58" name="椭圆 35">
              <a:extLst>
                <a:ext uri="{FF2B5EF4-FFF2-40B4-BE49-F238E27FC236}">
                  <a16:creationId xmlns:a16="http://schemas.microsoft.com/office/drawing/2014/main" id="{DB34C6BE-EA8C-40F0-BAD4-8CAC45938120}"/>
                </a:ext>
              </a:extLst>
            </p:cNvPr>
            <p:cNvSpPr/>
            <p:nvPr/>
          </p:nvSpPr>
          <p:spPr>
            <a:xfrm>
              <a:off x="2020" y="8352"/>
              <a:ext cx="339" cy="339"/>
            </a:xfrm>
            <a:prstGeom prst="ellipse">
              <a:avLst/>
            </a:prstGeom>
            <a:noFill/>
            <a:ln>
              <a:solidFill>
                <a:srgbClr val="E8B2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字魂58号-创中黑" panose="00000500000000000000" charset="-122"/>
              </a:endParaRPr>
            </a:p>
          </p:txBody>
        </p:sp>
        <p:sp>
          <p:nvSpPr>
            <p:cNvPr id="59" name="椭圆 36">
              <a:extLst>
                <a:ext uri="{FF2B5EF4-FFF2-40B4-BE49-F238E27FC236}">
                  <a16:creationId xmlns:a16="http://schemas.microsoft.com/office/drawing/2014/main" id="{C7E6F38B-A160-4E3A-99F4-E029292E33A9}"/>
                </a:ext>
              </a:extLst>
            </p:cNvPr>
            <p:cNvSpPr/>
            <p:nvPr/>
          </p:nvSpPr>
          <p:spPr>
            <a:xfrm>
              <a:off x="-579" y="4339"/>
              <a:ext cx="998" cy="998"/>
            </a:xfrm>
            <a:prstGeom prst="ellipse">
              <a:avLst/>
            </a:prstGeom>
            <a:noFill/>
            <a:ln>
              <a:solidFill>
                <a:srgbClr val="AFD0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字魂58号-创中黑" panose="00000500000000000000" charset="-122"/>
              </a:endParaRPr>
            </a:p>
          </p:txBody>
        </p:sp>
        <p:sp>
          <p:nvSpPr>
            <p:cNvPr id="60" name="椭圆 37">
              <a:extLst>
                <a:ext uri="{FF2B5EF4-FFF2-40B4-BE49-F238E27FC236}">
                  <a16:creationId xmlns:a16="http://schemas.microsoft.com/office/drawing/2014/main" id="{94ABA908-1C9E-449E-830E-83943C33ED80}"/>
                </a:ext>
              </a:extLst>
            </p:cNvPr>
            <p:cNvSpPr/>
            <p:nvPr/>
          </p:nvSpPr>
          <p:spPr>
            <a:xfrm>
              <a:off x="12961" y="-421"/>
              <a:ext cx="998" cy="998"/>
            </a:xfrm>
            <a:prstGeom prst="ellipse">
              <a:avLst/>
            </a:prstGeom>
            <a:noFill/>
            <a:ln>
              <a:solidFill>
                <a:srgbClr val="AFD0D2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FD0D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字魂58号-创中黑" panose="00000500000000000000" charset="-122"/>
              </a:endParaRPr>
            </a:p>
          </p:txBody>
        </p:sp>
        <p:sp>
          <p:nvSpPr>
            <p:cNvPr id="61" name="椭圆 9">
              <a:extLst>
                <a:ext uri="{FF2B5EF4-FFF2-40B4-BE49-F238E27FC236}">
                  <a16:creationId xmlns:a16="http://schemas.microsoft.com/office/drawing/2014/main" id="{A9C2CBEB-72B0-4CB5-9D67-55063ECA4329}"/>
                </a:ext>
              </a:extLst>
            </p:cNvPr>
            <p:cNvSpPr/>
            <p:nvPr/>
          </p:nvSpPr>
          <p:spPr>
            <a:xfrm rot="17640000" flipH="1" flipV="1">
              <a:off x="-1000" y="8638"/>
              <a:ext cx="3108" cy="3108"/>
            </a:xfrm>
            <a:prstGeom prst="ellipse">
              <a:avLst/>
            </a:prstGeom>
            <a:gradFill>
              <a:gsLst>
                <a:gs pos="0">
                  <a:srgbClr val="AFD0D2"/>
                </a:gs>
                <a:gs pos="81000">
                  <a:schemeClr val="bg1">
                    <a:alpha val="0"/>
                  </a:schemeClr>
                </a:gs>
              </a:gsLst>
              <a:lin ang="2700000" scaled="0"/>
            </a:gradFill>
            <a:ln>
              <a:noFill/>
            </a:ln>
            <a:effectLst>
              <a:outerShdw blurRad="1270000" dist="38100" dir="5400000" algn="t" rotWithShape="0">
                <a:srgbClr val="AFD0D2">
                  <a:alpha val="7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字魂58号-创中黑" panose="00000500000000000000" charset="-122"/>
              </a:endParaRPr>
            </a:p>
          </p:txBody>
        </p:sp>
        <p:sp>
          <p:nvSpPr>
            <p:cNvPr id="62" name="椭圆 3">
              <a:extLst>
                <a:ext uri="{FF2B5EF4-FFF2-40B4-BE49-F238E27FC236}">
                  <a16:creationId xmlns:a16="http://schemas.microsoft.com/office/drawing/2014/main" id="{58012E0F-DEE2-4CAD-816F-3AA50A6622BB}"/>
                </a:ext>
              </a:extLst>
            </p:cNvPr>
            <p:cNvSpPr/>
            <p:nvPr/>
          </p:nvSpPr>
          <p:spPr>
            <a:xfrm rot="5400000" flipV="1">
              <a:off x="9097" y="9120"/>
              <a:ext cx="8101" cy="8101"/>
            </a:xfrm>
            <a:prstGeom prst="ellipse">
              <a:avLst/>
            </a:prstGeom>
            <a:gradFill>
              <a:gsLst>
                <a:gs pos="100000">
                  <a:srgbClr val="AFB6C9"/>
                </a:gs>
                <a:gs pos="0">
                  <a:schemeClr val="bg1">
                    <a:alpha val="0"/>
                  </a:schemeClr>
                </a:gs>
              </a:gsLst>
              <a:lin ang="10800000" scaled="0"/>
            </a:gradFill>
            <a:ln>
              <a:noFill/>
            </a:ln>
            <a:effectLst>
              <a:outerShdw blurRad="1270000" dist="38100" dir="5400000" algn="t" rotWithShape="0">
                <a:srgbClr val="AFB6C9">
                  <a:alpha val="7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字魂58号-创中黑" panose="00000500000000000000" charset="-122"/>
              </a:endParaRPr>
            </a:p>
          </p:txBody>
        </p:sp>
        <p:sp>
          <p:nvSpPr>
            <p:cNvPr id="63" name="任意多边形: 形状 55">
              <a:extLst>
                <a:ext uri="{FF2B5EF4-FFF2-40B4-BE49-F238E27FC236}">
                  <a16:creationId xmlns:a16="http://schemas.microsoft.com/office/drawing/2014/main" id="{A4D22407-198C-4FB9-9CED-1666167999FA}"/>
                </a:ext>
              </a:extLst>
            </p:cNvPr>
            <p:cNvSpPr/>
            <p:nvPr/>
          </p:nvSpPr>
          <p:spPr>
            <a:xfrm rot="10800000">
              <a:off x="2606" y="8352"/>
              <a:ext cx="2065" cy="366"/>
            </a:xfrm>
            <a:custGeom>
              <a:avLst/>
              <a:gdLst>
                <a:gd name="connsiteX0" fmla="*/ 131114 w 2618361"/>
                <a:gd name="connsiteY0" fmla="*/ 50789 h 594771"/>
                <a:gd name="connsiteX1" fmla="*/ 237451 w 2618361"/>
                <a:gd name="connsiteY1" fmla="*/ 6042 h 594771"/>
                <a:gd name="connsiteX2" fmla="*/ 282685 w 2618361"/>
                <a:gd name="connsiteY2" fmla="*/ 1482 h 594771"/>
                <a:gd name="connsiteX3" fmla="*/ 282685 w 2618361"/>
                <a:gd name="connsiteY3" fmla="*/ 1 h 594771"/>
                <a:gd name="connsiteX4" fmla="*/ 297379 w 2618361"/>
                <a:gd name="connsiteY4" fmla="*/ 0 h 594771"/>
                <a:gd name="connsiteX5" fmla="*/ 297385 w 2618361"/>
                <a:gd name="connsiteY5" fmla="*/ 0 h 594771"/>
                <a:gd name="connsiteX6" fmla="*/ 297390 w 2618361"/>
                <a:gd name="connsiteY6" fmla="*/ 1 h 594771"/>
                <a:gd name="connsiteX7" fmla="*/ 2618361 w 2618361"/>
                <a:gd name="connsiteY7" fmla="*/ 1 h 594771"/>
                <a:gd name="connsiteX8" fmla="*/ 2618360 w 2618361"/>
                <a:gd name="connsiteY8" fmla="*/ 594771 h 594771"/>
                <a:gd name="connsiteX9" fmla="*/ 282684 w 2618361"/>
                <a:gd name="connsiteY9" fmla="*/ 594771 h 594771"/>
                <a:gd name="connsiteX10" fmla="*/ 282684 w 2618361"/>
                <a:gd name="connsiteY10" fmla="*/ 593288 h 594771"/>
                <a:gd name="connsiteX11" fmla="*/ 237452 w 2618361"/>
                <a:gd name="connsiteY11" fmla="*/ 588728 h 594771"/>
                <a:gd name="connsiteX12" fmla="*/ 0 w 2618361"/>
                <a:gd name="connsiteY12" fmla="*/ 297385 h 594771"/>
                <a:gd name="connsiteX13" fmla="*/ 131114 w 2618361"/>
                <a:gd name="connsiteY13" fmla="*/ 50789 h 594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18361" h="594771">
                  <a:moveTo>
                    <a:pt x="131114" y="50789"/>
                  </a:moveTo>
                  <a:cubicBezTo>
                    <a:pt x="162756" y="29411"/>
                    <a:pt x="198734" y="13965"/>
                    <a:pt x="237451" y="6042"/>
                  </a:cubicBezTo>
                  <a:lnTo>
                    <a:pt x="282685" y="1482"/>
                  </a:lnTo>
                  <a:lnTo>
                    <a:pt x="282685" y="1"/>
                  </a:lnTo>
                  <a:lnTo>
                    <a:pt x="297379" y="0"/>
                  </a:lnTo>
                  <a:lnTo>
                    <a:pt x="297385" y="0"/>
                  </a:lnTo>
                  <a:lnTo>
                    <a:pt x="297390" y="1"/>
                  </a:lnTo>
                  <a:lnTo>
                    <a:pt x="2618361" y="1"/>
                  </a:lnTo>
                  <a:lnTo>
                    <a:pt x="2618360" y="594771"/>
                  </a:lnTo>
                  <a:lnTo>
                    <a:pt x="282684" y="594771"/>
                  </a:lnTo>
                  <a:lnTo>
                    <a:pt x="282684" y="593288"/>
                  </a:lnTo>
                  <a:lnTo>
                    <a:pt x="237452" y="588728"/>
                  </a:lnTo>
                  <a:cubicBezTo>
                    <a:pt x="101938" y="560998"/>
                    <a:pt x="0" y="441096"/>
                    <a:pt x="0" y="297385"/>
                  </a:cubicBezTo>
                  <a:cubicBezTo>
                    <a:pt x="0" y="194735"/>
                    <a:pt x="52009" y="104231"/>
                    <a:pt x="131114" y="50789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AFD0D2"/>
                </a:gs>
                <a:gs pos="0">
                  <a:schemeClr val="bg1">
                    <a:alpha val="0"/>
                  </a:schemeClr>
                </a:gs>
              </a:gsLst>
              <a:lin ang="10800000" scaled="0"/>
            </a:gradFill>
            <a:ln>
              <a:noFill/>
            </a:ln>
            <a:effectLst>
              <a:outerShdw blurRad="1270000" dist="38100" dir="5400000" algn="t" rotWithShape="0">
                <a:srgbClr val="E8B2CC">
                  <a:alpha val="7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字魂58号-创中黑" panose="00000500000000000000" charset="-122"/>
                <a:ea typeface="字魂58号-创中黑" panose="00000500000000000000" charset="-122"/>
                <a:cs typeface="字魂58号-创中黑" panose="00000500000000000000" charset="-122"/>
              </a:endParaRPr>
            </a:p>
          </p:txBody>
        </p:sp>
        <p:sp>
          <p:nvSpPr>
            <p:cNvPr id="64" name="任意多边形: 形状 55">
              <a:extLst>
                <a:ext uri="{FF2B5EF4-FFF2-40B4-BE49-F238E27FC236}">
                  <a16:creationId xmlns:a16="http://schemas.microsoft.com/office/drawing/2014/main" id="{E3EE55FE-F1FC-4A03-80AD-67B9DF708E6C}"/>
                </a:ext>
              </a:extLst>
            </p:cNvPr>
            <p:cNvSpPr/>
            <p:nvPr/>
          </p:nvSpPr>
          <p:spPr>
            <a:xfrm rot="10800000">
              <a:off x="13959" y="2407"/>
              <a:ext cx="846" cy="150"/>
            </a:xfrm>
            <a:custGeom>
              <a:avLst/>
              <a:gdLst>
                <a:gd name="connsiteX0" fmla="*/ 131114 w 2618361"/>
                <a:gd name="connsiteY0" fmla="*/ 50789 h 594771"/>
                <a:gd name="connsiteX1" fmla="*/ 237451 w 2618361"/>
                <a:gd name="connsiteY1" fmla="*/ 6042 h 594771"/>
                <a:gd name="connsiteX2" fmla="*/ 282685 w 2618361"/>
                <a:gd name="connsiteY2" fmla="*/ 1482 h 594771"/>
                <a:gd name="connsiteX3" fmla="*/ 282685 w 2618361"/>
                <a:gd name="connsiteY3" fmla="*/ 1 h 594771"/>
                <a:gd name="connsiteX4" fmla="*/ 297379 w 2618361"/>
                <a:gd name="connsiteY4" fmla="*/ 0 h 594771"/>
                <a:gd name="connsiteX5" fmla="*/ 297385 w 2618361"/>
                <a:gd name="connsiteY5" fmla="*/ 0 h 594771"/>
                <a:gd name="connsiteX6" fmla="*/ 297390 w 2618361"/>
                <a:gd name="connsiteY6" fmla="*/ 1 h 594771"/>
                <a:gd name="connsiteX7" fmla="*/ 2618361 w 2618361"/>
                <a:gd name="connsiteY7" fmla="*/ 1 h 594771"/>
                <a:gd name="connsiteX8" fmla="*/ 2618360 w 2618361"/>
                <a:gd name="connsiteY8" fmla="*/ 594771 h 594771"/>
                <a:gd name="connsiteX9" fmla="*/ 282684 w 2618361"/>
                <a:gd name="connsiteY9" fmla="*/ 594771 h 594771"/>
                <a:gd name="connsiteX10" fmla="*/ 282684 w 2618361"/>
                <a:gd name="connsiteY10" fmla="*/ 593288 h 594771"/>
                <a:gd name="connsiteX11" fmla="*/ 237452 w 2618361"/>
                <a:gd name="connsiteY11" fmla="*/ 588728 h 594771"/>
                <a:gd name="connsiteX12" fmla="*/ 0 w 2618361"/>
                <a:gd name="connsiteY12" fmla="*/ 297385 h 594771"/>
                <a:gd name="connsiteX13" fmla="*/ 131114 w 2618361"/>
                <a:gd name="connsiteY13" fmla="*/ 50789 h 594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18361" h="594771">
                  <a:moveTo>
                    <a:pt x="131114" y="50789"/>
                  </a:moveTo>
                  <a:cubicBezTo>
                    <a:pt x="162756" y="29411"/>
                    <a:pt x="198734" y="13965"/>
                    <a:pt x="237451" y="6042"/>
                  </a:cubicBezTo>
                  <a:lnTo>
                    <a:pt x="282685" y="1482"/>
                  </a:lnTo>
                  <a:lnTo>
                    <a:pt x="282685" y="1"/>
                  </a:lnTo>
                  <a:lnTo>
                    <a:pt x="297379" y="0"/>
                  </a:lnTo>
                  <a:lnTo>
                    <a:pt x="297385" y="0"/>
                  </a:lnTo>
                  <a:lnTo>
                    <a:pt x="297390" y="1"/>
                  </a:lnTo>
                  <a:lnTo>
                    <a:pt x="2618361" y="1"/>
                  </a:lnTo>
                  <a:lnTo>
                    <a:pt x="2618360" y="594771"/>
                  </a:lnTo>
                  <a:lnTo>
                    <a:pt x="282684" y="594771"/>
                  </a:lnTo>
                  <a:lnTo>
                    <a:pt x="282684" y="593288"/>
                  </a:lnTo>
                  <a:lnTo>
                    <a:pt x="237452" y="588728"/>
                  </a:lnTo>
                  <a:cubicBezTo>
                    <a:pt x="101938" y="560998"/>
                    <a:pt x="0" y="441096"/>
                    <a:pt x="0" y="297385"/>
                  </a:cubicBezTo>
                  <a:cubicBezTo>
                    <a:pt x="0" y="194735"/>
                    <a:pt x="52009" y="104231"/>
                    <a:pt x="131114" y="50789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E8B2CC"/>
                </a:gs>
                <a:gs pos="0">
                  <a:schemeClr val="bg1">
                    <a:alpha val="0"/>
                  </a:schemeClr>
                </a:gs>
              </a:gsLst>
              <a:lin ang="10800000" scaled="0"/>
            </a:gradFill>
            <a:ln>
              <a:noFill/>
            </a:ln>
            <a:effectLst>
              <a:outerShdw blurRad="1270000" dist="38100" dir="5400000" algn="t" rotWithShape="0">
                <a:srgbClr val="E8B2CC">
                  <a:alpha val="7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字魂58号-创中黑" panose="00000500000000000000" charset="-122"/>
                <a:ea typeface="字魂58号-创中黑" panose="00000500000000000000" charset="-122"/>
                <a:cs typeface="字魂58号-创中黑" panose="00000500000000000000" charset="-122"/>
              </a:endParaRPr>
            </a:p>
          </p:txBody>
        </p:sp>
      </p:grpSp>
      <p:grpSp>
        <p:nvGrpSpPr>
          <p:cNvPr id="94" name="群組 93">
            <a:extLst>
              <a:ext uri="{FF2B5EF4-FFF2-40B4-BE49-F238E27FC236}">
                <a16:creationId xmlns:a16="http://schemas.microsoft.com/office/drawing/2014/main" id="{43C0095D-3399-49E8-A6CC-6381A9011F4F}"/>
              </a:ext>
            </a:extLst>
          </p:cNvPr>
          <p:cNvGrpSpPr/>
          <p:nvPr/>
        </p:nvGrpSpPr>
        <p:grpSpPr>
          <a:xfrm>
            <a:off x="3664152" y="229033"/>
            <a:ext cx="3052240" cy="523220"/>
            <a:chOff x="17881" y="5890228"/>
            <a:chExt cx="2302272" cy="523220"/>
          </a:xfrm>
        </p:grpSpPr>
        <p:cxnSp>
          <p:nvCxnSpPr>
            <p:cNvPr id="7" name="图形">
              <a:extLst>
                <a:ext uri="{FF2B5EF4-FFF2-40B4-BE49-F238E27FC236}">
                  <a16:creationId xmlns:a16="http://schemas.microsoft.com/office/drawing/2014/main" id="{64724562-F813-4D49-A640-66EAF5F9B107}"/>
                </a:ext>
              </a:extLst>
            </p:cNvPr>
            <p:cNvCxnSpPr>
              <a:cxnSpLocks/>
            </p:cNvCxnSpPr>
            <p:nvPr/>
          </p:nvCxnSpPr>
          <p:spPr>
            <a:xfrm>
              <a:off x="17881" y="6090283"/>
              <a:ext cx="2302272" cy="0"/>
            </a:xfrm>
            <a:prstGeom prst="line">
              <a:avLst/>
            </a:prstGeom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图形">
              <a:extLst>
                <a:ext uri="{FF2B5EF4-FFF2-40B4-BE49-F238E27FC236}">
                  <a16:creationId xmlns:a16="http://schemas.microsoft.com/office/drawing/2014/main" id="{CF17709E-F714-4BC1-9B43-D90F31EFDB95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299686" y="5890228"/>
              <a:ext cx="17386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63500" algn="ctr" rotWithShape="0">
                      <a:prstClr val="black">
                        <a:alpha val="40000"/>
                      </a:prstClr>
                    </a:outerShdw>
                  </a:effectLst>
                  <a:latin typeface="思源黑体 CN Bold" panose="020B0800000000000000" charset="-122"/>
                  <a:ea typeface="思源黑体 CN Bold" panose="020B0800000000000000" charset="-122"/>
                  <a:cs typeface="思源黑体 CN Medium" panose="020B0600000000000000" charset="-122"/>
                </a:rPr>
                <a:t>檔名規則</a:t>
              </a:r>
            </a:p>
          </p:txBody>
        </p:sp>
      </p:grpSp>
      <p:cxnSp>
        <p:nvCxnSpPr>
          <p:cNvPr id="35" name="图形">
            <a:extLst>
              <a:ext uri="{FF2B5EF4-FFF2-40B4-BE49-F238E27FC236}">
                <a16:creationId xmlns:a16="http://schemas.microsoft.com/office/drawing/2014/main" id="{D2A9219B-3288-4259-A58F-D6210D73915B}"/>
              </a:ext>
            </a:extLst>
          </p:cNvPr>
          <p:cNvCxnSpPr>
            <a:cxnSpLocks/>
          </p:cNvCxnSpPr>
          <p:nvPr/>
        </p:nvCxnSpPr>
        <p:spPr>
          <a:xfrm>
            <a:off x="12866067" y="3189459"/>
            <a:ext cx="731741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群組 88">
            <a:extLst>
              <a:ext uri="{FF2B5EF4-FFF2-40B4-BE49-F238E27FC236}">
                <a16:creationId xmlns:a16="http://schemas.microsoft.com/office/drawing/2014/main" id="{95C6CC46-FACA-42A1-AC8C-45048B5D98AF}"/>
              </a:ext>
            </a:extLst>
          </p:cNvPr>
          <p:cNvGrpSpPr/>
          <p:nvPr/>
        </p:nvGrpSpPr>
        <p:grpSpPr>
          <a:xfrm>
            <a:off x="255302" y="902922"/>
            <a:ext cx="11752214" cy="4930818"/>
            <a:chOff x="255302" y="613388"/>
            <a:chExt cx="11752214" cy="4930818"/>
          </a:xfrm>
        </p:grpSpPr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8577A7F7-2279-4991-A90D-67B4C8529727}"/>
                </a:ext>
              </a:extLst>
            </p:cNvPr>
            <p:cNvSpPr txBox="1"/>
            <p:nvPr/>
          </p:nvSpPr>
          <p:spPr>
            <a:xfrm>
              <a:off x="647761" y="1574351"/>
              <a:ext cx="2813204" cy="23083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sz="2400" b="1" dirty="0">
                  <a:latin typeface="Bahnschrift SemiCondensed" panose="020B0502040204020203" pitchFamily="34" charset="0"/>
                  <a:ea typeface="Microsoft JhengHei UI" panose="020B0604030504040204" pitchFamily="34" charset="-120"/>
                </a:rPr>
                <a:t>財報 </a:t>
              </a:r>
              <a:r>
                <a:rPr lang="en-US" altLang="zh-TW" sz="2400" b="1" dirty="0">
                  <a:latin typeface="Bahnschrift SemiCondensed" panose="020B0502040204020203" pitchFamily="34" charset="0"/>
                  <a:ea typeface="Microsoft JhengHei UI" panose="020B0604030504040204" pitchFamily="34" charset="-120"/>
                </a:rPr>
                <a:t>/</a:t>
              </a:r>
              <a:r>
                <a:rPr lang="zh-TW" altLang="en-US" sz="2400" b="1" dirty="0">
                  <a:latin typeface="Bahnschrift SemiCondensed" panose="020B0502040204020203" pitchFamily="34" charset="0"/>
                  <a:ea typeface="Microsoft JhengHei UI" panose="020B0604030504040204" pitchFamily="34" charset="-120"/>
                </a:rPr>
                <a:t> 財測別 </a:t>
              </a:r>
              <a:r>
                <a:rPr lang="en-US" altLang="zh-TW" sz="2400" b="1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:</a:t>
              </a:r>
            </a:p>
            <a:p>
              <a:endParaRPr lang="en-US" altLang="zh-TW" sz="20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marL="342900" indent="-342900">
                <a:buFont typeface="Wingdings" panose="05000000000000000000" pitchFamily="2" charset="2"/>
                <a:buChar char="p"/>
              </a:pPr>
              <a:r>
                <a:rPr lang="zh-TW" altLang="en-US" sz="2000" b="1" dirty="0">
                  <a:latin typeface="Bahnschrift SemiCondensed" panose="020B0502040204020203" pitchFamily="34" charset="0"/>
                  <a:ea typeface="Microsoft JhengHei UI" panose="020B0604030504040204" pitchFamily="34" charset="-120"/>
                </a:rPr>
                <a:t>首次使用 </a:t>
              </a:r>
              <a:r>
                <a:rPr lang="en-US" altLang="zh-TW" sz="2000" b="1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:</a:t>
              </a:r>
              <a:r>
                <a:rPr lang="zh-TW" altLang="en-US" sz="2000" b="1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  </a:t>
              </a:r>
              <a:r>
                <a:rPr lang="en-US" altLang="zh-TW" sz="2000" b="1" dirty="0">
                  <a:latin typeface="Bahnschrift SemiCondensed" panose="020B0502040204020203" pitchFamily="34" charset="0"/>
                  <a:ea typeface="Microsoft JhengHei UI" panose="020B0604030504040204" pitchFamily="34" charset="-120"/>
                </a:rPr>
                <a:t>fr0</a:t>
              </a:r>
            </a:p>
            <a:p>
              <a:pPr marL="342900" indent="-342900">
                <a:buFont typeface="Wingdings" panose="05000000000000000000" pitchFamily="2" charset="2"/>
                <a:buChar char="p"/>
              </a:pPr>
              <a:r>
                <a:rPr lang="zh-TW" altLang="en-US" sz="2000" b="1" dirty="0">
                  <a:latin typeface="Bahnschrift SemiCondensed" panose="020B0502040204020203" pitchFamily="34" charset="0"/>
                  <a:ea typeface="Microsoft JhengHei UI" panose="020B0604030504040204" pitchFamily="34" charset="-120"/>
                </a:rPr>
                <a:t>一般 </a:t>
              </a:r>
              <a:r>
                <a:rPr lang="en-US" altLang="zh-TW" sz="2000" b="1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:</a:t>
              </a:r>
              <a:r>
                <a:rPr lang="zh-TW" altLang="en-US" sz="2000" b="1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 </a:t>
              </a:r>
              <a:r>
                <a:rPr lang="en-US" altLang="zh-TW" sz="2000" b="1" dirty="0">
                  <a:latin typeface="Bahnschrift SemiCondensed" panose="020B0502040204020203" pitchFamily="34" charset="0"/>
                  <a:ea typeface="Microsoft JhengHei UI" panose="020B0604030504040204" pitchFamily="34" charset="-120"/>
                </a:rPr>
                <a:t>fr1</a:t>
              </a:r>
            </a:p>
            <a:p>
              <a:pPr marL="342900" indent="-342900">
                <a:buFont typeface="Wingdings" panose="05000000000000000000" pitchFamily="2" charset="2"/>
                <a:buChar char="p"/>
              </a:pPr>
              <a:r>
                <a:rPr lang="zh-TW" altLang="en-US" sz="2000" b="1" dirty="0">
                  <a:latin typeface="Bahnschrift SemiCondensed" panose="020B0502040204020203" pitchFamily="34" charset="0"/>
                  <a:ea typeface="Microsoft JhengHei UI" panose="020B0604030504040204" pitchFamily="34" charset="-120"/>
                </a:rPr>
                <a:t>追朔重大 </a:t>
              </a:r>
              <a:r>
                <a:rPr lang="en-US" altLang="zh-TW" sz="2000" b="1" dirty="0">
                  <a:latin typeface="Bahnschrift SemiCondensed" panose="020B0502040204020203" pitchFamily="34" charset="0"/>
                  <a:ea typeface="Microsoft JhengHei UI" panose="020B0604030504040204" pitchFamily="34" charset="-120"/>
                </a:rPr>
                <a:t>/</a:t>
              </a:r>
              <a:r>
                <a:rPr lang="zh-TW" altLang="en-US" sz="2000" b="1" dirty="0">
                  <a:latin typeface="Bahnschrift SemiCondensed" panose="020B0502040204020203" pitchFamily="34" charset="0"/>
                  <a:ea typeface="Microsoft JhengHei UI" panose="020B0604030504040204" pitchFamily="34" charset="-120"/>
                </a:rPr>
                <a:t>追朔</a:t>
              </a:r>
              <a:r>
                <a:rPr lang="en-US" altLang="zh-TW" sz="2000" b="1" dirty="0">
                  <a:latin typeface="Bahnschrift SemiCondensed" panose="020B0502040204020203" pitchFamily="34" charset="0"/>
                  <a:ea typeface="Microsoft JhengHei UI" panose="020B0604030504040204" pitchFamily="34" charset="-120"/>
                </a:rPr>
                <a:t> </a:t>
              </a:r>
              <a:r>
                <a:rPr lang="en-US" altLang="zh-TW" sz="2000" b="1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:</a:t>
              </a:r>
              <a:r>
                <a:rPr lang="zh-TW" altLang="en-US" sz="2000" b="1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 </a:t>
              </a:r>
              <a:r>
                <a:rPr lang="en-US" altLang="zh-TW" sz="2000" b="1" dirty="0">
                  <a:latin typeface="Bahnschrift SemiCondensed" panose="020B0502040204020203" pitchFamily="34" charset="0"/>
                  <a:ea typeface="Microsoft JhengHei UI" panose="020B0604030504040204" pitchFamily="34" charset="-120"/>
                </a:rPr>
                <a:t>fr2</a:t>
              </a:r>
              <a:r>
                <a:rPr lang="zh-TW" altLang="en-US" sz="2000" b="1" dirty="0">
                  <a:latin typeface="Bahnschrift SemiCondensed" panose="020B0502040204020203" pitchFamily="34" charset="0"/>
                  <a:ea typeface="Microsoft JhengHei UI" panose="020B0604030504040204" pitchFamily="34" charset="-120"/>
                </a:rPr>
                <a:t> </a:t>
              </a:r>
            </a:p>
            <a:p>
              <a:pPr marL="342900" indent="-342900">
                <a:buFont typeface="Wingdings" panose="05000000000000000000" pitchFamily="2" charset="2"/>
                <a:buChar char="p"/>
              </a:pPr>
              <a:r>
                <a:rPr lang="zh-TW" altLang="en-US" sz="2000" b="1" dirty="0">
                  <a:latin typeface="Bahnschrift SemiCondensed" panose="020B0502040204020203" pitchFamily="34" charset="0"/>
                  <a:ea typeface="Microsoft JhengHei UI" panose="020B0604030504040204" pitchFamily="34" charset="-120"/>
                </a:rPr>
                <a:t>財務預測</a:t>
              </a:r>
              <a:r>
                <a:rPr lang="en-US" altLang="zh-TW" sz="2000" b="1" dirty="0">
                  <a:latin typeface="Bahnschrift SemiCondensed" panose="020B0502040204020203" pitchFamily="34" charset="0"/>
                  <a:ea typeface="Microsoft JhengHei UI" panose="020B0604030504040204" pitchFamily="34" charset="-120"/>
                </a:rPr>
                <a:t> </a:t>
              </a:r>
              <a:r>
                <a:rPr lang="en-US" altLang="zh-TW" sz="2000" b="1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:</a:t>
              </a:r>
              <a:r>
                <a:rPr lang="zh-TW" altLang="en-US" sz="2000" b="1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 </a:t>
              </a:r>
              <a:r>
                <a:rPr lang="en-US" altLang="zh-TW" sz="2000" b="1" dirty="0">
                  <a:latin typeface="Bahnschrift SemiCondensed" panose="020B0502040204020203" pitchFamily="34" charset="0"/>
                  <a:ea typeface="Microsoft JhengHei UI" panose="020B0604030504040204" pitchFamily="34" charset="-120"/>
                </a:rPr>
                <a:t>ff</a:t>
              </a:r>
              <a:r>
                <a:rPr lang="zh-TW" altLang="en-US" sz="2000" b="1" dirty="0">
                  <a:latin typeface="Bahnschrift SemiCondensed" panose="020B0502040204020203" pitchFamily="34" charset="0"/>
                  <a:ea typeface="Microsoft JhengHei UI" panose="020B0604030504040204" pitchFamily="34" charset="-120"/>
                </a:rPr>
                <a:t> </a:t>
              </a:r>
              <a:endParaRPr lang="en-US" altLang="zh-TW" sz="2000" b="1" dirty="0">
                <a:latin typeface="Bahnschrift SemiCondensed" panose="020B0502040204020203" pitchFamily="34" charset="0"/>
                <a:ea typeface="Microsoft JhengHei UI" panose="020B0604030504040204" pitchFamily="34" charset="-120"/>
              </a:endParaRPr>
            </a:p>
            <a:p>
              <a:pPr marL="342900" indent="-342900">
                <a:buFont typeface="Wingdings" panose="05000000000000000000" pitchFamily="2" charset="2"/>
                <a:buChar char="p"/>
              </a:pPr>
              <a:r>
                <a:rPr lang="zh-TW" altLang="en-US" sz="2000" b="1" dirty="0">
                  <a:latin typeface="Bahnschrift SemiCondensed" panose="020B0502040204020203" pitchFamily="34" charset="0"/>
                  <a:ea typeface="Microsoft JhengHei UI" panose="020B0604030504040204" pitchFamily="34" charset="-120"/>
                </a:rPr>
                <a:t>財測</a:t>
              </a:r>
              <a:r>
                <a:rPr lang="en-US" altLang="zh-TW" sz="2000" b="1" dirty="0">
                  <a:latin typeface="Bahnschrift SemiCondensed" panose="020B0502040204020203" pitchFamily="34" charset="0"/>
                  <a:ea typeface="Microsoft JhengHei UI" panose="020B0604030504040204" pitchFamily="34" charset="-120"/>
                </a:rPr>
                <a:t>-</a:t>
              </a:r>
              <a:r>
                <a:rPr lang="zh-TW" altLang="en-US" sz="2000" b="1" dirty="0">
                  <a:latin typeface="Bahnschrift SemiCondensed" panose="020B0502040204020203" pitchFamily="34" charset="0"/>
                  <a:ea typeface="Microsoft JhengHei UI" panose="020B0604030504040204" pitchFamily="34" charset="-120"/>
                </a:rPr>
                <a:t>預結 </a:t>
              </a:r>
              <a:r>
                <a:rPr lang="en-US" altLang="zh-TW" sz="2000" b="1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:</a:t>
              </a:r>
              <a:r>
                <a:rPr lang="zh-TW" altLang="en-US" sz="2000" b="1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 </a:t>
              </a:r>
              <a:r>
                <a:rPr lang="en-US" altLang="zh-TW" sz="2000" b="1" dirty="0">
                  <a:latin typeface="Bahnschrift SemiCondensed" panose="020B0502040204020203" pitchFamily="34" charset="0"/>
                  <a:ea typeface="Microsoft JhengHei UI" panose="020B0604030504040204" pitchFamily="34" charset="-120"/>
                </a:rPr>
                <a:t>fc</a:t>
              </a:r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F759990A-F30C-4122-95C3-841887967AAB}"/>
                </a:ext>
              </a:extLst>
            </p:cNvPr>
            <p:cNvSpPr txBox="1"/>
            <p:nvPr/>
          </p:nvSpPr>
          <p:spPr>
            <a:xfrm>
              <a:off x="647761" y="4159211"/>
              <a:ext cx="6676678" cy="13849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sz="2400" b="1" dirty="0">
                  <a:latin typeface="Bahnschrift SemiCondensed" panose="020B0502040204020203" pitchFamily="34" charset="0"/>
                  <a:ea typeface="Microsoft JhengHei UI" panose="020B0604030504040204" pitchFamily="34" charset="-120"/>
                </a:rPr>
                <a:t>市場別 </a:t>
              </a:r>
              <a:r>
                <a:rPr lang="en-US" altLang="zh-TW" sz="2400" b="1" dirty="0">
                  <a:latin typeface="Bahnschrift SemiCondensed" panose="020B0502040204020203" pitchFamily="34" charset="0"/>
                  <a:ea typeface="Microsoft JhengHei UI" panose="020B0604030504040204" pitchFamily="34" charset="-120"/>
                </a:rPr>
                <a:t>:</a:t>
              </a:r>
            </a:p>
            <a:p>
              <a:endParaRPr lang="en-US" altLang="zh-TW" sz="2000" b="1" dirty="0">
                <a:latin typeface="Bahnschrift SemiCondensed" panose="020B0502040204020203" pitchFamily="34" charset="0"/>
                <a:ea typeface="Microsoft JhengHei UI" panose="020B0604030504040204" pitchFamily="34" charset="-120"/>
              </a:endParaRPr>
            </a:p>
            <a:p>
              <a:pPr marL="342900" indent="-342900">
                <a:buFont typeface="Wingdings" panose="05000000000000000000" pitchFamily="2" charset="2"/>
                <a:buChar char="p"/>
              </a:pPr>
              <a:r>
                <a:rPr lang="zh-TW" altLang="en-US" sz="2000" b="1" dirty="0">
                  <a:latin typeface="Bahnschrift SemiCondensed" panose="020B0502040204020203" pitchFamily="34" charset="0"/>
                  <a:ea typeface="Microsoft JhengHei UI" panose="020B0604030504040204" pitchFamily="34" charset="-120"/>
                </a:rPr>
                <a:t>上市 </a:t>
              </a:r>
              <a:r>
                <a:rPr lang="en-US" altLang="zh-TW" sz="2000" b="1" dirty="0">
                  <a:latin typeface="Bahnschrift SemiCondensed" panose="020B0502040204020203" pitchFamily="34" charset="0"/>
                  <a:ea typeface="Microsoft JhengHei UI" panose="020B0604030504040204" pitchFamily="34" charset="-120"/>
                </a:rPr>
                <a:t>/</a:t>
              </a:r>
              <a:r>
                <a:rPr lang="zh-TW" altLang="en-US" sz="2000" b="1" dirty="0">
                  <a:latin typeface="Bahnschrift SemiCondensed" panose="020B0502040204020203" pitchFamily="34" charset="0"/>
                  <a:ea typeface="Microsoft JhengHei UI" panose="020B0604030504040204" pitchFamily="34" charset="-120"/>
                </a:rPr>
                <a:t> 上櫃 </a:t>
              </a:r>
              <a:r>
                <a:rPr lang="en-US" altLang="zh-TW" sz="2000" b="1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:</a:t>
              </a:r>
              <a:r>
                <a:rPr lang="zh-TW" altLang="en-US" sz="2000" b="1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 </a:t>
              </a:r>
              <a:r>
                <a:rPr lang="en-US" altLang="zh-TW" sz="2000" b="1" dirty="0">
                  <a:latin typeface="Bahnschrift SemiCondensed" panose="020B0502040204020203" pitchFamily="34" charset="0"/>
                  <a:ea typeface="Microsoft JhengHei UI" panose="020B0604030504040204" pitchFamily="34" charset="-120"/>
                </a:rPr>
                <a:t>m1</a:t>
              </a:r>
            </a:p>
            <a:p>
              <a:pPr marL="342900" indent="-342900">
                <a:buFont typeface="Wingdings" panose="05000000000000000000" pitchFamily="2" charset="2"/>
                <a:buChar char="p"/>
              </a:pPr>
              <a:r>
                <a:rPr lang="zh-TW" altLang="en-US" sz="2000" b="1" dirty="0">
                  <a:latin typeface="Bahnschrift SemiCondensed" panose="020B0502040204020203" pitchFamily="34" charset="0"/>
                  <a:ea typeface="Microsoft JhengHei UI" panose="020B0604030504040204" pitchFamily="34" charset="-120"/>
                </a:rPr>
                <a:t>興櫃 </a:t>
              </a:r>
              <a:r>
                <a:rPr lang="en-US" altLang="zh-TW" sz="2000" b="1" dirty="0">
                  <a:latin typeface="Bahnschrift SemiCondensed" panose="020B0502040204020203" pitchFamily="34" charset="0"/>
                  <a:ea typeface="Microsoft JhengHei UI" panose="020B0604030504040204" pitchFamily="34" charset="-120"/>
                </a:rPr>
                <a:t>/ </a:t>
              </a:r>
              <a:r>
                <a:rPr lang="zh-TW" altLang="en-US" sz="2000" b="1" dirty="0">
                  <a:latin typeface="Bahnschrift SemiCondensed" panose="020B0502040204020203" pitchFamily="34" charset="0"/>
                  <a:ea typeface="Microsoft JhengHei UI" panose="020B0604030504040204" pitchFamily="34" charset="-120"/>
                </a:rPr>
                <a:t>興櫃</a:t>
              </a:r>
              <a:r>
                <a:rPr lang="en-US" altLang="zh-TW" sz="2000" b="1" dirty="0">
                  <a:latin typeface="Bahnschrift SemiCondensed" panose="020B0502040204020203" pitchFamily="34" charset="0"/>
                  <a:ea typeface="Microsoft JhengHei UI" panose="020B0604030504040204" pitchFamily="34" charset="-120"/>
                </a:rPr>
                <a:t>(</a:t>
              </a:r>
              <a:r>
                <a:rPr lang="zh-TW" altLang="en-US" sz="2000" b="1" dirty="0">
                  <a:latin typeface="Bahnschrift SemiCondensed" panose="020B0502040204020203" pitchFamily="34" charset="0"/>
                  <a:ea typeface="Microsoft JhengHei UI" panose="020B0604030504040204" pitchFamily="34" charset="-120"/>
                </a:rPr>
                <a:t>已申請上市</a:t>
              </a:r>
              <a:r>
                <a:rPr lang="en-US" altLang="zh-TW" sz="2000" b="1" dirty="0">
                  <a:latin typeface="Bahnschrift SemiCondensed" panose="020B0502040204020203" pitchFamily="34" charset="0"/>
                  <a:ea typeface="Microsoft JhengHei UI" panose="020B0604030504040204" pitchFamily="34" charset="-120"/>
                </a:rPr>
                <a:t>) / </a:t>
              </a:r>
              <a:r>
                <a:rPr lang="zh-TW" altLang="en-US" sz="2000" b="1" dirty="0">
                  <a:latin typeface="Bahnschrift SemiCondensed" panose="020B0502040204020203" pitchFamily="34" charset="0"/>
                  <a:ea typeface="Microsoft JhengHei UI" panose="020B0604030504040204" pitchFamily="34" charset="-120"/>
                </a:rPr>
                <a:t>公開發行 </a:t>
              </a:r>
              <a:r>
                <a:rPr lang="en-US" altLang="zh-TW" sz="2000" b="1" dirty="0">
                  <a:latin typeface="Bahnschrift SemiCondensed" panose="020B0502040204020203" pitchFamily="34" charset="0"/>
                  <a:ea typeface="Microsoft JhengHei UI" panose="020B0604030504040204" pitchFamily="34" charset="-120"/>
                </a:rPr>
                <a:t>/</a:t>
              </a:r>
              <a:r>
                <a:rPr lang="zh-TW" altLang="en-US" sz="2000" b="1" dirty="0">
                  <a:latin typeface="Bahnschrift SemiCondensed" panose="020B0502040204020203" pitchFamily="34" charset="0"/>
                  <a:ea typeface="Microsoft JhengHei UI" panose="020B0604030504040204" pitchFamily="34" charset="-120"/>
                </a:rPr>
                <a:t> 未公開發行</a:t>
              </a:r>
              <a:r>
                <a:rPr lang="en-US" altLang="zh-TW" sz="2000" b="1" dirty="0">
                  <a:latin typeface="Bahnschrift SemiCondensed" panose="020B0502040204020203" pitchFamily="34" charset="0"/>
                  <a:ea typeface="Microsoft JhengHei UI" panose="020B0604030504040204" pitchFamily="34" charset="-120"/>
                </a:rPr>
                <a:t> </a:t>
              </a:r>
              <a:r>
                <a:rPr lang="zh-TW" altLang="en-US" sz="2000" b="1" dirty="0">
                  <a:latin typeface="Bahnschrift SemiCondensed" panose="020B0502040204020203" pitchFamily="34" charset="0"/>
                  <a:ea typeface="Microsoft JhengHei UI" panose="020B0604030504040204" pitchFamily="34" charset="-120"/>
                </a:rPr>
                <a:t> </a:t>
              </a:r>
              <a:r>
                <a:rPr lang="en-US" altLang="zh-TW" sz="2000" b="1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:</a:t>
              </a:r>
              <a:r>
                <a:rPr lang="zh-TW" altLang="en-US" sz="2000" b="1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 </a:t>
              </a:r>
              <a:r>
                <a:rPr lang="zh-TW" altLang="en-US" sz="2000" b="1" dirty="0">
                  <a:latin typeface="Bahnschrift SemiCondensed" panose="020B0502040204020203" pitchFamily="34" charset="0"/>
                  <a:ea typeface="Microsoft JhengHei UI" panose="020B0604030504040204" pitchFamily="34" charset="-120"/>
                </a:rPr>
                <a:t> </a:t>
              </a:r>
              <a:r>
                <a:rPr lang="en-US" altLang="zh-TW" sz="2000" b="1" dirty="0">
                  <a:latin typeface="Bahnschrift SemiCondensed" panose="020B0502040204020203" pitchFamily="34" charset="0"/>
                  <a:ea typeface="Microsoft JhengHei UI" panose="020B0604030504040204" pitchFamily="34" charset="-120"/>
                </a:rPr>
                <a:t>m2</a:t>
              </a:r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5521A6CD-7D4A-45E2-8677-F42FF67BAB3E}"/>
                </a:ext>
              </a:extLst>
            </p:cNvPr>
            <p:cNvSpPr txBox="1"/>
            <p:nvPr/>
          </p:nvSpPr>
          <p:spPr>
            <a:xfrm>
              <a:off x="4689398" y="1560687"/>
              <a:ext cx="2813204" cy="26161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sz="2400" b="1" dirty="0">
                  <a:latin typeface="Bahnschrift SemiCondensed" panose="020B0502040204020203" pitchFamily="34" charset="0"/>
                  <a:ea typeface="Microsoft JhengHei UI" panose="020B0604030504040204" pitchFamily="34" charset="-120"/>
                </a:rPr>
                <a:t>行業別代號 </a:t>
              </a:r>
              <a:r>
                <a:rPr lang="en-US" altLang="zh-TW" sz="2400" b="1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:</a:t>
              </a:r>
            </a:p>
            <a:p>
              <a:endParaRPr lang="en-US" altLang="zh-TW" sz="20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marL="342900" indent="-342900">
                <a:buFont typeface="Wingdings" panose="05000000000000000000" pitchFamily="2" charset="2"/>
                <a:buChar char="p"/>
              </a:pPr>
              <a:r>
                <a:rPr lang="zh-TW" altLang="en-US" sz="2000" b="1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金融業 </a:t>
              </a:r>
              <a:r>
                <a:rPr lang="en-US" altLang="zh-TW" sz="2000" b="1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:</a:t>
              </a:r>
              <a:r>
                <a:rPr lang="zh-TW" altLang="en-US" sz="2000" b="1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 </a:t>
              </a:r>
              <a:r>
                <a:rPr lang="en-US" altLang="zh-TW" sz="2000" b="1" dirty="0">
                  <a:latin typeface="Bahnschrift SemiCondensed" panose="020B0502040204020203" pitchFamily="34" charset="0"/>
                  <a:ea typeface="Microsoft JhengHei UI" panose="020B0604030504040204" pitchFamily="34" charset="-120"/>
                </a:rPr>
                <a:t>BASI (</a:t>
              </a:r>
              <a:r>
                <a:rPr lang="en-US" altLang="zh-TW" sz="2000" b="1" dirty="0" err="1">
                  <a:latin typeface="Bahnschrift SemiCondensed" panose="020B0502040204020203" pitchFamily="34" charset="0"/>
                  <a:ea typeface="Microsoft JhengHei UI" panose="020B0604030504040204" pitchFamily="34" charset="-120"/>
                </a:rPr>
                <a:t>basi</a:t>
              </a:r>
              <a:r>
                <a:rPr lang="en-US" altLang="zh-TW" sz="2000" b="1" dirty="0">
                  <a:latin typeface="Bahnschrift SemiCondensed" panose="020B0502040204020203" pitchFamily="34" charset="0"/>
                  <a:ea typeface="Microsoft JhengHei UI" panose="020B0604030504040204" pitchFamily="34" charset="-120"/>
                </a:rPr>
                <a:t>)</a:t>
              </a:r>
            </a:p>
            <a:p>
              <a:pPr marL="342900" indent="-342900">
                <a:buFont typeface="Wingdings" panose="05000000000000000000" pitchFamily="2" charset="2"/>
                <a:buChar char="p"/>
              </a:pPr>
              <a:r>
                <a:rPr lang="zh-TW" altLang="en-US" sz="2000" b="1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證券期貨業 </a:t>
              </a:r>
              <a:r>
                <a:rPr lang="en-US" altLang="zh-TW" sz="2000" b="1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:</a:t>
              </a:r>
              <a:r>
                <a:rPr lang="zh-TW" altLang="en-US" sz="2000" b="1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 </a:t>
              </a:r>
              <a:r>
                <a:rPr lang="en-US" altLang="zh-TW" sz="2000" b="1" dirty="0">
                  <a:latin typeface="Bahnschrift SemiCondensed" panose="020B0502040204020203" pitchFamily="34" charset="0"/>
                  <a:ea typeface="Microsoft JhengHei UI" panose="020B0604030504040204" pitchFamily="34" charset="-120"/>
                </a:rPr>
                <a:t>BD (bd)</a:t>
              </a:r>
            </a:p>
            <a:p>
              <a:pPr marL="342900" indent="-342900">
                <a:buFont typeface="Wingdings" panose="05000000000000000000" pitchFamily="2" charset="2"/>
                <a:buChar char="p"/>
              </a:pPr>
              <a:r>
                <a:rPr lang="zh-TW" altLang="en-US" sz="2000" b="1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一般工商業</a:t>
              </a:r>
              <a:r>
                <a:rPr lang="en-US" altLang="zh-TW" sz="2000" b="1" dirty="0">
                  <a:latin typeface="Bahnschrift SemiCondensed" panose="020B0502040204020203" pitchFamily="34" charset="0"/>
                  <a:ea typeface="Microsoft JhengHei UI" panose="020B0604030504040204" pitchFamily="34" charset="-120"/>
                </a:rPr>
                <a:t> </a:t>
              </a:r>
              <a:r>
                <a:rPr lang="en-US" altLang="zh-TW" sz="2000" b="1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:</a:t>
              </a:r>
              <a:r>
                <a:rPr lang="zh-TW" altLang="en-US" sz="2000" b="1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 </a:t>
              </a:r>
              <a:r>
                <a:rPr lang="en-US" altLang="zh-TW" sz="2000" b="1" dirty="0">
                  <a:latin typeface="Bahnschrift SemiCondensed" panose="020B0502040204020203" pitchFamily="34" charset="0"/>
                  <a:ea typeface="Microsoft JhengHei UI" panose="020B0604030504040204" pitchFamily="34" charset="-120"/>
                </a:rPr>
                <a:t>CI (ci)</a:t>
              </a:r>
            </a:p>
            <a:p>
              <a:pPr marL="342900" indent="-342900">
                <a:buFont typeface="Wingdings" panose="05000000000000000000" pitchFamily="2" charset="2"/>
                <a:buChar char="p"/>
              </a:pPr>
              <a:r>
                <a:rPr lang="zh-TW" altLang="en-US" sz="2000" b="1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金控業 </a:t>
              </a:r>
              <a:r>
                <a:rPr lang="en-US" altLang="zh-TW" sz="2000" b="1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:</a:t>
              </a:r>
              <a:r>
                <a:rPr lang="zh-TW" altLang="en-US" sz="2000" b="1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 </a:t>
              </a:r>
              <a:r>
                <a:rPr lang="en-US" altLang="zh-TW" sz="2000" b="1" dirty="0">
                  <a:latin typeface="Bahnschrift SemiCondensed" panose="020B0502040204020203" pitchFamily="34" charset="0"/>
                  <a:ea typeface="Microsoft JhengHei UI" panose="020B0604030504040204" pitchFamily="34" charset="-120"/>
                </a:rPr>
                <a:t>FH (</a:t>
              </a:r>
              <a:r>
                <a:rPr lang="en-US" altLang="zh-TW" sz="2000" b="1" dirty="0" err="1">
                  <a:latin typeface="Bahnschrift SemiCondensed" panose="020B0502040204020203" pitchFamily="34" charset="0"/>
                  <a:ea typeface="Microsoft JhengHei UI" panose="020B0604030504040204" pitchFamily="34" charset="-120"/>
                </a:rPr>
                <a:t>fh</a:t>
              </a:r>
              <a:r>
                <a:rPr lang="en-US" altLang="zh-TW" sz="2000" b="1" dirty="0">
                  <a:latin typeface="Bahnschrift SemiCondensed" panose="020B0502040204020203" pitchFamily="34" charset="0"/>
                  <a:ea typeface="Microsoft JhengHei UI" panose="020B0604030504040204" pitchFamily="34" charset="-120"/>
                </a:rPr>
                <a:t>)</a:t>
              </a:r>
            </a:p>
            <a:p>
              <a:pPr marL="342900" indent="-342900">
                <a:buFont typeface="Wingdings" panose="05000000000000000000" pitchFamily="2" charset="2"/>
                <a:buChar char="p"/>
              </a:pPr>
              <a:r>
                <a:rPr lang="zh-TW" altLang="en-US" sz="2000" b="1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保險業 </a:t>
              </a:r>
              <a:r>
                <a:rPr lang="en-US" altLang="zh-TW" sz="2000" b="1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:</a:t>
              </a:r>
              <a:r>
                <a:rPr lang="zh-TW" altLang="en-US" sz="2000" b="1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 </a:t>
              </a:r>
              <a:r>
                <a:rPr lang="en-US" altLang="zh-TW" sz="2000" b="1" dirty="0">
                  <a:latin typeface="Bahnschrift SemiCondensed" panose="020B0502040204020203" pitchFamily="34" charset="0"/>
                  <a:ea typeface="Microsoft JhengHei UI" panose="020B0604030504040204" pitchFamily="34" charset="-120"/>
                </a:rPr>
                <a:t>INS (ins)</a:t>
              </a:r>
            </a:p>
            <a:p>
              <a:pPr marL="342900" indent="-342900">
                <a:buFont typeface="Wingdings" panose="05000000000000000000" pitchFamily="2" charset="2"/>
                <a:buChar char="p"/>
              </a:pPr>
              <a:r>
                <a:rPr lang="zh-TW" altLang="en-US" sz="2000" b="1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異業合併 </a:t>
              </a:r>
              <a:r>
                <a:rPr lang="en-US" altLang="zh-TW" sz="2000" b="1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:</a:t>
              </a:r>
              <a:r>
                <a:rPr lang="zh-TW" altLang="en-US" sz="2000" b="1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 </a:t>
              </a:r>
              <a:r>
                <a:rPr lang="en-US" altLang="zh-TW" sz="2000" b="1" dirty="0">
                  <a:latin typeface="Bahnschrift SemiCondensed" panose="020B0502040204020203" pitchFamily="34" charset="0"/>
                  <a:ea typeface="Microsoft JhengHei UI" panose="020B0604030504040204" pitchFamily="34" charset="-120"/>
                </a:rPr>
                <a:t>MIM (</a:t>
              </a:r>
              <a:r>
                <a:rPr lang="en-US" altLang="zh-TW" sz="2000" b="1" dirty="0" err="1">
                  <a:latin typeface="Bahnschrift SemiCondensed" panose="020B0502040204020203" pitchFamily="34" charset="0"/>
                  <a:ea typeface="Microsoft JhengHei UI" panose="020B0604030504040204" pitchFamily="34" charset="-120"/>
                </a:rPr>
                <a:t>mim</a:t>
              </a:r>
              <a:r>
                <a:rPr lang="en-US" altLang="zh-TW" sz="2000" b="1" dirty="0">
                  <a:latin typeface="Bahnschrift SemiCondensed" panose="020B0502040204020203" pitchFamily="34" charset="0"/>
                  <a:ea typeface="Microsoft JhengHei UI" panose="020B0604030504040204" pitchFamily="34" charset="-120"/>
                </a:rPr>
                <a:t>)</a:t>
              </a:r>
            </a:p>
          </p:txBody>
        </p:sp>
        <p:pic>
          <p:nvPicPr>
            <p:cNvPr id="41" name="圖片 40">
              <a:extLst>
                <a:ext uri="{FF2B5EF4-FFF2-40B4-BE49-F238E27FC236}">
                  <a16:creationId xmlns:a16="http://schemas.microsoft.com/office/drawing/2014/main" id="{DC90FEEC-71E1-4963-B05A-F249CE6C5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5302" y="613388"/>
              <a:ext cx="11752214" cy="740330"/>
            </a:xfrm>
            <a:prstGeom prst="rect">
              <a:avLst/>
            </a:prstGeom>
          </p:spPr>
        </p:pic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CF3873B8-9275-4CB5-927C-49BD30BD903C}"/>
                </a:ext>
              </a:extLst>
            </p:cNvPr>
            <p:cNvSpPr txBox="1"/>
            <p:nvPr/>
          </p:nvSpPr>
          <p:spPr>
            <a:xfrm>
              <a:off x="8552872" y="1574351"/>
              <a:ext cx="2813204" cy="16927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sz="2400" b="1" dirty="0">
                  <a:latin typeface="Bahnschrift SemiCondensed" panose="020B0502040204020203" pitchFamily="34" charset="0"/>
                  <a:ea typeface="Microsoft JhengHei UI" panose="020B0604030504040204" pitchFamily="34" charset="-120"/>
                </a:rPr>
                <a:t>報告別代號 </a:t>
              </a:r>
              <a:r>
                <a:rPr lang="en-US" altLang="zh-TW" sz="2400" b="1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:</a:t>
              </a:r>
            </a:p>
            <a:p>
              <a:endParaRPr lang="en-US" altLang="zh-TW" sz="20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marL="342900" indent="-342900">
                <a:buFont typeface="Wingdings" panose="05000000000000000000" pitchFamily="2" charset="2"/>
                <a:buChar char="p"/>
              </a:pPr>
              <a:r>
                <a:rPr lang="zh-TW" altLang="en-US" sz="2000" b="1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合併財報 </a:t>
              </a:r>
              <a:r>
                <a:rPr lang="en-US" altLang="zh-TW" sz="2000" b="1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:</a:t>
              </a:r>
              <a:r>
                <a:rPr lang="zh-TW" altLang="en-US" sz="2000" b="1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 </a:t>
              </a:r>
              <a:r>
                <a:rPr lang="en-US" altLang="zh-TW" sz="2000" b="1" dirty="0" err="1">
                  <a:latin typeface="Bahnschrift SemiCondensed" panose="020B0502040204020203" pitchFamily="34" charset="0"/>
                  <a:ea typeface="Microsoft JhengHei UI" panose="020B0604030504040204" pitchFamily="34" charset="-120"/>
                </a:rPr>
                <a:t>cr</a:t>
              </a:r>
              <a:endParaRPr lang="en-US" altLang="zh-TW" sz="2000" b="1" dirty="0">
                <a:latin typeface="Bahnschrift SemiCondensed" panose="020B0502040204020203" pitchFamily="34" charset="0"/>
                <a:ea typeface="Microsoft JhengHei UI" panose="020B0604030504040204" pitchFamily="34" charset="-120"/>
              </a:endParaRPr>
            </a:p>
            <a:p>
              <a:pPr marL="342900" indent="-342900">
                <a:buFont typeface="Wingdings" panose="05000000000000000000" pitchFamily="2" charset="2"/>
                <a:buChar char="p"/>
              </a:pPr>
              <a:r>
                <a:rPr lang="zh-TW" altLang="en-US" sz="2000" b="1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個體財報 </a:t>
              </a:r>
              <a:r>
                <a:rPr lang="en-US" altLang="zh-TW" sz="2000" b="1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:</a:t>
              </a:r>
              <a:r>
                <a:rPr lang="zh-TW" altLang="en-US" sz="2000" b="1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 </a:t>
              </a:r>
              <a:r>
                <a:rPr lang="en-US" altLang="zh-TW" sz="2000" b="1" dirty="0">
                  <a:latin typeface="Bahnschrift SemiCondensed" panose="020B0502040204020203" pitchFamily="34" charset="0"/>
                  <a:ea typeface="Microsoft JhengHei UI" panose="020B0604030504040204" pitchFamily="34" charset="-120"/>
                </a:rPr>
                <a:t>er</a:t>
              </a:r>
            </a:p>
            <a:p>
              <a:pPr marL="342900" indent="-342900">
                <a:buFont typeface="Wingdings" panose="05000000000000000000" pitchFamily="2" charset="2"/>
                <a:buChar char="p"/>
              </a:pPr>
              <a:r>
                <a:rPr lang="zh-TW" altLang="en-US" sz="2000" b="1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個別財報 </a:t>
              </a:r>
              <a:r>
                <a:rPr lang="en-US" altLang="zh-TW" sz="2000" b="1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:</a:t>
              </a:r>
              <a:r>
                <a:rPr lang="zh-TW" altLang="en-US" sz="2000" b="1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 </a:t>
              </a:r>
              <a:r>
                <a:rPr lang="en-US" altLang="zh-TW" sz="2000" b="1" dirty="0" err="1">
                  <a:latin typeface="Bahnschrift SemiCondensed" panose="020B0502040204020203" pitchFamily="34" charset="0"/>
                  <a:ea typeface="Microsoft JhengHei UI" panose="020B0604030504040204" pitchFamily="34" charset="-120"/>
                </a:rPr>
                <a:t>ir</a:t>
              </a:r>
              <a:endParaRPr lang="en-US" altLang="zh-TW" sz="2000" b="1" dirty="0">
                <a:latin typeface="Bahnschrift SemiCondensed" panose="020B0502040204020203" pitchFamily="34" charset="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BCB2AC91-283E-499E-A566-B1BB705FD587}"/>
              </a:ext>
            </a:extLst>
          </p:cNvPr>
          <p:cNvSpPr txBox="1"/>
          <p:nvPr/>
        </p:nvSpPr>
        <p:spPr>
          <a:xfrm>
            <a:off x="1432034" y="6225734"/>
            <a:ext cx="9776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>
                <a:latin typeface="Microsoft JhengHei UI" panose="020B0604030504040204" pitchFamily="34" charset="-120"/>
                <a:ea typeface="Microsoft JhengHei UI" panose="020B0604030504040204" pitchFamily="34" charset="-120"/>
                <a:hlinkClick r:id="rId4"/>
              </a:rPr>
              <a:t>http://kdh74616.blogspot.com/2017/05/project-taiwan-xbrl-filter-python-script.html</a:t>
            </a:r>
            <a:endParaRPr lang="zh-TW" altLang="en-US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0F7AE70C-AA0C-4590-89BD-E84B11131287}"/>
              </a:ext>
            </a:extLst>
          </p:cNvPr>
          <p:cNvSpPr txBox="1"/>
          <p:nvPr/>
        </p:nvSpPr>
        <p:spPr>
          <a:xfrm>
            <a:off x="689711" y="6217458"/>
            <a:ext cx="1335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引用</a:t>
            </a:r>
            <a:r>
              <a:rPr lang="zh-TW" altLang="en-US" b="1" dirty="0">
                <a:latin typeface="華康中圓體" panose="020F0509000000000000" pitchFamily="49" charset="-120"/>
                <a:ea typeface="華康中圓體" panose="020F0509000000000000" pitchFamily="49" charset="-120"/>
              </a:rPr>
              <a:t>：</a:t>
            </a:r>
          </a:p>
        </p:txBody>
      </p:sp>
      <p:grpSp>
        <p:nvGrpSpPr>
          <p:cNvPr id="106" name="群組 105">
            <a:extLst>
              <a:ext uri="{FF2B5EF4-FFF2-40B4-BE49-F238E27FC236}">
                <a16:creationId xmlns:a16="http://schemas.microsoft.com/office/drawing/2014/main" id="{CB27F380-DCB1-4F59-8BB5-F086E951F4F7}"/>
              </a:ext>
            </a:extLst>
          </p:cNvPr>
          <p:cNvGrpSpPr/>
          <p:nvPr/>
        </p:nvGrpSpPr>
        <p:grpSpPr>
          <a:xfrm>
            <a:off x="8393570" y="4196145"/>
            <a:ext cx="923341" cy="1350301"/>
            <a:chOff x="8393570" y="4454677"/>
            <a:chExt cx="923341" cy="1350301"/>
          </a:xfrm>
        </p:grpSpPr>
        <p:sp>
          <p:nvSpPr>
            <p:cNvPr id="101" name="流程圖: 替代程序 100">
              <a:extLst>
                <a:ext uri="{FF2B5EF4-FFF2-40B4-BE49-F238E27FC236}">
                  <a16:creationId xmlns:a16="http://schemas.microsoft.com/office/drawing/2014/main" id="{673135FB-98D3-40E5-85E0-8939D6D7799C}"/>
                </a:ext>
              </a:extLst>
            </p:cNvPr>
            <p:cNvSpPr/>
            <p:nvPr/>
          </p:nvSpPr>
          <p:spPr>
            <a:xfrm>
              <a:off x="8393570" y="4897812"/>
              <a:ext cx="923341" cy="464029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箭號: 有線條的向右箭號 97">
              <a:extLst>
                <a:ext uri="{FF2B5EF4-FFF2-40B4-BE49-F238E27FC236}">
                  <a16:creationId xmlns:a16="http://schemas.microsoft.com/office/drawing/2014/main" id="{0550281C-B91C-4463-9545-CE6DD141F3FF}"/>
                </a:ext>
              </a:extLst>
            </p:cNvPr>
            <p:cNvSpPr/>
            <p:nvPr/>
          </p:nvSpPr>
          <p:spPr>
            <a:xfrm rot="16200000">
              <a:off x="8674419" y="4416443"/>
              <a:ext cx="294106" cy="370573"/>
            </a:xfrm>
            <a:prstGeom prst="strip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箭號: 有線條的向右箭號 98">
              <a:extLst>
                <a:ext uri="{FF2B5EF4-FFF2-40B4-BE49-F238E27FC236}">
                  <a16:creationId xmlns:a16="http://schemas.microsoft.com/office/drawing/2014/main" id="{BB88E4FC-BC4C-4AB1-8EF4-4AF6F83A9416}"/>
                </a:ext>
              </a:extLst>
            </p:cNvPr>
            <p:cNvSpPr/>
            <p:nvPr/>
          </p:nvSpPr>
          <p:spPr>
            <a:xfrm rot="5400000">
              <a:off x="8713015" y="5472638"/>
              <a:ext cx="294106" cy="370573"/>
            </a:xfrm>
            <a:prstGeom prst="strip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93D0CE0B-7F62-43EF-B42F-87642EAF13F5}"/>
                </a:ext>
              </a:extLst>
            </p:cNvPr>
            <p:cNvSpPr txBox="1"/>
            <p:nvPr/>
          </p:nvSpPr>
          <p:spPr>
            <a:xfrm>
              <a:off x="8393570" y="4900176"/>
              <a:ext cx="92334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dist"/>
              <a:r>
                <a:rPr lang="en-US" altLang="zh-TW" sz="2400" b="1" dirty="0">
                  <a:latin typeface="Bahnschrift SemiCondensed" panose="020B0502040204020203" pitchFamily="34" charset="0"/>
                  <a:ea typeface="Microsoft JhengHei UI" panose="020B0604030504040204" pitchFamily="34" charset="-120"/>
                </a:rPr>
                <a:t>2018</a:t>
              </a:r>
            </a:p>
          </p:txBody>
        </p:sp>
      </p:grpSp>
      <p:grpSp>
        <p:nvGrpSpPr>
          <p:cNvPr id="127" name="群組 126">
            <a:extLst>
              <a:ext uri="{FF2B5EF4-FFF2-40B4-BE49-F238E27FC236}">
                <a16:creationId xmlns:a16="http://schemas.microsoft.com/office/drawing/2014/main" id="{71681637-7835-4854-8821-3803DA78A4DC}"/>
              </a:ext>
            </a:extLst>
          </p:cNvPr>
          <p:cNvGrpSpPr/>
          <p:nvPr/>
        </p:nvGrpSpPr>
        <p:grpSpPr>
          <a:xfrm>
            <a:off x="10242573" y="3942602"/>
            <a:ext cx="1261049" cy="1848653"/>
            <a:chOff x="10311063" y="4156777"/>
            <a:chExt cx="1261049" cy="1848653"/>
          </a:xfrm>
        </p:grpSpPr>
        <p:grpSp>
          <p:nvGrpSpPr>
            <p:cNvPr id="121" name="群組 120">
              <a:extLst>
                <a:ext uri="{FF2B5EF4-FFF2-40B4-BE49-F238E27FC236}">
                  <a16:creationId xmlns:a16="http://schemas.microsoft.com/office/drawing/2014/main" id="{BE2239C8-1523-4DA3-8FF7-2F72886DCB99}"/>
                </a:ext>
              </a:extLst>
            </p:cNvPr>
            <p:cNvGrpSpPr/>
            <p:nvPr/>
          </p:nvGrpSpPr>
          <p:grpSpPr>
            <a:xfrm>
              <a:off x="10477812" y="4276827"/>
              <a:ext cx="868387" cy="461665"/>
              <a:chOff x="10340642" y="4384857"/>
              <a:chExt cx="868387" cy="461665"/>
            </a:xfrm>
          </p:grpSpPr>
          <p:sp>
            <p:nvSpPr>
              <p:cNvPr id="116" name="矩形: 圓角 115">
                <a:extLst>
                  <a:ext uri="{FF2B5EF4-FFF2-40B4-BE49-F238E27FC236}">
                    <a16:creationId xmlns:a16="http://schemas.microsoft.com/office/drawing/2014/main" id="{43966072-44C7-4957-8781-72CF239B275B}"/>
                  </a:ext>
                </a:extLst>
              </p:cNvPr>
              <p:cNvSpPr/>
              <p:nvPr/>
            </p:nvSpPr>
            <p:spPr>
              <a:xfrm>
                <a:off x="10340643" y="4412047"/>
                <a:ext cx="868386" cy="42603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4" name="文字方塊 103">
                <a:extLst>
                  <a:ext uri="{FF2B5EF4-FFF2-40B4-BE49-F238E27FC236}">
                    <a16:creationId xmlns:a16="http://schemas.microsoft.com/office/drawing/2014/main" id="{0C991D7A-C558-4036-A035-F4E9F65565F0}"/>
                  </a:ext>
                </a:extLst>
              </p:cNvPr>
              <p:cNvSpPr txBox="1"/>
              <p:nvPr/>
            </p:nvSpPr>
            <p:spPr>
              <a:xfrm>
                <a:off x="10340642" y="4384857"/>
                <a:ext cx="868386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TW" sz="2400" b="1" dirty="0">
                    <a:ln>
                      <a:solidFill>
                        <a:srgbClr val="5272A7"/>
                      </a:solidFill>
                    </a:ln>
                    <a:latin typeface="Bahnschrift SemiCondensed" panose="020B0502040204020203" pitchFamily="34" charset="0"/>
                    <a:ea typeface="Microsoft JhengHei UI" panose="020B0604030504040204" pitchFamily="34" charset="-120"/>
                  </a:rPr>
                  <a:t>.html</a:t>
                </a:r>
              </a:p>
            </p:txBody>
          </p:sp>
        </p:grpSp>
        <p:grpSp>
          <p:nvGrpSpPr>
            <p:cNvPr id="120" name="群組 119">
              <a:extLst>
                <a:ext uri="{FF2B5EF4-FFF2-40B4-BE49-F238E27FC236}">
                  <a16:creationId xmlns:a16="http://schemas.microsoft.com/office/drawing/2014/main" id="{EC2144D2-8382-4DA7-8786-801C9ABF9E2D}"/>
                </a:ext>
              </a:extLst>
            </p:cNvPr>
            <p:cNvGrpSpPr/>
            <p:nvPr/>
          </p:nvGrpSpPr>
          <p:grpSpPr>
            <a:xfrm>
              <a:off x="10523664" y="5362612"/>
              <a:ext cx="1048448" cy="461665"/>
              <a:chOff x="10353506" y="5348581"/>
              <a:chExt cx="1048448" cy="461665"/>
            </a:xfrm>
          </p:grpSpPr>
          <p:sp>
            <p:nvSpPr>
              <p:cNvPr id="119" name="矩形: 圓角 118">
                <a:extLst>
                  <a:ext uri="{FF2B5EF4-FFF2-40B4-BE49-F238E27FC236}">
                    <a16:creationId xmlns:a16="http://schemas.microsoft.com/office/drawing/2014/main" id="{2A3BFFE1-7922-4013-8BD3-1EE5CE413A10}"/>
                  </a:ext>
                </a:extLst>
              </p:cNvPr>
              <p:cNvSpPr/>
              <p:nvPr/>
            </p:nvSpPr>
            <p:spPr>
              <a:xfrm>
                <a:off x="10353506" y="5384208"/>
                <a:ext cx="868386" cy="42603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5" name="文字方塊 104">
                <a:extLst>
                  <a:ext uri="{FF2B5EF4-FFF2-40B4-BE49-F238E27FC236}">
                    <a16:creationId xmlns:a16="http://schemas.microsoft.com/office/drawing/2014/main" id="{13115AE4-8AD9-414B-89C1-31FF9A614256}"/>
                  </a:ext>
                </a:extLst>
              </p:cNvPr>
              <p:cNvSpPr txBox="1"/>
              <p:nvPr/>
            </p:nvSpPr>
            <p:spPr>
              <a:xfrm>
                <a:off x="10393578" y="5348581"/>
                <a:ext cx="1008376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TW" sz="2400" b="1" dirty="0">
                    <a:ln>
                      <a:solidFill>
                        <a:srgbClr val="5272A7"/>
                      </a:solidFill>
                    </a:ln>
                    <a:latin typeface="Bahnschrift SemiCondensed" panose="020B0502040204020203" pitchFamily="34" charset="0"/>
                    <a:ea typeface="Microsoft JhengHei UI" panose="020B0604030504040204" pitchFamily="34" charset="-120"/>
                  </a:rPr>
                  <a:t>.xml</a:t>
                </a:r>
              </a:p>
            </p:txBody>
          </p:sp>
        </p:grpSp>
        <p:sp>
          <p:nvSpPr>
            <p:cNvPr id="126" name="左右中括弧 125">
              <a:extLst>
                <a:ext uri="{FF2B5EF4-FFF2-40B4-BE49-F238E27FC236}">
                  <a16:creationId xmlns:a16="http://schemas.microsoft.com/office/drawing/2014/main" id="{3713C550-9D14-42D8-8520-3A07C1605B12}"/>
                </a:ext>
              </a:extLst>
            </p:cNvPr>
            <p:cNvSpPr/>
            <p:nvPr/>
          </p:nvSpPr>
          <p:spPr>
            <a:xfrm>
              <a:off x="10311063" y="4156777"/>
              <a:ext cx="1233176" cy="1848653"/>
            </a:xfrm>
            <a:prstGeom prst="bracketPair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9564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05496A86-67C5-46AA-9A96-862932452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297" y="277477"/>
            <a:ext cx="7557401" cy="6223036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6418F70D-67C3-4838-A508-0BDE6EB5BDAA}"/>
              </a:ext>
            </a:extLst>
          </p:cNvPr>
          <p:cNvGrpSpPr/>
          <p:nvPr/>
        </p:nvGrpSpPr>
        <p:grpSpPr>
          <a:xfrm>
            <a:off x="-635000" y="-941070"/>
            <a:ext cx="13550265" cy="11875770"/>
            <a:chOff x="-1000" y="-1482"/>
            <a:chExt cx="21339" cy="18702"/>
          </a:xfrm>
        </p:grpSpPr>
        <p:sp>
          <p:nvSpPr>
            <p:cNvPr id="7" name="椭圆 1">
              <a:extLst>
                <a:ext uri="{FF2B5EF4-FFF2-40B4-BE49-F238E27FC236}">
                  <a16:creationId xmlns:a16="http://schemas.microsoft.com/office/drawing/2014/main" id="{04E5CCA9-14C6-4EF5-960C-370802DD39EA}"/>
                </a:ext>
              </a:extLst>
            </p:cNvPr>
            <p:cNvSpPr/>
            <p:nvPr/>
          </p:nvSpPr>
          <p:spPr>
            <a:xfrm flipV="1">
              <a:off x="15959" y="-1482"/>
              <a:ext cx="4380" cy="4380"/>
            </a:xfrm>
            <a:prstGeom prst="ellipse">
              <a:avLst/>
            </a:prstGeom>
            <a:gradFill>
              <a:gsLst>
                <a:gs pos="100000">
                  <a:srgbClr val="E8B2CC"/>
                </a:gs>
                <a:gs pos="0">
                  <a:schemeClr val="bg1">
                    <a:alpha val="0"/>
                  </a:schemeClr>
                </a:gs>
              </a:gsLst>
              <a:lin ang="10800000" scaled="0"/>
            </a:gradFill>
            <a:ln>
              <a:noFill/>
            </a:ln>
            <a:effectLst>
              <a:outerShdw blurRad="1270000" dist="38100" dir="5400000" algn="t" rotWithShape="0">
                <a:srgbClr val="E8B2CC">
                  <a:alpha val="7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字魂58号-创中黑" panose="00000500000000000000" charset="-122"/>
              </a:endParaRPr>
            </a:p>
          </p:txBody>
        </p:sp>
        <p:sp>
          <p:nvSpPr>
            <p:cNvPr id="8" name="椭圆 2">
              <a:extLst>
                <a:ext uri="{FF2B5EF4-FFF2-40B4-BE49-F238E27FC236}">
                  <a16:creationId xmlns:a16="http://schemas.microsoft.com/office/drawing/2014/main" id="{54355844-F877-4F5C-A89A-4E13C360A0D3}"/>
                </a:ext>
              </a:extLst>
            </p:cNvPr>
            <p:cNvSpPr/>
            <p:nvPr/>
          </p:nvSpPr>
          <p:spPr>
            <a:xfrm>
              <a:off x="-389" y="-1482"/>
              <a:ext cx="3131" cy="3131"/>
            </a:xfrm>
            <a:prstGeom prst="ellipse">
              <a:avLst/>
            </a:prstGeom>
            <a:gradFill>
              <a:gsLst>
                <a:gs pos="9000">
                  <a:schemeClr val="bg1">
                    <a:alpha val="0"/>
                  </a:schemeClr>
                </a:gs>
                <a:gs pos="100000">
                  <a:srgbClr val="E8B2CC"/>
                </a:gs>
              </a:gsLst>
              <a:lin ang="5400000" scaled="0"/>
            </a:gradFill>
            <a:ln>
              <a:noFill/>
            </a:ln>
            <a:effectLst>
              <a:outerShdw blurRad="1270000" dist="38100" dir="5400000" algn="t" rotWithShape="0">
                <a:srgbClr val="E8B2CC">
                  <a:alpha val="7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字魂58号-创中黑" panose="00000500000000000000" charset="-122"/>
              </a:endParaRPr>
            </a:p>
          </p:txBody>
        </p:sp>
        <p:sp>
          <p:nvSpPr>
            <p:cNvPr id="9" name="任意多边形: 形状 55">
              <a:extLst>
                <a:ext uri="{FF2B5EF4-FFF2-40B4-BE49-F238E27FC236}">
                  <a16:creationId xmlns:a16="http://schemas.microsoft.com/office/drawing/2014/main" id="{3DA4E144-1A2C-4FBD-A994-EDD9D6D82FC5}"/>
                </a:ext>
              </a:extLst>
            </p:cNvPr>
            <p:cNvSpPr/>
            <p:nvPr/>
          </p:nvSpPr>
          <p:spPr>
            <a:xfrm rot="16200000">
              <a:off x="16024" y="4569"/>
              <a:ext cx="3284" cy="746"/>
            </a:xfrm>
            <a:custGeom>
              <a:avLst/>
              <a:gdLst>
                <a:gd name="connsiteX0" fmla="*/ 131114 w 2618361"/>
                <a:gd name="connsiteY0" fmla="*/ 50789 h 594771"/>
                <a:gd name="connsiteX1" fmla="*/ 237451 w 2618361"/>
                <a:gd name="connsiteY1" fmla="*/ 6042 h 594771"/>
                <a:gd name="connsiteX2" fmla="*/ 282685 w 2618361"/>
                <a:gd name="connsiteY2" fmla="*/ 1482 h 594771"/>
                <a:gd name="connsiteX3" fmla="*/ 282685 w 2618361"/>
                <a:gd name="connsiteY3" fmla="*/ 1 h 594771"/>
                <a:gd name="connsiteX4" fmla="*/ 297379 w 2618361"/>
                <a:gd name="connsiteY4" fmla="*/ 0 h 594771"/>
                <a:gd name="connsiteX5" fmla="*/ 297385 w 2618361"/>
                <a:gd name="connsiteY5" fmla="*/ 0 h 594771"/>
                <a:gd name="connsiteX6" fmla="*/ 297390 w 2618361"/>
                <a:gd name="connsiteY6" fmla="*/ 1 h 594771"/>
                <a:gd name="connsiteX7" fmla="*/ 2618361 w 2618361"/>
                <a:gd name="connsiteY7" fmla="*/ 1 h 594771"/>
                <a:gd name="connsiteX8" fmla="*/ 2618360 w 2618361"/>
                <a:gd name="connsiteY8" fmla="*/ 594771 h 594771"/>
                <a:gd name="connsiteX9" fmla="*/ 282684 w 2618361"/>
                <a:gd name="connsiteY9" fmla="*/ 594771 h 594771"/>
                <a:gd name="connsiteX10" fmla="*/ 282684 w 2618361"/>
                <a:gd name="connsiteY10" fmla="*/ 593288 h 594771"/>
                <a:gd name="connsiteX11" fmla="*/ 237452 w 2618361"/>
                <a:gd name="connsiteY11" fmla="*/ 588728 h 594771"/>
                <a:gd name="connsiteX12" fmla="*/ 0 w 2618361"/>
                <a:gd name="connsiteY12" fmla="*/ 297385 h 594771"/>
                <a:gd name="connsiteX13" fmla="*/ 131114 w 2618361"/>
                <a:gd name="connsiteY13" fmla="*/ 50789 h 594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18361" h="594771">
                  <a:moveTo>
                    <a:pt x="131114" y="50789"/>
                  </a:moveTo>
                  <a:cubicBezTo>
                    <a:pt x="162756" y="29411"/>
                    <a:pt x="198734" y="13965"/>
                    <a:pt x="237451" y="6042"/>
                  </a:cubicBezTo>
                  <a:lnTo>
                    <a:pt x="282685" y="1482"/>
                  </a:lnTo>
                  <a:lnTo>
                    <a:pt x="282685" y="1"/>
                  </a:lnTo>
                  <a:lnTo>
                    <a:pt x="297379" y="0"/>
                  </a:lnTo>
                  <a:lnTo>
                    <a:pt x="297385" y="0"/>
                  </a:lnTo>
                  <a:lnTo>
                    <a:pt x="297390" y="1"/>
                  </a:lnTo>
                  <a:lnTo>
                    <a:pt x="2618361" y="1"/>
                  </a:lnTo>
                  <a:lnTo>
                    <a:pt x="2618360" y="594771"/>
                  </a:lnTo>
                  <a:lnTo>
                    <a:pt x="282684" y="594771"/>
                  </a:lnTo>
                  <a:lnTo>
                    <a:pt x="282684" y="593288"/>
                  </a:lnTo>
                  <a:lnTo>
                    <a:pt x="237452" y="588728"/>
                  </a:lnTo>
                  <a:cubicBezTo>
                    <a:pt x="101938" y="560998"/>
                    <a:pt x="0" y="441096"/>
                    <a:pt x="0" y="297385"/>
                  </a:cubicBezTo>
                  <a:cubicBezTo>
                    <a:pt x="0" y="194735"/>
                    <a:pt x="52009" y="104231"/>
                    <a:pt x="131114" y="50789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AFD0D2"/>
                </a:gs>
                <a:gs pos="13000">
                  <a:schemeClr val="bg1">
                    <a:alpha val="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  <a:effectLst>
              <a:outerShdw blurRad="1270000" dist="38100" dir="5400000" algn="t" rotWithShape="0">
                <a:srgbClr val="AFD0D2">
                  <a:alpha val="7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字魂58号-创中黑" panose="00000500000000000000" charset="-122"/>
                <a:ea typeface="字魂58号-创中黑" panose="00000500000000000000" charset="-122"/>
                <a:cs typeface="字魂58号-创中黑" panose="00000500000000000000" charset="-122"/>
              </a:endParaRPr>
            </a:p>
          </p:txBody>
        </p:sp>
        <p:sp>
          <p:nvSpPr>
            <p:cNvPr id="10" name="椭圆 24">
              <a:extLst>
                <a:ext uri="{FF2B5EF4-FFF2-40B4-BE49-F238E27FC236}">
                  <a16:creationId xmlns:a16="http://schemas.microsoft.com/office/drawing/2014/main" id="{F40CECFA-7D4B-48A2-88D1-D5FC3AFF8E5A}"/>
                </a:ext>
              </a:extLst>
            </p:cNvPr>
            <p:cNvSpPr/>
            <p:nvPr/>
          </p:nvSpPr>
          <p:spPr>
            <a:xfrm>
              <a:off x="2606" y="1098"/>
              <a:ext cx="808" cy="808"/>
            </a:xfrm>
            <a:prstGeom prst="ellipse">
              <a:avLst/>
            </a:prstGeom>
            <a:gradFill>
              <a:gsLst>
                <a:gs pos="9000">
                  <a:schemeClr val="bg1">
                    <a:alpha val="0"/>
                  </a:schemeClr>
                </a:gs>
                <a:gs pos="100000">
                  <a:srgbClr val="AFD0D2"/>
                </a:gs>
              </a:gsLst>
              <a:lin ang="5400000" scaled="0"/>
            </a:gradFill>
            <a:ln>
              <a:noFill/>
            </a:ln>
            <a:effectLst>
              <a:outerShdw blurRad="1270000" dist="38100" dir="5400000" algn="t" rotWithShape="0">
                <a:srgbClr val="AFD0D2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字魂58号-创中黑" panose="00000500000000000000" charset="-122"/>
              </a:endParaRPr>
            </a:p>
          </p:txBody>
        </p:sp>
        <p:sp>
          <p:nvSpPr>
            <p:cNvPr id="11" name="任意多边形: 形状 55">
              <a:extLst>
                <a:ext uri="{FF2B5EF4-FFF2-40B4-BE49-F238E27FC236}">
                  <a16:creationId xmlns:a16="http://schemas.microsoft.com/office/drawing/2014/main" id="{99DA1EF8-8C9D-4BD3-81D3-577CF52FC005}"/>
                </a:ext>
              </a:extLst>
            </p:cNvPr>
            <p:cNvSpPr/>
            <p:nvPr/>
          </p:nvSpPr>
          <p:spPr>
            <a:xfrm rot="16200000">
              <a:off x="16163" y="3850"/>
              <a:ext cx="1424" cy="323"/>
            </a:xfrm>
            <a:custGeom>
              <a:avLst/>
              <a:gdLst>
                <a:gd name="connsiteX0" fmla="*/ 131114 w 2618361"/>
                <a:gd name="connsiteY0" fmla="*/ 50789 h 594771"/>
                <a:gd name="connsiteX1" fmla="*/ 237451 w 2618361"/>
                <a:gd name="connsiteY1" fmla="*/ 6042 h 594771"/>
                <a:gd name="connsiteX2" fmla="*/ 282685 w 2618361"/>
                <a:gd name="connsiteY2" fmla="*/ 1482 h 594771"/>
                <a:gd name="connsiteX3" fmla="*/ 282685 w 2618361"/>
                <a:gd name="connsiteY3" fmla="*/ 1 h 594771"/>
                <a:gd name="connsiteX4" fmla="*/ 297379 w 2618361"/>
                <a:gd name="connsiteY4" fmla="*/ 0 h 594771"/>
                <a:gd name="connsiteX5" fmla="*/ 297385 w 2618361"/>
                <a:gd name="connsiteY5" fmla="*/ 0 h 594771"/>
                <a:gd name="connsiteX6" fmla="*/ 297390 w 2618361"/>
                <a:gd name="connsiteY6" fmla="*/ 1 h 594771"/>
                <a:gd name="connsiteX7" fmla="*/ 2618361 w 2618361"/>
                <a:gd name="connsiteY7" fmla="*/ 1 h 594771"/>
                <a:gd name="connsiteX8" fmla="*/ 2618360 w 2618361"/>
                <a:gd name="connsiteY8" fmla="*/ 594771 h 594771"/>
                <a:gd name="connsiteX9" fmla="*/ 282684 w 2618361"/>
                <a:gd name="connsiteY9" fmla="*/ 594771 h 594771"/>
                <a:gd name="connsiteX10" fmla="*/ 282684 w 2618361"/>
                <a:gd name="connsiteY10" fmla="*/ 593288 h 594771"/>
                <a:gd name="connsiteX11" fmla="*/ 237452 w 2618361"/>
                <a:gd name="connsiteY11" fmla="*/ 588728 h 594771"/>
                <a:gd name="connsiteX12" fmla="*/ 0 w 2618361"/>
                <a:gd name="connsiteY12" fmla="*/ 297385 h 594771"/>
                <a:gd name="connsiteX13" fmla="*/ 131114 w 2618361"/>
                <a:gd name="connsiteY13" fmla="*/ 50789 h 594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18361" h="594771">
                  <a:moveTo>
                    <a:pt x="131114" y="50789"/>
                  </a:moveTo>
                  <a:cubicBezTo>
                    <a:pt x="162756" y="29411"/>
                    <a:pt x="198734" y="13965"/>
                    <a:pt x="237451" y="6042"/>
                  </a:cubicBezTo>
                  <a:lnTo>
                    <a:pt x="282685" y="1482"/>
                  </a:lnTo>
                  <a:lnTo>
                    <a:pt x="282685" y="1"/>
                  </a:lnTo>
                  <a:lnTo>
                    <a:pt x="297379" y="0"/>
                  </a:lnTo>
                  <a:lnTo>
                    <a:pt x="297385" y="0"/>
                  </a:lnTo>
                  <a:lnTo>
                    <a:pt x="297390" y="1"/>
                  </a:lnTo>
                  <a:lnTo>
                    <a:pt x="2618361" y="1"/>
                  </a:lnTo>
                  <a:lnTo>
                    <a:pt x="2618360" y="594771"/>
                  </a:lnTo>
                  <a:lnTo>
                    <a:pt x="282684" y="594771"/>
                  </a:lnTo>
                  <a:lnTo>
                    <a:pt x="282684" y="593288"/>
                  </a:lnTo>
                  <a:lnTo>
                    <a:pt x="237452" y="588728"/>
                  </a:lnTo>
                  <a:cubicBezTo>
                    <a:pt x="101938" y="560998"/>
                    <a:pt x="0" y="441096"/>
                    <a:pt x="0" y="297385"/>
                  </a:cubicBezTo>
                  <a:cubicBezTo>
                    <a:pt x="0" y="194735"/>
                    <a:pt x="52009" y="104231"/>
                    <a:pt x="131114" y="50789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E8B2CC"/>
                </a:gs>
                <a:gs pos="0">
                  <a:schemeClr val="bg1">
                    <a:alpha val="0"/>
                  </a:schemeClr>
                </a:gs>
              </a:gsLst>
              <a:lin ang="10800000" scaled="0"/>
            </a:gradFill>
            <a:ln>
              <a:noFill/>
            </a:ln>
            <a:effectLst>
              <a:outerShdw blurRad="1270000" dist="38100" dir="5400000" algn="t" rotWithShape="0">
                <a:srgbClr val="E8B2CC">
                  <a:alpha val="7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字魂58号-创中黑" panose="00000500000000000000" charset="-122"/>
                <a:ea typeface="字魂58号-创中黑" panose="00000500000000000000" charset="-122"/>
                <a:cs typeface="字魂58号-创中黑" panose="00000500000000000000" charset="-122"/>
              </a:endParaRPr>
            </a:p>
          </p:txBody>
        </p:sp>
        <p:grpSp>
          <p:nvGrpSpPr>
            <p:cNvPr id="12" name="图形">
              <a:extLst>
                <a:ext uri="{FF2B5EF4-FFF2-40B4-BE49-F238E27FC236}">
                  <a16:creationId xmlns:a16="http://schemas.microsoft.com/office/drawing/2014/main" id="{06C365C8-2A67-4417-A0E7-369E8DD9AE03}"/>
                </a:ext>
              </a:extLst>
            </p:cNvPr>
            <p:cNvGrpSpPr/>
            <p:nvPr/>
          </p:nvGrpSpPr>
          <p:grpSpPr>
            <a:xfrm>
              <a:off x="17777" y="9120"/>
              <a:ext cx="1265" cy="907"/>
              <a:chOff x="9685868" y="541867"/>
              <a:chExt cx="834000" cy="596938"/>
            </a:xfrm>
            <a:gradFill>
              <a:gsLst>
                <a:gs pos="50000">
                  <a:srgbClr val="E8B2CC"/>
                </a:gs>
                <a:gs pos="0">
                  <a:schemeClr val="bg1">
                    <a:alpha val="100000"/>
                  </a:schemeClr>
                </a:gs>
              </a:gsLst>
              <a:lin ang="10800000"/>
            </a:gradFill>
          </p:grpSpPr>
          <p:sp>
            <p:nvSpPr>
              <p:cNvPr id="21" name="图形">
                <a:extLst>
                  <a:ext uri="{FF2B5EF4-FFF2-40B4-BE49-F238E27FC236}">
                    <a16:creationId xmlns:a16="http://schemas.microsoft.com/office/drawing/2014/main" id="{BE2740B7-3ED0-490D-88C6-0BF65BB749C4}"/>
                  </a:ext>
                </a:extLst>
              </p:cNvPr>
              <p:cNvSpPr/>
              <p:nvPr/>
            </p:nvSpPr>
            <p:spPr>
              <a:xfrm>
                <a:off x="9685868" y="541867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22" name="图形">
                <a:extLst>
                  <a:ext uri="{FF2B5EF4-FFF2-40B4-BE49-F238E27FC236}">
                    <a16:creationId xmlns:a16="http://schemas.microsoft.com/office/drawing/2014/main" id="{C9B0FBA3-AE54-4E12-AD84-73C7931B83B1}"/>
                  </a:ext>
                </a:extLst>
              </p:cNvPr>
              <p:cNvSpPr/>
              <p:nvPr/>
            </p:nvSpPr>
            <p:spPr>
              <a:xfrm>
                <a:off x="9838268" y="541867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23" name="图形">
                <a:extLst>
                  <a:ext uri="{FF2B5EF4-FFF2-40B4-BE49-F238E27FC236}">
                    <a16:creationId xmlns:a16="http://schemas.microsoft.com/office/drawing/2014/main" id="{BBD07C3E-407A-4F7D-A171-D685C8CBE057}"/>
                  </a:ext>
                </a:extLst>
              </p:cNvPr>
              <p:cNvSpPr/>
              <p:nvPr/>
            </p:nvSpPr>
            <p:spPr>
              <a:xfrm>
                <a:off x="9990668" y="541867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24" name="图形">
                <a:extLst>
                  <a:ext uri="{FF2B5EF4-FFF2-40B4-BE49-F238E27FC236}">
                    <a16:creationId xmlns:a16="http://schemas.microsoft.com/office/drawing/2014/main" id="{6E544DDA-3418-4876-91A4-5FEAC46CF704}"/>
                  </a:ext>
                </a:extLst>
              </p:cNvPr>
              <p:cNvSpPr/>
              <p:nvPr/>
            </p:nvSpPr>
            <p:spPr>
              <a:xfrm>
                <a:off x="10143068" y="541867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25" name="图形">
                <a:extLst>
                  <a:ext uri="{FF2B5EF4-FFF2-40B4-BE49-F238E27FC236}">
                    <a16:creationId xmlns:a16="http://schemas.microsoft.com/office/drawing/2014/main" id="{5C18D651-CA4D-4089-A851-E395AA8EABBC}"/>
                  </a:ext>
                </a:extLst>
              </p:cNvPr>
              <p:cNvSpPr/>
              <p:nvPr/>
            </p:nvSpPr>
            <p:spPr>
              <a:xfrm>
                <a:off x="10295468" y="541867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26" name="图形">
                <a:extLst>
                  <a:ext uri="{FF2B5EF4-FFF2-40B4-BE49-F238E27FC236}">
                    <a16:creationId xmlns:a16="http://schemas.microsoft.com/office/drawing/2014/main" id="{B606AA1F-6255-4B51-A99F-5452932D1D4E}"/>
                  </a:ext>
                </a:extLst>
              </p:cNvPr>
              <p:cNvSpPr/>
              <p:nvPr/>
            </p:nvSpPr>
            <p:spPr>
              <a:xfrm>
                <a:off x="10447868" y="541867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27" name="图形">
                <a:extLst>
                  <a:ext uri="{FF2B5EF4-FFF2-40B4-BE49-F238E27FC236}">
                    <a16:creationId xmlns:a16="http://schemas.microsoft.com/office/drawing/2014/main" id="{E5BDF724-76BB-4D23-AD0C-5699C2643A9D}"/>
                  </a:ext>
                </a:extLst>
              </p:cNvPr>
              <p:cNvSpPr/>
              <p:nvPr/>
            </p:nvSpPr>
            <p:spPr>
              <a:xfrm>
                <a:off x="9685868" y="716846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28" name="图形">
                <a:extLst>
                  <a:ext uri="{FF2B5EF4-FFF2-40B4-BE49-F238E27FC236}">
                    <a16:creationId xmlns:a16="http://schemas.microsoft.com/office/drawing/2014/main" id="{1E56E126-D893-4FA8-B224-AAE3DE931263}"/>
                  </a:ext>
                </a:extLst>
              </p:cNvPr>
              <p:cNvSpPr/>
              <p:nvPr/>
            </p:nvSpPr>
            <p:spPr>
              <a:xfrm>
                <a:off x="9838268" y="716846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29" name="图形">
                <a:extLst>
                  <a:ext uri="{FF2B5EF4-FFF2-40B4-BE49-F238E27FC236}">
                    <a16:creationId xmlns:a16="http://schemas.microsoft.com/office/drawing/2014/main" id="{E101FA58-BFD1-40E3-9D56-00FB1D283549}"/>
                  </a:ext>
                </a:extLst>
              </p:cNvPr>
              <p:cNvSpPr/>
              <p:nvPr/>
            </p:nvSpPr>
            <p:spPr>
              <a:xfrm>
                <a:off x="9990668" y="716846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30" name="图形">
                <a:extLst>
                  <a:ext uri="{FF2B5EF4-FFF2-40B4-BE49-F238E27FC236}">
                    <a16:creationId xmlns:a16="http://schemas.microsoft.com/office/drawing/2014/main" id="{1AB32333-645A-4970-8A36-28641FE22E45}"/>
                  </a:ext>
                </a:extLst>
              </p:cNvPr>
              <p:cNvSpPr/>
              <p:nvPr/>
            </p:nvSpPr>
            <p:spPr>
              <a:xfrm>
                <a:off x="10143068" y="716846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31" name="图形">
                <a:extLst>
                  <a:ext uri="{FF2B5EF4-FFF2-40B4-BE49-F238E27FC236}">
                    <a16:creationId xmlns:a16="http://schemas.microsoft.com/office/drawing/2014/main" id="{140656C1-8F53-422F-B27F-6D1B7DA41EDB}"/>
                  </a:ext>
                </a:extLst>
              </p:cNvPr>
              <p:cNvSpPr/>
              <p:nvPr/>
            </p:nvSpPr>
            <p:spPr>
              <a:xfrm>
                <a:off x="10295468" y="716846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32" name="图形">
                <a:extLst>
                  <a:ext uri="{FF2B5EF4-FFF2-40B4-BE49-F238E27FC236}">
                    <a16:creationId xmlns:a16="http://schemas.microsoft.com/office/drawing/2014/main" id="{3F612613-9266-4C0D-B315-0E3A6F137261}"/>
                  </a:ext>
                </a:extLst>
              </p:cNvPr>
              <p:cNvSpPr/>
              <p:nvPr/>
            </p:nvSpPr>
            <p:spPr>
              <a:xfrm>
                <a:off x="10447868" y="716846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33" name="图形">
                <a:extLst>
                  <a:ext uri="{FF2B5EF4-FFF2-40B4-BE49-F238E27FC236}">
                    <a16:creationId xmlns:a16="http://schemas.microsoft.com/office/drawing/2014/main" id="{38DFF867-40B0-4CF6-BC7E-C0EC0440CF45}"/>
                  </a:ext>
                </a:extLst>
              </p:cNvPr>
              <p:cNvSpPr/>
              <p:nvPr/>
            </p:nvSpPr>
            <p:spPr>
              <a:xfrm>
                <a:off x="9685868" y="891825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34" name="图形">
                <a:extLst>
                  <a:ext uri="{FF2B5EF4-FFF2-40B4-BE49-F238E27FC236}">
                    <a16:creationId xmlns:a16="http://schemas.microsoft.com/office/drawing/2014/main" id="{AAB4DA8D-C3BA-40D9-B76D-FE4400E97C23}"/>
                  </a:ext>
                </a:extLst>
              </p:cNvPr>
              <p:cNvSpPr/>
              <p:nvPr/>
            </p:nvSpPr>
            <p:spPr>
              <a:xfrm>
                <a:off x="9838268" y="891825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35" name="图形">
                <a:extLst>
                  <a:ext uri="{FF2B5EF4-FFF2-40B4-BE49-F238E27FC236}">
                    <a16:creationId xmlns:a16="http://schemas.microsoft.com/office/drawing/2014/main" id="{9450DE1E-CAB1-4992-8535-BF1283579FA1}"/>
                  </a:ext>
                </a:extLst>
              </p:cNvPr>
              <p:cNvSpPr/>
              <p:nvPr/>
            </p:nvSpPr>
            <p:spPr>
              <a:xfrm>
                <a:off x="9990668" y="891825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36" name="图形">
                <a:extLst>
                  <a:ext uri="{FF2B5EF4-FFF2-40B4-BE49-F238E27FC236}">
                    <a16:creationId xmlns:a16="http://schemas.microsoft.com/office/drawing/2014/main" id="{4BD4E169-D4AA-482C-B9B4-80A9AA6648F8}"/>
                  </a:ext>
                </a:extLst>
              </p:cNvPr>
              <p:cNvSpPr/>
              <p:nvPr/>
            </p:nvSpPr>
            <p:spPr>
              <a:xfrm>
                <a:off x="10143068" y="891825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37" name="图形">
                <a:extLst>
                  <a:ext uri="{FF2B5EF4-FFF2-40B4-BE49-F238E27FC236}">
                    <a16:creationId xmlns:a16="http://schemas.microsoft.com/office/drawing/2014/main" id="{6B032D96-1210-4340-8C39-FAA0839719ED}"/>
                  </a:ext>
                </a:extLst>
              </p:cNvPr>
              <p:cNvSpPr/>
              <p:nvPr/>
            </p:nvSpPr>
            <p:spPr>
              <a:xfrm>
                <a:off x="10295468" y="891825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38" name="图形">
                <a:extLst>
                  <a:ext uri="{FF2B5EF4-FFF2-40B4-BE49-F238E27FC236}">
                    <a16:creationId xmlns:a16="http://schemas.microsoft.com/office/drawing/2014/main" id="{CFF12D21-F56C-4F78-82F4-5907B364DFEC}"/>
                  </a:ext>
                </a:extLst>
              </p:cNvPr>
              <p:cNvSpPr/>
              <p:nvPr/>
            </p:nvSpPr>
            <p:spPr>
              <a:xfrm>
                <a:off x="10447868" y="891825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39" name="图形">
                <a:extLst>
                  <a:ext uri="{FF2B5EF4-FFF2-40B4-BE49-F238E27FC236}">
                    <a16:creationId xmlns:a16="http://schemas.microsoft.com/office/drawing/2014/main" id="{46B8AA24-D538-472F-8FEB-5D8809E5521F}"/>
                  </a:ext>
                </a:extLst>
              </p:cNvPr>
              <p:cNvSpPr/>
              <p:nvPr/>
            </p:nvSpPr>
            <p:spPr>
              <a:xfrm>
                <a:off x="9685868" y="1066805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40" name="图形">
                <a:extLst>
                  <a:ext uri="{FF2B5EF4-FFF2-40B4-BE49-F238E27FC236}">
                    <a16:creationId xmlns:a16="http://schemas.microsoft.com/office/drawing/2014/main" id="{964E4C39-FC05-41C0-B51A-2D612D889A47}"/>
                  </a:ext>
                </a:extLst>
              </p:cNvPr>
              <p:cNvSpPr/>
              <p:nvPr/>
            </p:nvSpPr>
            <p:spPr>
              <a:xfrm>
                <a:off x="9838268" y="1066805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41" name="图形">
                <a:extLst>
                  <a:ext uri="{FF2B5EF4-FFF2-40B4-BE49-F238E27FC236}">
                    <a16:creationId xmlns:a16="http://schemas.microsoft.com/office/drawing/2014/main" id="{5341AFE3-8DF6-4008-A1EE-0C4D9F046B6B}"/>
                  </a:ext>
                </a:extLst>
              </p:cNvPr>
              <p:cNvSpPr/>
              <p:nvPr/>
            </p:nvSpPr>
            <p:spPr>
              <a:xfrm>
                <a:off x="9990668" y="1066805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42" name="图形">
                <a:extLst>
                  <a:ext uri="{FF2B5EF4-FFF2-40B4-BE49-F238E27FC236}">
                    <a16:creationId xmlns:a16="http://schemas.microsoft.com/office/drawing/2014/main" id="{312F06D6-64ED-4D71-A870-0BA0EFACCB59}"/>
                  </a:ext>
                </a:extLst>
              </p:cNvPr>
              <p:cNvSpPr/>
              <p:nvPr/>
            </p:nvSpPr>
            <p:spPr>
              <a:xfrm>
                <a:off x="10143068" y="1066805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43" name="图形">
                <a:extLst>
                  <a:ext uri="{FF2B5EF4-FFF2-40B4-BE49-F238E27FC236}">
                    <a16:creationId xmlns:a16="http://schemas.microsoft.com/office/drawing/2014/main" id="{1DD20FFD-87DC-4CC8-8345-3AED28F19627}"/>
                  </a:ext>
                </a:extLst>
              </p:cNvPr>
              <p:cNvSpPr/>
              <p:nvPr/>
            </p:nvSpPr>
            <p:spPr>
              <a:xfrm>
                <a:off x="10295468" y="1066805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44" name="图形">
                <a:extLst>
                  <a:ext uri="{FF2B5EF4-FFF2-40B4-BE49-F238E27FC236}">
                    <a16:creationId xmlns:a16="http://schemas.microsoft.com/office/drawing/2014/main" id="{16682582-9EC3-4A00-B2CC-3F4BF54840BB}"/>
                  </a:ext>
                </a:extLst>
              </p:cNvPr>
              <p:cNvSpPr/>
              <p:nvPr/>
            </p:nvSpPr>
            <p:spPr>
              <a:xfrm>
                <a:off x="10447868" y="1066805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</p:grpSp>
        <p:sp>
          <p:nvSpPr>
            <p:cNvPr id="13" name="椭圆 34">
              <a:extLst>
                <a:ext uri="{FF2B5EF4-FFF2-40B4-BE49-F238E27FC236}">
                  <a16:creationId xmlns:a16="http://schemas.microsoft.com/office/drawing/2014/main" id="{ECF76C22-AE87-45DE-B218-0177D5B565E8}"/>
                </a:ext>
              </a:extLst>
            </p:cNvPr>
            <p:cNvSpPr/>
            <p:nvPr/>
          </p:nvSpPr>
          <p:spPr>
            <a:xfrm>
              <a:off x="15299" y="2312"/>
              <a:ext cx="339" cy="339"/>
            </a:xfrm>
            <a:prstGeom prst="ellipse">
              <a:avLst/>
            </a:prstGeom>
            <a:noFill/>
            <a:ln>
              <a:solidFill>
                <a:srgbClr val="AFD0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字魂58号-创中黑" panose="00000500000000000000" charset="-122"/>
              </a:endParaRPr>
            </a:p>
          </p:txBody>
        </p:sp>
        <p:sp>
          <p:nvSpPr>
            <p:cNvPr id="14" name="椭圆 35">
              <a:extLst>
                <a:ext uri="{FF2B5EF4-FFF2-40B4-BE49-F238E27FC236}">
                  <a16:creationId xmlns:a16="http://schemas.microsoft.com/office/drawing/2014/main" id="{1B1E8863-1A5E-4022-9771-FA83ECEE4964}"/>
                </a:ext>
              </a:extLst>
            </p:cNvPr>
            <p:cNvSpPr/>
            <p:nvPr/>
          </p:nvSpPr>
          <p:spPr>
            <a:xfrm>
              <a:off x="2020" y="8352"/>
              <a:ext cx="339" cy="339"/>
            </a:xfrm>
            <a:prstGeom prst="ellipse">
              <a:avLst/>
            </a:prstGeom>
            <a:noFill/>
            <a:ln>
              <a:solidFill>
                <a:srgbClr val="E8B2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字魂58号-创中黑" panose="00000500000000000000" charset="-122"/>
              </a:endParaRPr>
            </a:p>
          </p:txBody>
        </p:sp>
        <p:sp>
          <p:nvSpPr>
            <p:cNvPr id="15" name="椭圆 36">
              <a:extLst>
                <a:ext uri="{FF2B5EF4-FFF2-40B4-BE49-F238E27FC236}">
                  <a16:creationId xmlns:a16="http://schemas.microsoft.com/office/drawing/2014/main" id="{179B811C-05F4-4D11-A72E-58EB89FA6371}"/>
                </a:ext>
              </a:extLst>
            </p:cNvPr>
            <p:cNvSpPr/>
            <p:nvPr/>
          </p:nvSpPr>
          <p:spPr>
            <a:xfrm>
              <a:off x="-579" y="4339"/>
              <a:ext cx="998" cy="998"/>
            </a:xfrm>
            <a:prstGeom prst="ellipse">
              <a:avLst/>
            </a:prstGeom>
            <a:noFill/>
            <a:ln>
              <a:solidFill>
                <a:srgbClr val="AFD0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字魂58号-创中黑" panose="00000500000000000000" charset="-122"/>
              </a:endParaRPr>
            </a:p>
          </p:txBody>
        </p:sp>
        <p:sp>
          <p:nvSpPr>
            <p:cNvPr id="16" name="椭圆 37">
              <a:extLst>
                <a:ext uri="{FF2B5EF4-FFF2-40B4-BE49-F238E27FC236}">
                  <a16:creationId xmlns:a16="http://schemas.microsoft.com/office/drawing/2014/main" id="{5E697E30-C5C5-4408-B9F6-4D3DA50C0BCC}"/>
                </a:ext>
              </a:extLst>
            </p:cNvPr>
            <p:cNvSpPr/>
            <p:nvPr/>
          </p:nvSpPr>
          <p:spPr>
            <a:xfrm>
              <a:off x="12961" y="-421"/>
              <a:ext cx="998" cy="998"/>
            </a:xfrm>
            <a:prstGeom prst="ellipse">
              <a:avLst/>
            </a:prstGeom>
            <a:noFill/>
            <a:ln>
              <a:solidFill>
                <a:srgbClr val="AFD0D2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FD0D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字魂58号-创中黑" panose="00000500000000000000" charset="-122"/>
              </a:endParaRPr>
            </a:p>
          </p:txBody>
        </p:sp>
        <p:sp>
          <p:nvSpPr>
            <p:cNvPr id="17" name="椭圆 9">
              <a:extLst>
                <a:ext uri="{FF2B5EF4-FFF2-40B4-BE49-F238E27FC236}">
                  <a16:creationId xmlns:a16="http://schemas.microsoft.com/office/drawing/2014/main" id="{FB20D0D9-AC8F-4C22-9CD0-E43CAC533582}"/>
                </a:ext>
              </a:extLst>
            </p:cNvPr>
            <p:cNvSpPr/>
            <p:nvPr/>
          </p:nvSpPr>
          <p:spPr>
            <a:xfrm rot="17640000" flipH="1" flipV="1">
              <a:off x="-1000" y="8638"/>
              <a:ext cx="3108" cy="3108"/>
            </a:xfrm>
            <a:prstGeom prst="ellipse">
              <a:avLst/>
            </a:prstGeom>
            <a:gradFill>
              <a:gsLst>
                <a:gs pos="0">
                  <a:srgbClr val="AFD0D2"/>
                </a:gs>
                <a:gs pos="81000">
                  <a:schemeClr val="bg1">
                    <a:alpha val="0"/>
                  </a:schemeClr>
                </a:gs>
              </a:gsLst>
              <a:lin ang="2700000" scaled="0"/>
            </a:gradFill>
            <a:ln>
              <a:noFill/>
            </a:ln>
            <a:effectLst>
              <a:outerShdw blurRad="1270000" dist="38100" dir="5400000" algn="t" rotWithShape="0">
                <a:srgbClr val="AFD0D2">
                  <a:alpha val="7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字魂58号-创中黑" panose="00000500000000000000" charset="-122"/>
              </a:endParaRPr>
            </a:p>
          </p:txBody>
        </p:sp>
        <p:sp>
          <p:nvSpPr>
            <p:cNvPr id="18" name="椭圆 3">
              <a:extLst>
                <a:ext uri="{FF2B5EF4-FFF2-40B4-BE49-F238E27FC236}">
                  <a16:creationId xmlns:a16="http://schemas.microsoft.com/office/drawing/2014/main" id="{243EE29F-64E6-4BA9-B7CB-C7FFEB065DFB}"/>
                </a:ext>
              </a:extLst>
            </p:cNvPr>
            <p:cNvSpPr/>
            <p:nvPr/>
          </p:nvSpPr>
          <p:spPr>
            <a:xfrm rot="5400000" flipV="1">
              <a:off x="9097" y="9120"/>
              <a:ext cx="8101" cy="8101"/>
            </a:xfrm>
            <a:prstGeom prst="ellipse">
              <a:avLst/>
            </a:prstGeom>
            <a:gradFill>
              <a:gsLst>
                <a:gs pos="100000">
                  <a:srgbClr val="AFB6C9"/>
                </a:gs>
                <a:gs pos="0">
                  <a:schemeClr val="bg1">
                    <a:alpha val="0"/>
                  </a:schemeClr>
                </a:gs>
              </a:gsLst>
              <a:lin ang="10800000" scaled="0"/>
            </a:gradFill>
            <a:ln>
              <a:noFill/>
            </a:ln>
            <a:effectLst>
              <a:outerShdw blurRad="1270000" dist="38100" dir="5400000" algn="t" rotWithShape="0">
                <a:srgbClr val="AFB6C9">
                  <a:alpha val="7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字魂58号-创中黑" panose="00000500000000000000" charset="-122"/>
              </a:endParaRPr>
            </a:p>
          </p:txBody>
        </p:sp>
        <p:sp>
          <p:nvSpPr>
            <p:cNvPr id="19" name="任意多边形: 形状 55">
              <a:extLst>
                <a:ext uri="{FF2B5EF4-FFF2-40B4-BE49-F238E27FC236}">
                  <a16:creationId xmlns:a16="http://schemas.microsoft.com/office/drawing/2014/main" id="{CA6D2363-FF5D-4F2B-A07B-8D467AF9F782}"/>
                </a:ext>
              </a:extLst>
            </p:cNvPr>
            <p:cNvSpPr/>
            <p:nvPr/>
          </p:nvSpPr>
          <p:spPr>
            <a:xfrm rot="10800000">
              <a:off x="2606" y="8352"/>
              <a:ext cx="2065" cy="366"/>
            </a:xfrm>
            <a:custGeom>
              <a:avLst/>
              <a:gdLst>
                <a:gd name="connsiteX0" fmla="*/ 131114 w 2618361"/>
                <a:gd name="connsiteY0" fmla="*/ 50789 h 594771"/>
                <a:gd name="connsiteX1" fmla="*/ 237451 w 2618361"/>
                <a:gd name="connsiteY1" fmla="*/ 6042 h 594771"/>
                <a:gd name="connsiteX2" fmla="*/ 282685 w 2618361"/>
                <a:gd name="connsiteY2" fmla="*/ 1482 h 594771"/>
                <a:gd name="connsiteX3" fmla="*/ 282685 w 2618361"/>
                <a:gd name="connsiteY3" fmla="*/ 1 h 594771"/>
                <a:gd name="connsiteX4" fmla="*/ 297379 w 2618361"/>
                <a:gd name="connsiteY4" fmla="*/ 0 h 594771"/>
                <a:gd name="connsiteX5" fmla="*/ 297385 w 2618361"/>
                <a:gd name="connsiteY5" fmla="*/ 0 h 594771"/>
                <a:gd name="connsiteX6" fmla="*/ 297390 w 2618361"/>
                <a:gd name="connsiteY6" fmla="*/ 1 h 594771"/>
                <a:gd name="connsiteX7" fmla="*/ 2618361 w 2618361"/>
                <a:gd name="connsiteY7" fmla="*/ 1 h 594771"/>
                <a:gd name="connsiteX8" fmla="*/ 2618360 w 2618361"/>
                <a:gd name="connsiteY8" fmla="*/ 594771 h 594771"/>
                <a:gd name="connsiteX9" fmla="*/ 282684 w 2618361"/>
                <a:gd name="connsiteY9" fmla="*/ 594771 h 594771"/>
                <a:gd name="connsiteX10" fmla="*/ 282684 w 2618361"/>
                <a:gd name="connsiteY10" fmla="*/ 593288 h 594771"/>
                <a:gd name="connsiteX11" fmla="*/ 237452 w 2618361"/>
                <a:gd name="connsiteY11" fmla="*/ 588728 h 594771"/>
                <a:gd name="connsiteX12" fmla="*/ 0 w 2618361"/>
                <a:gd name="connsiteY12" fmla="*/ 297385 h 594771"/>
                <a:gd name="connsiteX13" fmla="*/ 131114 w 2618361"/>
                <a:gd name="connsiteY13" fmla="*/ 50789 h 594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18361" h="594771">
                  <a:moveTo>
                    <a:pt x="131114" y="50789"/>
                  </a:moveTo>
                  <a:cubicBezTo>
                    <a:pt x="162756" y="29411"/>
                    <a:pt x="198734" y="13965"/>
                    <a:pt x="237451" y="6042"/>
                  </a:cubicBezTo>
                  <a:lnTo>
                    <a:pt x="282685" y="1482"/>
                  </a:lnTo>
                  <a:lnTo>
                    <a:pt x="282685" y="1"/>
                  </a:lnTo>
                  <a:lnTo>
                    <a:pt x="297379" y="0"/>
                  </a:lnTo>
                  <a:lnTo>
                    <a:pt x="297385" y="0"/>
                  </a:lnTo>
                  <a:lnTo>
                    <a:pt x="297390" y="1"/>
                  </a:lnTo>
                  <a:lnTo>
                    <a:pt x="2618361" y="1"/>
                  </a:lnTo>
                  <a:lnTo>
                    <a:pt x="2618360" y="594771"/>
                  </a:lnTo>
                  <a:lnTo>
                    <a:pt x="282684" y="594771"/>
                  </a:lnTo>
                  <a:lnTo>
                    <a:pt x="282684" y="593288"/>
                  </a:lnTo>
                  <a:lnTo>
                    <a:pt x="237452" y="588728"/>
                  </a:lnTo>
                  <a:cubicBezTo>
                    <a:pt x="101938" y="560998"/>
                    <a:pt x="0" y="441096"/>
                    <a:pt x="0" y="297385"/>
                  </a:cubicBezTo>
                  <a:cubicBezTo>
                    <a:pt x="0" y="194735"/>
                    <a:pt x="52009" y="104231"/>
                    <a:pt x="131114" y="50789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AFD0D2"/>
                </a:gs>
                <a:gs pos="0">
                  <a:schemeClr val="bg1">
                    <a:alpha val="0"/>
                  </a:schemeClr>
                </a:gs>
              </a:gsLst>
              <a:lin ang="10800000" scaled="0"/>
            </a:gradFill>
            <a:ln>
              <a:noFill/>
            </a:ln>
            <a:effectLst>
              <a:outerShdw blurRad="1270000" dist="38100" dir="5400000" algn="t" rotWithShape="0">
                <a:srgbClr val="E8B2CC">
                  <a:alpha val="7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字魂58号-创中黑" panose="00000500000000000000" charset="-122"/>
                <a:ea typeface="字魂58号-创中黑" panose="00000500000000000000" charset="-122"/>
                <a:cs typeface="字魂58号-创中黑" panose="00000500000000000000" charset="-122"/>
              </a:endParaRPr>
            </a:p>
          </p:txBody>
        </p:sp>
        <p:sp>
          <p:nvSpPr>
            <p:cNvPr id="20" name="任意多边形: 形状 55">
              <a:extLst>
                <a:ext uri="{FF2B5EF4-FFF2-40B4-BE49-F238E27FC236}">
                  <a16:creationId xmlns:a16="http://schemas.microsoft.com/office/drawing/2014/main" id="{F4573812-D498-49D7-A2AA-0C5560125D14}"/>
                </a:ext>
              </a:extLst>
            </p:cNvPr>
            <p:cNvSpPr/>
            <p:nvPr/>
          </p:nvSpPr>
          <p:spPr>
            <a:xfrm rot="10800000">
              <a:off x="13959" y="2407"/>
              <a:ext cx="846" cy="150"/>
            </a:xfrm>
            <a:custGeom>
              <a:avLst/>
              <a:gdLst>
                <a:gd name="connsiteX0" fmla="*/ 131114 w 2618361"/>
                <a:gd name="connsiteY0" fmla="*/ 50789 h 594771"/>
                <a:gd name="connsiteX1" fmla="*/ 237451 w 2618361"/>
                <a:gd name="connsiteY1" fmla="*/ 6042 h 594771"/>
                <a:gd name="connsiteX2" fmla="*/ 282685 w 2618361"/>
                <a:gd name="connsiteY2" fmla="*/ 1482 h 594771"/>
                <a:gd name="connsiteX3" fmla="*/ 282685 w 2618361"/>
                <a:gd name="connsiteY3" fmla="*/ 1 h 594771"/>
                <a:gd name="connsiteX4" fmla="*/ 297379 w 2618361"/>
                <a:gd name="connsiteY4" fmla="*/ 0 h 594771"/>
                <a:gd name="connsiteX5" fmla="*/ 297385 w 2618361"/>
                <a:gd name="connsiteY5" fmla="*/ 0 h 594771"/>
                <a:gd name="connsiteX6" fmla="*/ 297390 w 2618361"/>
                <a:gd name="connsiteY6" fmla="*/ 1 h 594771"/>
                <a:gd name="connsiteX7" fmla="*/ 2618361 w 2618361"/>
                <a:gd name="connsiteY7" fmla="*/ 1 h 594771"/>
                <a:gd name="connsiteX8" fmla="*/ 2618360 w 2618361"/>
                <a:gd name="connsiteY8" fmla="*/ 594771 h 594771"/>
                <a:gd name="connsiteX9" fmla="*/ 282684 w 2618361"/>
                <a:gd name="connsiteY9" fmla="*/ 594771 h 594771"/>
                <a:gd name="connsiteX10" fmla="*/ 282684 w 2618361"/>
                <a:gd name="connsiteY10" fmla="*/ 593288 h 594771"/>
                <a:gd name="connsiteX11" fmla="*/ 237452 w 2618361"/>
                <a:gd name="connsiteY11" fmla="*/ 588728 h 594771"/>
                <a:gd name="connsiteX12" fmla="*/ 0 w 2618361"/>
                <a:gd name="connsiteY12" fmla="*/ 297385 h 594771"/>
                <a:gd name="connsiteX13" fmla="*/ 131114 w 2618361"/>
                <a:gd name="connsiteY13" fmla="*/ 50789 h 594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18361" h="594771">
                  <a:moveTo>
                    <a:pt x="131114" y="50789"/>
                  </a:moveTo>
                  <a:cubicBezTo>
                    <a:pt x="162756" y="29411"/>
                    <a:pt x="198734" y="13965"/>
                    <a:pt x="237451" y="6042"/>
                  </a:cubicBezTo>
                  <a:lnTo>
                    <a:pt x="282685" y="1482"/>
                  </a:lnTo>
                  <a:lnTo>
                    <a:pt x="282685" y="1"/>
                  </a:lnTo>
                  <a:lnTo>
                    <a:pt x="297379" y="0"/>
                  </a:lnTo>
                  <a:lnTo>
                    <a:pt x="297385" y="0"/>
                  </a:lnTo>
                  <a:lnTo>
                    <a:pt x="297390" y="1"/>
                  </a:lnTo>
                  <a:lnTo>
                    <a:pt x="2618361" y="1"/>
                  </a:lnTo>
                  <a:lnTo>
                    <a:pt x="2618360" y="594771"/>
                  </a:lnTo>
                  <a:lnTo>
                    <a:pt x="282684" y="594771"/>
                  </a:lnTo>
                  <a:lnTo>
                    <a:pt x="282684" y="593288"/>
                  </a:lnTo>
                  <a:lnTo>
                    <a:pt x="237452" y="588728"/>
                  </a:lnTo>
                  <a:cubicBezTo>
                    <a:pt x="101938" y="560998"/>
                    <a:pt x="0" y="441096"/>
                    <a:pt x="0" y="297385"/>
                  </a:cubicBezTo>
                  <a:cubicBezTo>
                    <a:pt x="0" y="194735"/>
                    <a:pt x="52009" y="104231"/>
                    <a:pt x="131114" y="50789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E8B2CC"/>
                </a:gs>
                <a:gs pos="0">
                  <a:schemeClr val="bg1">
                    <a:alpha val="0"/>
                  </a:schemeClr>
                </a:gs>
              </a:gsLst>
              <a:lin ang="10800000" scaled="0"/>
            </a:gradFill>
            <a:ln>
              <a:noFill/>
            </a:ln>
            <a:effectLst>
              <a:outerShdw blurRad="1270000" dist="38100" dir="5400000" algn="t" rotWithShape="0">
                <a:srgbClr val="E8B2CC">
                  <a:alpha val="7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字魂58号-创中黑" panose="00000500000000000000" charset="-122"/>
                <a:ea typeface="字魂58号-创中黑" panose="00000500000000000000" charset="-122"/>
                <a:cs typeface="字魂58号-创中黑" panose="00000500000000000000" charset="-122"/>
              </a:endParaRPr>
            </a:p>
          </p:txBody>
        </p:sp>
      </p:grpSp>
      <p:grpSp>
        <p:nvGrpSpPr>
          <p:cNvPr id="45" name="图形">
            <a:extLst>
              <a:ext uri="{FF2B5EF4-FFF2-40B4-BE49-F238E27FC236}">
                <a16:creationId xmlns:a16="http://schemas.microsoft.com/office/drawing/2014/main" id="{77D1EE2F-2CAC-4C95-B934-56E3EA0ADC79}"/>
              </a:ext>
            </a:extLst>
          </p:cNvPr>
          <p:cNvGrpSpPr/>
          <p:nvPr/>
        </p:nvGrpSpPr>
        <p:grpSpPr>
          <a:xfrm>
            <a:off x="2106107" y="6626904"/>
            <a:ext cx="3341583" cy="138843"/>
            <a:chOff x="1524" y="6988"/>
            <a:chExt cx="2177" cy="0"/>
          </a:xfrm>
        </p:grpSpPr>
        <p:cxnSp>
          <p:nvCxnSpPr>
            <p:cNvPr id="46" name="图形">
              <a:extLst>
                <a:ext uri="{FF2B5EF4-FFF2-40B4-BE49-F238E27FC236}">
                  <a16:creationId xmlns:a16="http://schemas.microsoft.com/office/drawing/2014/main" id="{93FBD342-5676-402B-9202-E124C1830821}"/>
                </a:ext>
              </a:extLst>
            </p:cNvPr>
            <p:cNvCxnSpPr/>
            <p:nvPr/>
          </p:nvCxnSpPr>
          <p:spPr>
            <a:xfrm>
              <a:off x="1524" y="6988"/>
              <a:ext cx="2177" cy="0"/>
            </a:xfrm>
            <a:prstGeom prst="line">
              <a:avLst/>
            </a:prstGeom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图形">
              <a:extLst>
                <a:ext uri="{FF2B5EF4-FFF2-40B4-BE49-F238E27FC236}">
                  <a16:creationId xmlns:a16="http://schemas.microsoft.com/office/drawing/2014/main" id="{3F2747F4-0930-4951-B847-C806DF70A988}"/>
                </a:ext>
              </a:extLst>
            </p:cNvPr>
            <p:cNvCxnSpPr/>
            <p:nvPr/>
          </p:nvCxnSpPr>
          <p:spPr>
            <a:xfrm>
              <a:off x="1524" y="6988"/>
              <a:ext cx="1059" cy="0"/>
            </a:xfrm>
            <a:prstGeom prst="line">
              <a:avLst/>
            </a:prstGeom>
            <a:ln w="57150">
              <a:solidFill>
                <a:srgbClr val="E8B2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图形">
            <a:extLst>
              <a:ext uri="{FF2B5EF4-FFF2-40B4-BE49-F238E27FC236}">
                <a16:creationId xmlns:a16="http://schemas.microsoft.com/office/drawing/2014/main" id="{E393747C-59FE-4EF7-BDCE-2494A704F8A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106107" y="5833085"/>
            <a:ext cx="25218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4000" b="1" dirty="0">
                <a:solidFill>
                  <a:schemeClr val="bg1">
                    <a:lumMod val="95000"/>
                  </a:schemeClr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思源黑体 CN Bold" panose="020B0800000000000000" charset="-122"/>
                <a:ea typeface="思源黑体 CN Bold" panose="020B0800000000000000" charset="-122"/>
                <a:cs typeface="思源黑体 CN Medium" panose="020B0600000000000000" charset="-122"/>
              </a:rPr>
              <a:t>主函式</a:t>
            </a:r>
            <a:endParaRPr lang="en-US" altLang="zh-CN" sz="4000" b="1" dirty="0">
              <a:solidFill>
                <a:schemeClr val="bg1">
                  <a:lumMod val="95000"/>
                </a:schemeClr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  <a:latin typeface="思源黑体 CN Bold" panose="020B0800000000000000" charset="-122"/>
              <a:ea typeface="思源黑体 CN Bold" panose="020B0800000000000000" charset="-122"/>
              <a:cs typeface="思源黑体 CN Medium" panose="020B0600000000000000" charset="-122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01CC8270-C352-4BDF-934C-B3495E878823}"/>
              </a:ext>
            </a:extLst>
          </p:cNvPr>
          <p:cNvSpPr/>
          <p:nvPr/>
        </p:nvSpPr>
        <p:spPr>
          <a:xfrm>
            <a:off x="6371420" y="1393957"/>
            <a:ext cx="1528005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1500" b="1" dirty="0">
                <a:ln w="0"/>
                <a:solidFill>
                  <a:srgbClr val="5272A7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在 </a:t>
            </a:r>
            <a:r>
              <a:rPr lang="en-US" altLang="zh-TW" sz="1500" b="1" dirty="0">
                <a:ln w="0"/>
                <a:solidFill>
                  <a:srgbClr val="5272A7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List</a:t>
            </a:r>
            <a:r>
              <a:rPr lang="zh-TW" altLang="en-US" sz="1500" b="1" dirty="0">
                <a:ln w="0"/>
                <a:solidFill>
                  <a:srgbClr val="5272A7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中放入所要判斷的季別</a:t>
            </a:r>
          </a:p>
        </p:txBody>
      </p: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0956B925-B2D2-4FA5-AF87-13365A37CF1A}"/>
              </a:ext>
            </a:extLst>
          </p:cNvPr>
          <p:cNvCxnSpPr>
            <a:cxnSpLocks/>
          </p:cNvCxnSpPr>
          <p:nvPr/>
        </p:nvCxnSpPr>
        <p:spPr>
          <a:xfrm flipV="1">
            <a:off x="5464112" y="1683322"/>
            <a:ext cx="896303" cy="200056"/>
          </a:xfrm>
          <a:prstGeom prst="straightConnector1">
            <a:avLst/>
          </a:prstGeom>
          <a:ln w="38100">
            <a:solidFill>
              <a:srgbClr val="5272A7"/>
            </a:solidFill>
            <a:headEnd type="diamond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半框架 53">
            <a:extLst>
              <a:ext uri="{FF2B5EF4-FFF2-40B4-BE49-F238E27FC236}">
                <a16:creationId xmlns:a16="http://schemas.microsoft.com/office/drawing/2014/main" id="{670E8707-9718-4261-AF8E-7014A213A4D8}"/>
              </a:ext>
            </a:extLst>
          </p:cNvPr>
          <p:cNvSpPr/>
          <p:nvPr/>
        </p:nvSpPr>
        <p:spPr>
          <a:xfrm>
            <a:off x="4147453" y="5027101"/>
            <a:ext cx="207669" cy="282349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55" name="半框架 54">
            <a:extLst>
              <a:ext uri="{FF2B5EF4-FFF2-40B4-BE49-F238E27FC236}">
                <a16:creationId xmlns:a16="http://schemas.microsoft.com/office/drawing/2014/main" id="{F0C9997E-F967-46AC-81E3-F78AAD4B4030}"/>
              </a:ext>
            </a:extLst>
          </p:cNvPr>
          <p:cNvSpPr/>
          <p:nvPr/>
        </p:nvSpPr>
        <p:spPr>
          <a:xfrm rot="10800000">
            <a:off x="7621719" y="5651362"/>
            <a:ext cx="207669" cy="282349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69" name="左右中括弧 68">
            <a:extLst>
              <a:ext uri="{FF2B5EF4-FFF2-40B4-BE49-F238E27FC236}">
                <a16:creationId xmlns:a16="http://schemas.microsoft.com/office/drawing/2014/main" id="{B3F735D3-A220-455A-9182-6338AF682384}"/>
              </a:ext>
            </a:extLst>
          </p:cNvPr>
          <p:cNvSpPr/>
          <p:nvPr/>
        </p:nvSpPr>
        <p:spPr>
          <a:xfrm>
            <a:off x="7899425" y="1393957"/>
            <a:ext cx="1017694" cy="553998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矩形: 圓角 74">
            <a:extLst>
              <a:ext uri="{FF2B5EF4-FFF2-40B4-BE49-F238E27FC236}">
                <a16:creationId xmlns:a16="http://schemas.microsoft.com/office/drawing/2014/main" id="{BF2816F2-0868-442E-9FBD-E4E541465277}"/>
              </a:ext>
            </a:extLst>
          </p:cNvPr>
          <p:cNvSpPr/>
          <p:nvPr/>
        </p:nvSpPr>
        <p:spPr>
          <a:xfrm>
            <a:off x="7982431" y="1488041"/>
            <a:ext cx="839048" cy="348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9EF73940-AAD6-4E03-AED5-DBA175881758}"/>
              </a:ext>
            </a:extLst>
          </p:cNvPr>
          <p:cNvSpPr/>
          <p:nvPr/>
        </p:nvSpPr>
        <p:spPr>
          <a:xfrm>
            <a:off x="7982431" y="1500828"/>
            <a:ext cx="934688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dist"/>
            <a:r>
              <a:rPr lang="en-US" altLang="zh-TW" sz="15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2018</a:t>
            </a:r>
            <a:r>
              <a:rPr lang="zh-TW" altLang="en-US" sz="1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 SemiConden" panose="020B0502040204020203" pitchFamily="34" charset="0"/>
                <a:ea typeface="Microsoft JhengHei UI" panose="020B0604030504040204" pitchFamily="34" charset="-120"/>
              </a:rPr>
              <a:t>↓</a:t>
            </a:r>
            <a:endParaRPr lang="zh-TW" altLang="en-US" sz="15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SemiBold SemiConden" panose="020B0502040204020203" pitchFamily="34" charset="0"/>
              <a:ea typeface="Microsoft JhengHei UI" panose="020B0604030504040204" pitchFamily="34" charset="-120"/>
            </a:endParaRPr>
          </a:p>
        </p:txBody>
      </p: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894D719E-44DF-4E5B-AEBE-E3E495C9222F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6631119" y="4135685"/>
            <a:ext cx="260848" cy="0"/>
          </a:xfrm>
          <a:prstGeom prst="straightConnector1">
            <a:avLst/>
          </a:prstGeom>
          <a:ln w="38100">
            <a:solidFill>
              <a:srgbClr val="5272A7"/>
            </a:solidFill>
            <a:headEnd type="diamond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>
            <a:extLst>
              <a:ext uri="{FF2B5EF4-FFF2-40B4-BE49-F238E27FC236}">
                <a16:creationId xmlns:a16="http://schemas.microsoft.com/office/drawing/2014/main" id="{EA4ADA1D-E686-4E57-AD12-590D67051279}"/>
              </a:ext>
            </a:extLst>
          </p:cNvPr>
          <p:cNvSpPr/>
          <p:nvPr/>
        </p:nvSpPr>
        <p:spPr>
          <a:xfrm>
            <a:off x="6891967" y="3858686"/>
            <a:ext cx="2385995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1500" b="1" dirty="0">
                <a:ln w="0"/>
                <a:solidFill>
                  <a:srgbClr val="5272A7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判斷 </a:t>
            </a:r>
            <a:r>
              <a:rPr lang="en-US" altLang="zh-TW" sz="1500" b="1" dirty="0">
                <a:ln w="0"/>
                <a:solidFill>
                  <a:srgbClr val="5272A7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List</a:t>
            </a:r>
            <a:r>
              <a:rPr lang="zh-TW" altLang="en-US" sz="1500" b="1" dirty="0">
                <a:ln w="0"/>
                <a:solidFill>
                  <a:srgbClr val="5272A7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中的季別 防止 </a:t>
            </a:r>
            <a:r>
              <a:rPr lang="en-US" altLang="zh-TW" sz="1500" b="1" dirty="0">
                <a:ln w="0"/>
                <a:solidFill>
                  <a:srgbClr val="5272A7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For Loop</a:t>
            </a:r>
            <a:r>
              <a:rPr lang="zh-TW" altLang="en-US" sz="1500" b="1" dirty="0">
                <a:ln w="0"/>
                <a:solidFill>
                  <a:srgbClr val="5272A7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重複問題</a:t>
            </a:r>
          </a:p>
        </p:txBody>
      </p:sp>
    </p:spTree>
    <p:extLst>
      <p:ext uri="{BB962C8B-B14F-4D97-AF65-F5344CB8AC3E}">
        <p14:creationId xmlns:p14="http://schemas.microsoft.com/office/powerpoint/2010/main" val="644561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圖片 102">
            <a:extLst>
              <a:ext uri="{FF2B5EF4-FFF2-40B4-BE49-F238E27FC236}">
                <a16:creationId xmlns:a16="http://schemas.microsoft.com/office/drawing/2014/main" id="{5CB2B720-E13D-4978-8F36-24303DEAD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9471" y="556024"/>
            <a:ext cx="5200478" cy="4308649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D5690ACE-1916-4DB1-9100-9A96D9E6EB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879" y="205711"/>
            <a:ext cx="6108692" cy="6537219"/>
          </a:xfrm>
          <a:prstGeom prst="rect">
            <a:avLst/>
          </a:prstGeom>
        </p:spPr>
      </p:pic>
      <p:sp>
        <p:nvSpPr>
          <p:cNvPr id="45" name="图形">
            <a:extLst>
              <a:ext uri="{FF2B5EF4-FFF2-40B4-BE49-F238E27FC236}">
                <a16:creationId xmlns:a16="http://schemas.microsoft.com/office/drawing/2014/main" id="{D383CDA9-09DC-462E-A307-B934F9578BF2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7230714" y="5157097"/>
            <a:ext cx="43512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4000" b="1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思源黑体 CN Bold" panose="020B0800000000000000" charset="-122"/>
                <a:ea typeface="思源黑体 CN Bold" panose="020B0800000000000000" charset="-122"/>
                <a:cs typeface="思源黑体 CN Medium" panose="020B0600000000000000" charset="-122"/>
              </a:rPr>
              <a:t>重點程式碼解說</a:t>
            </a:r>
            <a:endParaRPr lang="en-US" altLang="zh-CN" sz="4000" b="1" dirty="0"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  <a:latin typeface="思源黑体 CN Bold" panose="020B0800000000000000" charset="-122"/>
              <a:ea typeface="思源黑体 CN Bold" panose="020B0800000000000000" charset="-122"/>
              <a:cs typeface="思源黑体 CN Medium" panose="020B0600000000000000" charset="-122"/>
            </a:endParaRPr>
          </a:p>
        </p:txBody>
      </p:sp>
      <p:grpSp>
        <p:nvGrpSpPr>
          <p:cNvPr id="46" name="图形">
            <a:extLst>
              <a:ext uri="{FF2B5EF4-FFF2-40B4-BE49-F238E27FC236}">
                <a16:creationId xmlns:a16="http://schemas.microsoft.com/office/drawing/2014/main" id="{C1BB2926-9A1F-493D-9829-D02E90AFEB3C}"/>
              </a:ext>
            </a:extLst>
          </p:cNvPr>
          <p:cNvGrpSpPr/>
          <p:nvPr/>
        </p:nvGrpSpPr>
        <p:grpSpPr>
          <a:xfrm>
            <a:off x="7140898" y="5974741"/>
            <a:ext cx="4351252" cy="91193"/>
            <a:chOff x="1524" y="6988"/>
            <a:chExt cx="2177" cy="0"/>
          </a:xfrm>
        </p:grpSpPr>
        <p:cxnSp>
          <p:nvCxnSpPr>
            <p:cNvPr id="47" name="图形">
              <a:extLst>
                <a:ext uri="{FF2B5EF4-FFF2-40B4-BE49-F238E27FC236}">
                  <a16:creationId xmlns:a16="http://schemas.microsoft.com/office/drawing/2014/main" id="{20044877-BD7B-42F8-89D9-0C379D53816F}"/>
                </a:ext>
              </a:extLst>
            </p:cNvPr>
            <p:cNvCxnSpPr/>
            <p:nvPr/>
          </p:nvCxnSpPr>
          <p:spPr>
            <a:xfrm>
              <a:off x="1524" y="6988"/>
              <a:ext cx="2177" cy="0"/>
            </a:xfrm>
            <a:prstGeom prst="line">
              <a:avLst/>
            </a:prstGeom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图形">
              <a:extLst>
                <a:ext uri="{FF2B5EF4-FFF2-40B4-BE49-F238E27FC236}">
                  <a16:creationId xmlns:a16="http://schemas.microsoft.com/office/drawing/2014/main" id="{A0636885-AE78-4950-A791-14D68ACDF26C}"/>
                </a:ext>
              </a:extLst>
            </p:cNvPr>
            <p:cNvCxnSpPr/>
            <p:nvPr/>
          </p:nvCxnSpPr>
          <p:spPr>
            <a:xfrm>
              <a:off x="1524" y="6988"/>
              <a:ext cx="1059" cy="0"/>
            </a:xfrm>
            <a:prstGeom prst="line">
              <a:avLst/>
            </a:prstGeom>
            <a:ln w="57150">
              <a:solidFill>
                <a:srgbClr val="E8B2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矩形 48">
            <a:extLst>
              <a:ext uri="{FF2B5EF4-FFF2-40B4-BE49-F238E27FC236}">
                <a16:creationId xmlns:a16="http://schemas.microsoft.com/office/drawing/2014/main" id="{DA203474-D33C-4FEC-93E8-87E8A09A7B0E}"/>
              </a:ext>
            </a:extLst>
          </p:cNvPr>
          <p:cNvSpPr/>
          <p:nvPr/>
        </p:nvSpPr>
        <p:spPr>
          <a:xfrm>
            <a:off x="4064734" y="1919114"/>
            <a:ext cx="1768278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1500" b="1" dirty="0">
                <a:ln w="0"/>
                <a:solidFill>
                  <a:srgbClr val="5272A7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透過 </a:t>
            </a:r>
            <a:r>
              <a:rPr lang="en-US" altLang="zh-TW" sz="1500" b="1" dirty="0" err="1">
                <a:ln w="0"/>
                <a:solidFill>
                  <a:srgbClr val="5272A7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os.walk</a:t>
            </a:r>
            <a:r>
              <a:rPr lang="zh-TW" altLang="en-US" sz="1500" b="1" dirty="0">
                <a:ln w="0"/>
                <a:solidFill>
                  <a:srgbClr val="5272A7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套件探索資料夾內容 </a:t>
            </a:r>
          </a:p>
        </p:txBody>
      </p: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70BF13B1-18A4-47CE-8043-9D7E4E270722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3638769" y="2196113"/>
            <a:ext cx="425965" cy="0"/>
          </a:xfrm>
          <a:prstGeom prst="straightConnector1">
            <a:avLst/>
          </a:prstGeom>
          <a:ln w="38100">
            <a:solidFill>
              <a:srgbClr val="5272A7"/>
            </a:solidFill>
            <a:headEnd type="diamond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3F47E6C9-377D-449F-8B12-6DFB76CDE427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3358677" y="1191121"/>
            <a:ext cx="395291" cy="0"/>
          </a:xfrm>
          <a:prstGeom prst="straightConnector1">
            <a:avLst/>
          </a:prstGeom>
          <a:ln w="38100">
            <a:solidFill>
              <a:srgbClr val="5272A7"/>
            </a:solidFill>
            <a:headEnd type="diamond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F9B4C73B-6F93-4899-ABD5-E6795ED32452}"/>
              </a:ext>
            </a:extLst>
          </p:cNvPr>
          <p:cNvSpPr/>
          <p:nvPr/>
        </p:nvSpPr>
        <p:spPr>
          <a:xfrm>
            <a:off x="3753968" y="914122"/>
            <a:ext cx="2359017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1500" b="1" dirty="0">
                <a:ln w="0"/>
                <a:solidFill>
                  <a:srgbClr val="5272A7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呼叫副函式取得 股票代碼 方便檔名做使用</a:t>
            </a:r>
          </a:p>
        </p:txBody>
      </p:sp>
      <p:sp>
        <p:nvSpPr>
          <p:cNvPr id="69" name="半框架 68">
            <a:extLst>
              <a:ext uri="{FF2B5EF4-FFF2-40B4-BE49-F238E27FC236}">
                <a16:creationId xmlns:a16="http://schemas.microsoft.com/office/drawing/2014/main" id="{9A32CE89-7D2C-49FE-BAC8-EDE88D328EF5}"/>
              </a:ext>
            </a:extLst>
          </p:cNvPr>
          <p:cNvSpPr/>
          <p:nvPr/>
        </p:nvSpPr>
        <p:spPr>
          <a:xfrm>
            <a:off x="1579438" y="3106645"/>
            <a:ext cx="207669" cy="282349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70" name="半框架 69">
            <a:extLst>
              <a:ext uri="{FF2B5EF4-FFF2-40B4-BE49-F238E27FC236}">
                <a16:creationId xmlns:a16="http://schemas.microsoft.com/office/drawing/2014/main" id="{9743F3A1-5C59-4D29-8203-AD17AEEBE4F5}"/>
              </a:ext>
            </a:extLst>
          </p:cNvPr>
          <p:cNvSpPr/>
          <p:nvPr/>
        </p:nvSpPr>
        <p:spPr>
          <a:xfrm rot="10800000">
            <a:off x="5762585" y="6111051"/>
            <a:ext cx="207669" cy="282349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D2132BA7-A315-43B9-8969-EFDB11CEF074}"/>
              </a:ext>
            </a:extLst>
          </p:cNvPr>
          <p:cNvCxnSpPr>
            <a:cxnSpLocks/>
          </p:cNvCxnSpPr>
          <p:nvPr/>
        </p:nvCxnSpPr>
        <p:spPr>
          <a:xfrm flipV="1">
            <a:off x="4253540" y="4362450"/>
            <a:ext cx="164139" cy="206865"/>
          </a:xfrm>
          <a:prstGeom prst="straightConnector1">
            <a:avLst/>
          </a:prstGeom>
          <a:ln w="38100">
            <a:solidFill>
              <a:srgbClr val="5272A7"/>
            </a:solidFill>
            <a:headEnd type="diamond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>
            <a:extLst>
              <a:ext uri="{FF2B5EF4-FFF2-40B4-BE49-F238E27FC236}">
                <a16:creationId xmlns:a16="http://schemas.microsoft.com/office/drawing/2014/main" id="{5B9B7286-882A-469B-9866-19B0EE4CFD65}"/>
              </a:ext>
            </a:extLst>
          </p:cNvPr>
          <p:cNvSpPr/>
          <p:nvPr/>
        </p:nvSpPr>
        <p:spPr>
          <a:xfrm>
            <a:off x="4064734" y="3703222"/>
            <a:ext cx="1922481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1500" b="1" dirty="0">
                <a:ln w="0"/>
                <a:solidFill>
                  <a:srgbClr val="5272A7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透過檔名來進行分類的判斷避免後續有</a:t>
            </a:r>
            <a:endParaRPr lang="en-US" altLang="zh-TW" sz="1500" b="1" dirty="0">
              <a:ln w="0"/>
              <a:solidFill>
                <a:srgbClr val="5272A7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/>
            <a:r>
              <a:rPr lang="zh-TW" altLang="en-US" sz="1500" b="1" dirty="0">
                <a:ln w="0"/>
                <a:solidFill>
                  <a:srgbClr val="5272A7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空資料問題</a:t>
            </a:r>
          </a:p>
        </p:txBody>
      </p:sp>
      <p:cxnSp>
        <p:nvCxnSpPr>
          <p:cNvPr id="77" name="直線單箭頭接點 76">
            <a:extLst>
              <a:ext uri="{FF2B5EF4-FFF2-40B4-BE49-F238E27FC236}">
                <a16:creationId xmlns:a16="http://schemas.microsoft.com/office/drawing/2014/main" id="{EC1EE560-BB7A-468B-8D14-575846CA2590}"/>
              </a:ext>
            </a:extLst>
          </p:cNvPr>
          <p:cNvCxnSpPr>
            <a:cxnSpLocks/>
            <a:stCxn id="67" idx="3"/>
          </p:cNvCxnSpPr>
          <p:nvPr/>
        </p:nvCxnSpPr>
        <p:spPr>
          <a:xfrm>
            <a:off x="6112985" y="1191121"/>
            <a:ext cx="656486" cy="0"/>
          </a:xfrm>
          <a:prstGeom prst="straightConnector1">
            <a:avLst/>
          </a:prstGeom>
          <a:ln w="38100">
            <a:solidFill>
              <a:srgbClr val="5272A7"/>
            </a:solidFill>
            <a:headEnd type="diamond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组合 5">
            <a:extLst>
              <a:ext uri="{FF2B5EF4-FFF2-40B4-BE49-F238E27FC236}">
                <a16:creationId xmlns:a16="http://schemas.microsoft.com/office/drawing/2014/main" id="{648CC22D-A308-43DC-BB88-6E8DBA764C83}"/>
              </a:ext>
            </a:extLst>
          </p:cNvPr>
          <p:cNvGrpSpPr/>
          <p:nvPr/>
        </p:nvGrpSpPr>
        <p:grpSpPr>
          <a:xfrm>
            <a:off x="-635000" y="-941070"/>
            <a:ext cx="13550265" cy="11875770"/>
            <a:chOff x="-1000" y="-1482"/>
            <a:chExt cx="21339" cy="18702"/>
          </a:xfrm>
        </p:grpSpPr>
        <p:sp>
          <p:nvSpPr>
            <p:cNvPr id="107" name="椭圆 1">
              <a:extLst>
                <a:ext uri="{FF2B5EF4-FFF2-40B4-BE49-F238E27FC236}">
                  <a16:creationId xmlns:a16="http://schemas.microsoft.com/office/drawing/2014/main" id="{313E8EF8-BCB3-41A8-823F-785C635F7BB0}"/>
                </a:ext>
              </a:extLst>
            </p:cNvPr>
            <p:cNvSpPr/>
            <p:nvPr/>
          </p:nvSpPr>
          <p:spPr>
            <a:xfrm flipV="1">
              <a:off x="15959" y="-1482"/>
              <a:ext cx="4380" cy="4380"/>
            </a:xfrm>
            <a:prstGeom prst="ellipse">
              <a:avLst/>
            </a:prstGeom>
            <a:gradFill>
              <a:gsLst>
                <a:gs pos="100000">
                  <a:srgbClr val="E8B2CC"/>
                </a:gs>
                <a:gs pos="0">
                  <a:schemeClr val="bg1">
                    <a:alpha val="0"/>
                  </a:schemeClr>
                </a:gs>
              </a:gsLst>
              <a:lin ang="10800000" scaled="0"/>
            </a:gradFill>
            <a:ln>
              <a:noFill/>
            </a:ln>
            <a:effectLst>
              <a:outerShdw blurRad="1270000" dist="38100" dir="5400000" algn="t" rotWithShape="0">
                <a:srgbClr val="E8B2CC">
                  <a:alpha val="7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字魂58号-创中黑" panose="00000500000000000000" charset="-122"/>
              </a:endParaRPr>
            </a:p>
          </p:txBody>
        </p:sp>
        <p:sp>
          <p:nvSpPr>
            <p:cNvPr id="108" name="椭圆 2">
              <a:extLst>
                <a:ext uri="{FF2B5EF4-FFF2-40B4-BE49-F238E27FC236}">
                  <a16:creationId xmlns:a16="http://schemas.microsoft.com/office/drawing/2014/main" id="{CB10C820-750C-46C0-863B-E1335470374F}"/>
                </a:ext>
              </a:extLst>
            </p:cNvPr>
            <p:cNvSpPr/>
            <p:nvPr/>
          </p:nvSpPr>
          <p:spPr>
            <a:xfrm>
              <a:off x="-389" y="-1482"/>
              <a:ext cx="3131" cy="3131"/>
            </a:xfrm>
            <a:prstGeom prst="ellipse">
              <a:avLst/>
            </a:prstGeom>
            <a:gradFill>
              <a:gsLst>
                <a:gs pos="9000">
                  <a:schemeClr val="bg1">
                    <a:alpha val="0"/>
                  </a:schemeClr>
                </a:gs>
                <a:gs pos="100000">
                  <a:srgbClr val="E8B2CC"/>
                </a:gs>
              </a:gsLst>
              <a:lin ang="5400000" scaled="0"/>
            </a:gradFill>
            <a:ln>
              <a:noFill/>
            </a:ln>
            <a:effectLst>
              <a:outerShdw blurRad="1270000" dist="38100" dir="5400000" algn="t" rotWithShape="0">
                <a:srgbClr val="E8B2CC">
                  <a:alpha val="7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字魂58号-创中黑" panose="00000500000000000000" charset="-122"/>
              </a:endParaRPr>
            </a:p>
          </p:txBody>
        </p:sp>
        <p:sp>
          <p:nvSpPr>
            <p:cNvPr id="109" name="任意多边形: 形状 55">
              <a:extLst>
                <a:ext uri="{FF2B5EF4-FFF2-40B4-BE49-F238E27FC236}">
                  <a16:creationId xmlns:a16="http://schemas.microsoft.com/office/drawing/2014/main" id="{6B22D9DE-B89C-4E0A-BEE7-B1DBDD0B3294}"/>
                </a:ext>
              </a:extLst>
            </p:cNvPr>
            <p:cNvSpPr/>
            <p:nvPr/>
          </p:nvSpPr>
          <p:spPr>
            <a:xfrm rot="16200000">
              <a:off x="16024" y="4569"/>
              <a:ext cx="3284" cy="746"/>
            </a:xfrm>
            <a:custGeom>
              <a:avLst/>
              <a:gdLst>
                <a:gd name="connsiteX0" fmla="*/ 131114 w 2618361"/>
                <a:gd name="connsiteY0" fmla="*/ 50789 h 594771"/>
                <a:gd name="connsiteX1" fmla="*/ 237451 w 2618361"/>
                <a:gd name="connsiteY1" fmla="*/ 6042 h 594771"/>
                <a:gd name="connsiteX2" fmla="*/ 282685 w 2618361"/>
                <a:gd name="connsiteY2" fmla="*/ 1482 h 594771"/>
                <a:gd name="connsiteX3" fmla="*/ 282685 w 2618361"/>
                <a:gd name="connsiteY3" fmla="*/ 1 h 594771"/>
                <a:gd name="connsiteX4" fmla="*/ 297379 w 2618361"/>
                <a:gd name="connsiteY4" fmla="*/ 0 h 594771"/>
                <a:gd name="connsiteX5" fmla="*/ 297385 w 2618361"/>
                <a:gd name="connsiteY5" fmla="*/ 0 h 594771"/>
                <a:gd name="connsiteX6" fmla="*/ 297390 w 2618361"/>
                <a:gd name="connsiteY6" fmla="*/ 1 h 594771"/>
                <a:gd name="connsiteX7" fmla="*/ 2618361 w 2618361"/>
                <a:gd name="connsiteY7" fmla="*/ 1 h 594771"/>
                <a:gd name="connsiteX8" fmla="*/ 2618360 w 2618361"/>
                <a:gd name="connsiteY8" fmla="*/ 594771 h 594771"/>
                <a:gd name="connsiteX9" fmla="*/ 282684 w 2618361"/>
                <a:gd name="connsiteY9" fmla="*/ 594771 h 594771"/>
                <a:gd name="connsiteX10" fmla="*/ 282684 w 2618361"/>
                <a:gd name="connsiteY10" fmla="*/ 593288 h 594771"/>
                <a:gd name="connsiteX11" fmla="*/ 237452 w 2618361"/>
                <a:gd name="connsiteY11" fmla="*/ 588728 h 594771"/>
                <a:gd name="connsiteX12" fmla="*/ 0 w 2618361"/>
                <a:gd name="connsiteY12" fmla="*/ 297385 h 594771"/>
                <a:gd name="connsiteX13" fmla="*/ 131114 w 2618361"/>
                <a:gd name="connsiteY13" fmla="*/ 50789 h 594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18361" h="594771">
                  <a:moveTo>
                    <a:pt x="131114" y="50789"/>
                  </a:moveTo>
                  <a:cubicBezTo>
                    <a:pt x="162756" y="29411"/>
                    <a:pt x="198734" y="13965"/>
                    <a:pt x="237451" y="6042"/>
                  </a:cubicBezTo>
                  <a:lnTo>
                    <a:pt x="282685" y="1482"/>
                  </a:lnTo>
                  <a:lnTo>
                    <a:pt x="282685" y="1"/>
                  </a:lnTo>
                  <a:lnTo>
                    <a:pt x="297379" y="0"/>
                  </a:lnTo>
                  <a:lnTo>
                    <a:pt x="297385" y="0"/>
                  </a:lnTo>
                  <a:lnTo>
                    <a:pt x="297390" y="1"/>
                  </a:lnTo>
                  <a:lnTo>
                    <a:pt x="2618361" y="1"/>
                  </a:lnTo>
                  <a:lnTo>
                    <a:pt x="2618360" y="594771"/>
                  </a:lnTo>
                  <a:lnTo>
                    <a:pt x="282684" y="594771"/>
                  </a:lnTo>
                  <a:lnTo>
                    <a:pt x="282684" y="593288"/>
                  </a:lnTo>
                  <a:lnTo>
                    <a:pt x="237452" y="588728"/>
                  </a:lnTo>
                  <a:cubicBezTo>
                    <a:pt x="101938" y="560998"/>
                    <a:pt x="0" y="441096"/>
                    <a:pt x="0" y="297385"/>
                  </a:cubicBezTo>
                  <a:cubicBezTo>
                    <a:pt x="0" y="194735"/>
                    <a:pt x="52009" y="104231"/>
                    <a:pt x="131114" y="50789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AFD0D2"/>
                </a:gs>
                <a:gs pos="13000">
                  <a:schemeClr val="bg1">
                    <a:alpha val="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  <a:effectLst>
              <a:outerShdw blurRad="1270000" dist="38100" dir="5400000" algn="t" rotWithShape="0">
                <a:srgbClr val="AFD0D2">
                  <a:alpha val="7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字魂58号-创中黑" panose="00000500000000000000" charset="-122"/>
                <a:ea typeface="字魂58号-创中黑" panose="00000500000000000000" charset="-122"/>
                <a:cs typeface="字魂58号-创中黑" panose="00000500000000000000" charset="-122"/>
              </a:endParaRPr>
            </a:p>
          </p:txBody>
        </p:sp>
        <p:sp>
          <p:nvSpPr>
            <p:cNvPr id="110" name="椭圆 24">
              <a:extLst>
                <a:ext uri="{FF2B5EF4-FFF2-40B4-BE49-F238E27FC236}">
                  <a16:creationId xmlns:a16="http://schemas.microsoft.com/office/drawing/2014/main" id="{E531541C-9622-42C0-9A0F-31EE8321BF29}"/>
                </a:ext>
              </a:extLst>
            </p:cNvPr>
            <p:cNvSpPr/>
            <p:nvPr/>
          </p:nvSpPr>
          <p:spPr>
            <a:xfrm>
              <a:off x="2606" y="1098"/>
              <a:ext cx="808" cy="808"/>
            </a:xfrm>
            <a:prstGeom prst="ellipse">
              <a:avLst/>
            </a:prstGeom>
            <a:gradFill>
              <a:gsLst>
                <a:gs pos="9000">
                  <a:schemeClr val="bg1">
                    <a:alpha val="0"/>
                  </a:schemeClr>
                </a:gs>
                <a:gs pos="100000">
                  <a:srgbClr val="AFD0D2"/>
                </a:gs>
              </a:gsLst>
              <a:lin ang="5400000" scaled="0"/>
            </a:gradFill>
            <a:ln>
              <a:noFill/>
            </a:ln>
            <a:effectLst>
              <a:outerShdw blurRad="1270000" dist="38100" dir="5400000" algn="t" rotWithShape="0">
                <a:srgbClr val="AFD0D2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字魂58号-创中黑" panose="00000500000000000000" charset="-122"/>
              </a:endParaRPr>
            </a:p>
          </p:txBody>
        </p:sp>
        <p:sp>
          <p:nvSpPr>
            <p:cNvPr id="111" name="任意多边形: 形状 55">
              <a:extLst>
                <a:ext uri="{FF2B5EF4-FFF2-40B4-BE49-F238E27FC236}">
                  <a16:creationId xmlns:a16="http://schemas.microsoft.com/office/drawing/2014/main" id="{A2365DD3-CD59-4C9F-8D92-2CAD11B49E61}"/>
                </a:ext>
              </a:extLst>
            </p:cNvPr>
            <p:cNvSpPr/>
            <p:nvPr/>
          </p:nvSpPr>
          <p:spPr>
            <a:xfrm rot="16200000">
              <a:off x="16163" y="3850"/>
              <a:ext cx="1424" cy="323"/>
            </a:xfrm>
            <a:custGeom>
              <a:avLst/>
              <a:gdLst>
                <a:gd name="connsiteX0" fmla="*/ 131114 w 2618361"/>
                <a:gd name="connsiteY0" fmla="*/ 50789 h 594771"/>
                <a:gd name="connsiteX1" fmla="*/ 237451 w 2618361"/>
                <a:gd name="connsiteY1" fmla="*/ 6042 h 594771"/>
                <a:gd name="connsiteX2" fmla="*/ 282685 w 2618361"/>
                <a:gd name="connsiteY2" fmla="*/ 1482 h 594771"/>
                <a:gd name="connsiteX3" fmla="*/ 282685 w 2618361"/>
                <a:gd name="connsiteY3" fmla="*/ 1 h 594771"/>
                <a:gd name="connsiteX4" fmla="*/ 297379 w 2618361"/>
                <a:gd name="connsiteY4" fmla="*/ 0 h 594771"/>
                <a:gd name="connsiteX5" fmla="*/ 297385 w 2618361"/>
                <a:gd name="connsiteY5" fmla="*/ 0 h 594771"/>
                <a:gd name="connsiteX6" fmla="*/ 297390 w 2618361"/>
                <a:gd name="connsiteY6" fmla="*/ 1 h 594771"/>
                <a:gd name="connsiteX7" fmla="*/ 2618361 w 2618361"/>
                <a:gd name="connsiteY7" fmla="*/ 1 h 594771"/>
                <a:gd name="connsiteX8" fmla="*/ 2618360 w 2618361"/>
                <a:gd name="connsiteY8" fmla="*/ 594771 h 594771"/>
                <a:gd name="connsiteX9" fmla="*/ 282684 w 2618361"/>
                <a:gd name="connsiteY9" fmla="*/ 594771 h 594771"/>
                <a:gd name="connsiteX10" fmla="*/ 282684 w 2618361"/>
                <a:gd name="connsiteY10" fmla="*/ 593288 h 594771"/>
                <a:gd name="connsiteX11" fmla="*/ 237452 w 2618361"/>
                <a:gd name="connsiteY11" fmla="*/ 588728 h 594771"/>
                <a:gd name="connsiteX12" fmla="*/ 0 w 2618361"/>
                <a:gd name="connsiteY12" fmla="*/ 297385 h 594771"/>
                <a:gd name="connsiteX13" fmla="*/ 131114 w 2618361"/>
                <a:gd name="connsiteY13" fmla="*/ 50789 h 594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18361" h="594771">
                  <a:moveTo>
                    <a:pt x="131114" y="50789"/>
                  </a:moveTo>
                  <a:cubicBezTo>
                    <a:pt x="162756" y="29411"/>
                    <a:pt x="198734" y="13965"/>
                    <a:pt x="237451" y="6042"/>
                  </a:cubicBezTo>
                  <a:lnTo>
                    <a:pt x="282685" y="1482"/>
                  </a:lnTo>
                  <a:lnTo>
                    <a:pt x="282685" y="1"/>
                  </a:lnTo>
                  <a:lnTo>
                    <a:pt x="297379" y="0"/>
                  </a:lnTo>
                  <a:lnTo>
                    <a:pt x="297385" y="0"/>
                  </a:lnTo>
                  <a:lnTo>
                    <a:pt x="297390" y="1"/>
                  </a:lnTo>
                  <a:lnTo>
                    <a:pt x="2618361" y="1"/>
                  </a:lnTo>
                  <a:lnTo>
                    <a:pt x="2618360" y="594771"/>
                  </a:lnTo>
                  <a:lnTo>
                    <a:pt x="282684" y="594771"/>
                  </a:lnTo>
                  <a:lnTo>
                    <a:pt x="282684" y="593288"/>
                  </a:lnTo>
                  <a:lnTo>
                    <a:pt x="237452" y="588728"/>
                  </a:lnTo>
                  <a:cubicBezTo>
                    <a:pt x="101938" y="560998"/>
                    <a:pt x="0" y="441096"/>
                    <a:pt x="0" y="297385"/>
                  </a:cubicBezTo>
                  <a:cubicBezTo>
                    <a:pt x="0" y="194735"/>
                    <a:pt x="52009" y="104231"/>
                    <a:pt x="131114" y="50789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E8B2CC"/>
                </a:gs>
                <a:gs pos="0">
                  <a:schemeClr val="bg1">
                    <a:alpha val="0"/>
                  </a:schemeClr>
                </a:gs>
              </a:gsLst>
              <a:lin ang="10800000" scaled="0"/>
            </a:gradFill>
            <a:ln>
              <a:noFill/>
            </a:ln>
            <a:effectLst>
              <a:outerShdw blurRad="1270000" dist="38100" dir="5400000" algn="t" rotWithShape="0">
                <a:srgbClr val="E8B2CC">
                  <a:alpha val="7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字魂58号-创中黑" panose="00000500000000000000" charset="-122"/>
                <a:ea typeface="字魂58号-创中黑" panose="00000500000000000000" charset="-122"/>
                <a:cs typeface="字魂58号-创中黑" panose="00000500000000000000" charset="-122"/>
              </a:endParaRPr>
            </a:p>
          </p:txBody>
        </p:sp>
        <p:grpSp>
          <p:nvGrpSpPr>
            <p:cNvPr id="112" name="图形">
              <a:extLst>
                <a:ext uri="{FF2B5EF4-FFF2-40B4-BE49-F238E27FC236}">
                  <a16:creationId xmlns:a16="http://schemas.microsoft.com/office/drawing/2014/main" id="{2EE9B67A-F84D-4AA1-9957-23E12E903783}"/>
                </a:ext>
              </a:extLst>
            </p:cNvPr>
            <p:cNvGrpSpPr/>
            <p:nvPr/>
          </p:nvGrpSpPr>
          <p:grpSpPr>
            <a:xfrm>
              <a:off x="17777" y="9120"/>
              <a:ext cx="1265" cy="907"/>
              <a:chOff x="9685868" y="541867"/>
              <a:chExt cx="834000" cy="596938"/>
            </a:xfrm>
            <a:gradFill>
              <a:gsLst>
                <a:gs pos="50000">
                  <a:srgbClr val="E8B2CC"/>
                </a:gs>
                <a:gs pos="0">
                  <a:schemeClr val="bg1">
                    <a:alpha val="100000"/>
                  </a:schemeClr>
                </a:gs>
              </a:gsLst>
              <a:lin ang="10800000"/>
            </a:gradFill>
          </p:grpSpPr>
          <p:sp>
            <p:nvSpPr>
              <p:cNvPr id="121" name="图形">
                <a:extLst>
                  <a:ext uri="{FF2B5EF4-FFF2-40B4-BE49-F238E27FC236}">
                    <a16:creationId xmlns:a16="http://schemas.microsoft.com/office/drawing/2014/main" id="{EAA80EFB-662F-464A-961B-F42D36544208}"/>
                  </a:ext>
                </a:extLst>
              </p:cNvPr>
              <p:cNvSpPr/>
              <p:nvPr/>
            </p:nvSpPr>
            <p:spPr>
              <a:xfrm>
                <a:off x="9685868" y="541867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122" name="图形">
                <a:extLst>
                  <a:ext uri="{FF2B5EF4-FFF2-40B4-BE49-F238E27FC236}">
                    <a16:creationId xmlns:a16="http://schemas.microsoft.com/office/drawing/2014/main" id="{09C46176-A664-4D00-9653-5853CB466741}"/>
                  </a:ext>
                </a:extLst>
              </p:cNvPr>
              <p:cNvSpPr/>
              <p:nvPr/>
            </p:nvSpPr>
            <p:spPr>
              <a:xfrm>
                <a:off x="9838268" y="541867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123" name="图形">
                <a:extLst>
                  <a:ext uri="{FF2B5EF4-FFF2-40B4-BE49-F238E27FC236}">
                    <a16:creationId xmlns:a16="http://schemas.microsoft.com/office/drawing/2014/main" id="{A7EB7EF3-BA06-442F-BA6B-C4A837FAB0A9}"/>
                  </a:ext>
                </a:extLst>
              </p:cNvPr>
              <p:cNvSpPr/>
              <p:nvPr/>
            </p:nvSpPr>
            <p:spPr>
              <a:xfrm>
                <a:off x="9990668" y="541867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124" name="图形">
                <a:extLst>
                  <a:ext uri="{FF2B5EF4-FFF2-40B4-BE49-F238E27FC236}">
                    <a16:creationId xmlns:a16="http://schemas.microsoft.com/office/drawing/2014/main" id="{9FE34878-118E-4395-9A8B-7F98C9A36712}"/>
                  </a:ext>
                </a:extLst>
              </p:cNvPr>
              <p:cNvSpPr/>
              <p:nvPr/>
            </p:nvSpPr>
            <p:spPr>
              <a:xfrm>
                <a:off x="10143068" y="541867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125" name="图形">
                <a:extLst>
                  <a:ext uri="{FF2B5EF4-FFF2-40B4-BE49-F238E27FC236}">
                    <a16:creationId xmlns:a16="http://schemas.microsoft.com/office/drawing/2014/main" id="{A3BFCB63-AD8C-4D0F-8E21-28C1C8FDF5DA}"/>
                  </a:ext>
                </a:extLst>
              </p:cNvPr>
              <p:cNvSpPr/>
              <p:nvPr/>
            </p:nvSpPr>
            <p:spPr>
              <a:xfrm>
                <a:off x="10295468" y="541867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126" name="图形">
                <a:extLst>
                  <a:ext uri="{FF2B5EF4-FFF2-40B4-BE49-F238E27FC236}">
                    <a16:creationId xmlns:a16="http://schemas.microsoft.com/office/drawing/2014/main" id="{A4802E68-1ACC-44CD-AADD-38445439057D}"/>
                  </a:ext>
                </a:extLst>
              </p:cNvPr>
              <p:cNvSpPr/>
              <p:nvPr/>
            </p:nvSpPr>
            <p:spPr>
              <a:xfrm>
                <a:off x="10447868" y="541867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127" name="图形">
                <a:extLst>
                  <a:ext uri="{FF2B5EF4-FFF2-40B4-BE49-F238E27FC236}">
                    <a16:creationId xmlns:a16="http://schemas.microsoft.com/office/drawing/2014/main" id="{E089CB8C-D753-4957-9CE8-D82EE9B0EE4F}"/>
                  </a:ext>
                </a:extLst>
              </p:cNvPr>
              <p:cNvSpPr/>
              <p:nvPr/>
            </p:nvSpPr>
            <p:spPr>
              <a:xfrm>
                <a:off x="9685868" y="716846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128" name="图形">
                <a:extLst>
                  <a:ext uri="{FF2B5EF4-FFF2-40B4-BE49-F238E27FC236}">
                    <a16:creationId xmlns:a16="http://schemas.microsoft.com/office/drawing/2014/main" id="{95EB4F88-FE68-435F-8CB3-3CAF188897E1}"/>
                  </a:ext>
                </a:extLst>
              </p:cNvPr>
              <p:cNvSpPr/>
              <p:nvPr/>
            </p:nvSpPr>
            <p:spPr>
              <a:xfrm>
                <a:off x="9838268" y="716846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129" name="图形">
                <a:extLst>
                  <a:ext uri="{FF2B5EF4-FFF2-40B4-BE49-F238E27FC236}">
                    <a16:creationId xmlns:a16="http://schemas.microsoft.com/office/drawing/2014/main" id="{D0570A30-1A3F-4639-9CF0-1F8AB0556F58}"/>
                  </a:ext>
                </a:extLst>
              </p:cNvPr>
              <p:cNvSpPr/>
              <p:nvPr/>
            </p:nvSpPr>
            <p:spPr>
              <a:xfrm>
                <a:off x="9990668" y="716846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130" name="图形">
                <a:extLst>
                  <a:ext uri="{FF2B5EF4-FFF2-40B4-BE49-F238E27FC236}">
                    <a16:creationId xmlns:a16="http://schemas.microsoft.com/office/drawing/2014/main" id="{38E89619-AA20-4073-A6D0-BE55DC6762F4}"/>
                  </a:ext>
                </a:extLst>
              </p:cNvPr>
              <p:cNvSpPr/>
              <p:nvPr/>
            </p:nvSpPr>
            <p:spPr>
              <a:xfrm>
                <a:off x="10143068" y="716846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131" name="图形">
                <a:extLst>
                  <a:ext uri="{FF2B5EF4-FFF2-40B4-BE49-F238E27FC236}">
                    <a16:creationId xmlns:a16="http://schemas.microsoft.com/office/drawing/2014/main" id="{F944D1E9-AA3B-411D-8600-339BC980286F}"/>
                  </a:ext>
                </a:extLst>
              </p:cNvPr>
              <p:cNvSpPr/>
              <p:nvPr/>
            </p:nvSpPr>
            <p:spPr>
              <a:xfrm>
                <a:off x="10295468" y="716846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132" name="图形">
                <a:extLst>
                  <a:ext uri="{FF2B5EF4-FFF2-40B4-BE49-F238E27FC236}">
                    <a16:creationId xmlns:a16="http://schemas.microsoft.com/office/drawing/2014/main" id="{CE31A368-C13F-4EBE-9377-A18C525D7F1F}"/>
                  </a:ext>
                </a:extLst>
              </p:cNvPr>
              <p:cNvSpPr/>
              <p:nvPr/>
            </p:nvSpPr>
            <p:spPr>
              <a:xfrm>
                <a:off x="10447868" y="716846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133" name="图形">
                <a:extLst>
                  <a:ext uri="{FF2B5EF4-FFF2-40B4-BE49-F238E27FC236}">
                    <a16:creationId xmlns:a16="http://schemas.microsoft.com/office/drawing/2014/main" id="{80960054-4FD0-4799-93F0-0F695383A9FB}"/>
                  </a:ext>
                </a:extLst>
              </p:cNvPr>
              <p:cNvSpPr/>
              <p:nvPr/>
            </p:nvSpPr>
            <p:spPr>
              <a:xfrm>
                <a:off x="9685868" y="891825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134" name="图形">
                <a:extLst>
                  <a:ext uri="{FF2B5EF4-FFF2-40B4-BE49-F238E27FC236}">
                    <a16:creationId xmlns:a16="http://schemas.microsoft.com/office/drawing/2014/main" id="{8A734438-9EF9-4649-9C17-B0F6D4AB58D5}"/>
                  </a:ext>
                </a:extLst>
              </p:cNvPr>
              <p:cNvSpPr/>
              <p:nvPr/>
            </p:nvSpPr>
            <p:spPr>
              <a:xfrm>
                <a:off x="9838268" y="891825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135" name="图形">
                <a:extLst>
                  <a:ext uri="{FF2B5EF4-FFF2-40B4-BE49-F238E27FC236}">
                    <a16:creationId xmlns:a16="http://schemas.microsoft.com/office/drawing/2014/main" id="{B5157F62-E93D-4ED2-BB19-737AF2551D42}"/>
                  </a:ext>
                </a:extLst>
              </p:cNvPr>
              <p:cNvSpPr/>
              <p:nvPr/>
            </p:nvSpPr>
            <p:spPr>
              <a:xfrm>
                <a:off x="9990668" y="891825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136" name="图形">
                <a:extLst>
                  <a:ext uri="{FF2B5EF4-FFF2-40B4-BE49-F238E27FC236}">
                    <a16:creationId xmlns:a16="http://schemas.microsoft.com/office/drawing/2014/main" id="{8238CCF2-C929-44E9-87D3-0D6682B1722B}"/>
                  </a:ext>
                </a:extLst>
              </p:cNvPr>
              <p:cNvSpPr/>
              <p:nvPr/>
            </p:nvSpPr>
            <p:spPr>
              <a:xfrm>
                <a:off x="10143068" y="891825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137" name="图形">
                <a:extLst>
                  <a:ext uri="{FF2B5EF4-FFF2-40B4-BE49-F238E27FC236}">
                    <a16:creationId xmlns:a16="http://schemas.microsoft.com/office/drawing/2014/main" id="{8964F4C8-5612-4AA8-AF35-0B1B54B93BEE}"/>
                  </a:ext>
                </a:extLst>
              </p:cNvPr>
              <p:cNvSpPr/>
              <p:nvPr/>
            </p:nvSpPr>
            <p:spPr>
              <a:xfrm>
                <a:off x="10295468" y="891825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138" name="图形">
                <a:extLst>
                  <a:ext uri="{FF2B5EF4-FFF2-40B4-BE49-F238E27FC236}">
                    <a16:creationId xmlns:a16="http://schemas.microsoft.com/office/drawing/2014/main" id="{21E5A5C9-7060-442D-8AE9-D512759BD1CE}"/>
                  </a:ext>
                </a:extLst>
              </p:cNvPr>
              <p:cNvSpPr/>
              <p:nvPr/>
            </p:nvSpPr>
            <p:spPr>
              <a:xfrm>
                <a:off x="10447868" y="891825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139" name="图形">
                <a:extLst>
                  <a:ext uri="{FF2B5EF4-FFF2-40B4-BE49-F238E27FC236}">
                    <a16:creationId xmlns:a16="http://schemas.microsoft.com/office/drawing/2014/main" id="{3480061F-FE15-4861-8B16-F3DF3F08E96A}"/>
                  </a:ext>
                </a:extLst>
              </p:cNvPr>
              <p:cNvSpPr/>
              <p:nvPr/>
            </p:nvSpPr>
            <p:spPr>
              <a:xfrm>
                <a:off x="9685868" y="1066805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140" name="图形">
                <a:extLst>
                  <a:ext uri="{FF2B5EF4-FFF2-40B4-BE49-F238E27FC236}">
                    <a16:creationId xmlns:a16="http://schemas.microsoft.com/office/drawing/2014/main" id="{F86E8498-1A07-49F6-825E-7EADA1565830}"/>
                  </a:ext>
                </a:extLst>
              </p:cNvPr>
              <p:cNvSpPr/>
              <p:nvPr/>
            </p:nvSpPr>
            <p:spPr>
              <a:xfrm>
                <a:off x="9838268" y="1066805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141" name="图形">
                <a:extLst>
                  <a:ext uri="{FF2B5EF4-FFF2-40B4-BE49-F238E27FC236}">
                    <a16:creationId xmlns:a16="http://schemas.microsoft.com/office/drawing/2014/main" id="{3360BC8F-79C9-4CF1-B187-9A89A8D68CAC}"/>
                  </a:ext>
                </a:extLst>
              </p:cNvPr>
              <p:cNvSpPr/>
              <p:nvPr/>
            </p:nvSpPr>
            <p:spPr>
              <a:xfrm>
                <a:off x="9990668" y="1066805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142" name="图形">
                <a:extLst>
                  <a:ext uri="{FF2B5EF4-FFF2-40B4-BE49-F238E27FC236}">
                    <a16:creationId xmlns:a16="http://schemas.microsoft.com/office/drawing/2014/main" id="{DE8B4E19-4680-4F82-9605-25AAE2162339}"/>
                  </a:ext>
                </a:extLst>
              </p:cNvPr>
              <p:cNvSpPr/>
              <p:nvPr/>
            </p:nvSpPr>
            <p:spPr>
              <a:xfrm>
                <a:off x="10143068" y="1066805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143" name="图形">
                <a:extLst>
                  <a:ext uri="{FF2B5EF4-FFF2-40B4-BE49-F238E27FC236}">
                    <a16:creationId xmlns:a16="http://schemas.microsoft.com/office/drawing/2014/main" id="{512A51E4-2356-4789-95EB-A7A295C549EE}"/>
                  </a:ext>
                </a:extLst>
              </p:cNvPr>
              <p:cNvSpPr/>
              <p:nvPr/>
            </p:nvSpPr>
            <p:spPr>
              <a:xfrm>
                <a:off x="10295468" y="1066805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144" name="图形">
                <a:extLst>
                  <a:ext uri="{FF2B5EF4-FFF2-40B4-BE49-F238E27FC236}">
                    <a16:creationId xmlns:a16="http://schemas.microsoft.com/office/drawing/2014/main" id="{69D5304E-847E-4C73-AAE8-0891CCEBC5F7}"/>
                  </a:ext>
                </a:extLst>
              </p:cNvPr>
              <p:cNvSpPr/>
              <p:nvPr/>
            </p:nvSpPr>
            <p:spPr>
              <a:xfrm>
                <a:off x="10447868" y="1066805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</p:grpSp>
        <p:sp>
          <p:nvSpPr>
            <p:cNvPr id="113" name="椭圆 34">
              <a:extLst>
                <a:ext uri="{FF2B5EF4-FFF2-40B4-BE49-F238E27FC236}">
                  <a16:creationId xmlns:a16="http://schemas.microsoft.com/office/drawing/2014/main" id="{31121B10-10FF-40CD-9B50-32794908B897}"/>
                </a:ext>
              </a:extLst>
            </p:cNvPr>
            <p:cNvSpPr/>
            <p:nvPr/>
          </p:nvSpPr>
          <p:spPr>
            <a:xfrm>
              <a:off x="15299" y="2312"/>
              <a:ext cx="339" cy="339"/>
            </a:xfrm>
            <a:prstGeom prst="ellipse">
              <a:avLst/>
            </a:prstGeom>
            <a:noFill/>
            <a:ln>
              <a:solidFill>
                <a:srgbClr val="AFD0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字魂58号-创中黑" panose="00000500000000000000" charset="-122"/>
              </a:endParaRPr>
            </a:p>
          </p:txBody>
        </p:sp>
        <p:sp>
          <p:nvSpPr>
            <p:cNvPr id="114" name="椭圆 35">
              <a:extLst>
                <a:ext uri="{FF2B5EF4-FFF2-40B4-BE49-F238E27FC236}">
                  <a16:creationId xmlns:a16="http://schemas.microsoft.com/office/drawing/2014/main" id="{A7FFFAB1-DA2F-428D-8BC7-A84A7F79B25D}"/>
                </a:ext>
              </a:extLst>
            </p:cNvPr>
            <p:cNvSpPr/>
            <p:nvPr/>
          </p:nvSpPr>
          <p:spPr>
            <a:xfrm>
              <a:off x="2020" y="8352"/>
              <a:ext cx="339" cy="339"/>
            </a:xfrm>
            <a:prstGeom prst="ellipse">
              <a:avLst/>
            </a:prstGeom>
            <a:noFill/>
            <a:ln>
              <a:solidFill>
                <a:srgbClr val="E8B2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字魂58号-创中黑" panose="00000500000000000000" charset="-122"/>
              </a:endParaRPr>
            </a:p>
          </p:txBody>
        </p:sp>
        <p:sp>
          <p:nvSpPr>
            <p:cNvPr id="115" name="椭圆 36">
              <a:extLst>
                <a:ext uri="{FF2B5EF4-FFF2-40B4-BE49-F238E27FC236}">
                  <a16:creationId xmlns:a16="http://schemas.microsoft.com/office/drawing/2014/main" id="{4BDACDC7-805D-4CA1-94E6-8E8EA98481E2}"/>
                </a:ext>
              </a:extLst>
            </p:cNvPr>
            <p:cNvSpPr/>
            <p:nvPr/>
          </p:nvSpPr>
          <p:spPr>
            <a:xfrm>
              <a:off x="-579" y="4339"/>
              <a:ext cx="998" cy="998"/>
            </a:xfrm>
            <a:prstGeom prst="ellipse">
              <a:avLst/>
            </a:prstGeom>
            <a:noFill/>
            <a:ln>
              <a:solidFill>
                <a:srgbClr val="AFD0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字魂58号-创中黑" panose="00000500000000000000" charset="-122"/>
              </a:endParaRPr>
            </a:p>
          </p:txBody>
        </p:sp>
        <p:sp>
          <p:nvSpPr>
            <p:cNvPr id="116" name="椭圆 37">
              <a:extLst>
                <a:ext uri="{FF2B5EF4-FFF2-40B4-BE49-F238E27FC236}">
                  <a16:creationId xmlns:a16="http://schemas.microsoft.com/office/drawing/2014/main" id="{5879C889-8A81-4C7B-B62F-DB839038683A}"/>
                </a:ext>
              </a:extLst>
            </p:cNvPr>
            <p:cNvSpPr/>
            <p:nvPr/>
          </p:nvSpPr>
          <p:spPr>
            <a:xfrm>
              <a:off x="12961" y="-421"/>
              <a:ext cx="998" cy="998"/>
            </a:xfrm>
            <a:prstGeom prst="ellipse">
              <a:avLst/>
            </a:prstGeom>
            <a:noFill/>
            <a:ln>
              <a:solidFill>
                <a:srgbClr val="AFD0D2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FD0D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字魂58号-创中黑" panose="00000500000000000000" charset="-122"/>
              </a:endParaRPr>
            </a:p>
          </p:txBody>
        </p:sp>
        <p:sp>
          <p:nvSpPr>
            <p:cNvPr id="117" name="椭圆 9">
              <a:extLst>
                <a:ext uri="{FF2B5EF4-FFF2-40B4-BE49-F238E27FC236}">
                  <a16:creationId xmlns:a16="http://schemas.microsoft.com/office/drawing/2014/main" id="{7B15AF7D-E1C4-4E00-8FB5-864A8815D971}"/>
                </a:ext>
              </a:extLst>
            </p:cNvPr>
            <p:cNvSpPr/>
            <p:nvPr/>
          </p:nvSpPr>
          <p:spPr>
            <a:xfrm rot="17640000" flipH="1" flipV="1">
              <a:off x="-1000" y="8638"/>
              <a:ext cx="3108" cy="3108"/>
            </a:xfrm>
            <a:prstGeom prst="ellipse">
              <a:avLst/>
            </a:prstGeom>
            <a:gradFill>
              <a:gsLst>
                <a:gs pos="0">
                  <a:srgbClr val="AFD0D2"/>
                </a:gs>
                <a:gs pos="81000">
                  <a:schemeClr val="bg1">
                    <a:alpha val="0"/>
                  </a:schemeClr>
                </a:gs>
              </a:gsLst>
              <a:lin ang="2700000" scaled="0"/>
            </a:gradFill>
            <a:ln>
              <a:noFill/>
            </a:ln>
            <a:effectLst>
              <a:outerShdw blurRad="1270000" dist="38100" dir="5400000" algn="t" rotWithShape="0">
                <a:srgbClr val="AFD0D2">
                  <a:alpha val="7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字魂58号-创中黑" panose="00000500000000000000" charset="-122"/>
              </a:endParaRPr>
            </a:p>
          </p:txBody>
        </p:sp>
        <p:sp>
          <p:nvSpPr>
            <p:cNvPr id="118" name="椭圆 3">
              <a:extLst>
                <a:ext uri="{FF2B5EF4-FFF2-40B4-BE49-F238E27FC236}">
                  <a16:creationId xmlns:a16="http://schemas.microsoft.com/office/drawing/2014/main" id="{D92A27E4-4ACA-4B58-8020-DD5102EBDCCA}"/>
                </a:ext>
              </a:extLst>
            </p:cNvPr>
            <p:cNvSpPr/>
            <p:nvPr/>
          </p:nvSpPr>
          <p:spPr>
            <a:xfrm rot="5400000" flipV="1">
              <a:off x="9097" y="9120"/>
              <a:ext cx="8101" cy="8101"/>
            </a:xfrm>
            <a:prstGeom prst="ellipse">
              <a:avLst/>
            </a:prstGeom>
            <a:gradFill>
              <a:gsLst>
                <a:gs pos="100000">
                  <a:srgbClr val="AFB6C9"/>
                </a:gs>
                <a:gs pos="0">
                  <a:schemeClr val="bg1">
                    <a:alpha val="0"/>
                  </a:schemeClr>
                </a:gs>
              </a:gsLst>
              <a:lin ang="10800000" scaled="0"/>
            </a:gradFill>
            <a:ln>
              <a:noFill/>
            </a:ln>
            <a:effectLst>
              <a:outerShdw blurRad="1270000" dist="38100" dir="5400000" algn="t" rotWithShape="0">
                <a:srgbClr val="AFB6C9">
                  <a:alpha val="7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字魂58号-创中黑" panose="00000500000000000000" charset="-122"/>
              </a:endParaRPr>
            </a:p>
          </p:txBody>
        </p:sp>
        <p:sp>
          <p:nvSpPr>
            <p:cNvPr id="119" name="任意多边形: 形状 55">
              <a:extLst>
                <a:ext uri="{FF2B5EF4-FFF2-40B4-BE49-F238E27FC236}">
                  <a16:creationId xmlns:a16="http://schemas.microsoft.com/office/drawing/2014/main" id="{43FE548C-9BF4-43C8-BC12-1F11F1C1A9EA}"/>
                </a:ext>
              </a:extLst>
            </p:cNvPr>
            <p:cNvSpPr/>
            <p:nvPr/>
          </p:nvSpPr>
          <p:spPr>
            <a:xfrm rot="10800000">
              <a:off x="2606" y="8352"/>
              <a:ext cx="2065" cy="366"/>
            </a:xfrm>
            <a:custGeom>
              <a:avLst/>
              <a:gdLst>
                <a:gd name="connsiteX0" fmla="*/ 131114 w 2618361"/>
                <a:gd name="connsiteY0" fmla="*/ 50789 h 594771"/>
                <a:gd name="connsiteX1" fmla="*/ 237451 w 2618361"/>
                <a:gd name="connsiteY1" fmla="*/ 6042 h 594771"/>
                <a:gd name="connsiteX2" fmla="*/ 282685 w 2618361"/>
                <a:gd name="connsiteY2" fmla="*/ 1482 h 594771"/>
                <a:gd name="connsiteX3" fmla="*/ 282685 w 2618361"/>
                <a:gd name="connsiteY3" fmla="*/ 1 h 594771"/>
                <a:gd name="connsiteX4" fmla="*/ 297379 w 2618361"/>
                <a:gd name="connsiteY4" fmla="*/ 0 h 594771"/>
                <a:gd name="connsiteX5" fmla="*/ 297385 w 2618361"/>
                <a:gd name="connsiteY5" fmla="*/ 0 h 594771"/>
                <a:gd name="connsiteX6" fmla="*/ 297390 w 2618361"/>
                <a:gd name="connsiteY6" fmla="*/ 1 h 594771"/>
                <a:gd name="connsiteX7" fmla="*/ 2618361 w 2618361"/>
                <a:gd name="connsiteY7" fmla="*/ 1 h 594771"/>
                <a:gd name="connsiteX8" fmla="*/ 2618360 w 2618361"/>
                <a:gd name="connsiteY8" fmla="*/ 594771 h 594771"/>
                <a:gd name="connsiteX9" fmla="*/ 282684 w 2618361"/>
                <a:gd name="connsiteY9" fmla="*/ 594771 h 594771"/>
                <a:gd name="connsiteX10" fmla="*/ 282684 w 2618361"/>
                <a:gd name="connsiteY10" fmla="*/ 593288 h 594771"/>
                <a:gd name="connsiteX11" fmla="*/ 237452 w 2618361"/>
                <a:gd name="connsiteY11" fmla="*/ 588728 h 594771"/>
                <a:gd name="connsiteX12" fmla="*/ 0 w 2618361"/>
                <a:gd name="connsiteY12" fmla="*/ 297385 h 594771"/>
                <a:gd name="connsiteX13" fmla="*/ 131114 w 2618361"/>
                <a:gd name="connsiteY13" fmla="*/ 50789 h 594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18361" h="594771">
                  <a:moveTo>
                    <a:pt x="131114" y="50789"/>
                  </a:moveTo>
                  <a:cubicBezTo>
                    <a:pt x="162756" y="29411"/>
                    <a:pt x="198734" y="13965"/>
                    <a:pt x="237451" y="6042"/>
                  </a:cubicBezTo>
                  <a:lnTo>
                    <a:pt x="282685" y="1482"/>
                  </a:lnTo>
                  <a:lnTo>
                    <a:pt x="282685" y="1"/>
                  </a:lnTo>
                  <a:lnTo>
                    <a:pt x="297379" y="0"/>
                  </a:lnTo>
                  <a:lnTo>
                    <a:pt x="297385" y="0"/>
                  </a:lnTo>
                  <a:lnTo>
                    <a:pt x="297390" y="1"/>
                  </a:lnTo>
                  <a:lnTo>
                    <a:pt x="2618361" y="1"/>
                  </a:lnTo>
                  <a:lnTo>
                    <a:pt x="2618360" y="594771"/>
                  </a:lnTo>
                  <a:lnTo>
                    <a:pt x="282684" y="594771"/>
                  </a:lnTo>
                  <a:lnTo>
                    <a:pt x="282684" y="593288"/>
                  </a:lnTo>
                  <a:lnTo>
                    <a:pt x="237452" y="588728"/>
                  </a:lnTo>
                  <a:cubicBezTo>
                    <a:pt x="101938" y="560998"/>
                    <a:pt x="0" y="441096"/>
                    <a:pt x="0" y="297385"/>
                  </a:cubicBezTo>
                  <a:cubicBezTo>
                    <a:pt x="0" y="194735"/>
                    <a:pt x="52009" y="104231"/>
                    <a:pt x="131114" y="50789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AFD0D2"/>
                </a:gs>
                <a:gs pos="0">
                  <a:schemeClr val="bg1">
                    <a:alpha val="0"/>
                  </a:schemeClr>
                </a:gs>
              </a:gsLst>
              <a:lin ang="10800000" scaled="0"/>
            </a:gradFill>
            <a:ln>
              <a:noFill/>
            </a:ln>
            <a:effectLst>
              <a:outerShdw blurRad="1270000" dist="38100" dir="5400000" algn="t" rotWithShape="0">
                <a:srgbClr val="E8B2CC">
                  <a:alpha val="7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字魂58号-创中黑" panose="00000500000000000000" charset="-122"/>
                <a:ea typeface="字魂58号-创中黑" panose="00000500000000000000" charset="-122"/>
                <a:cs typeface="字魂58号-创中黑" panose="00000500000000000000" charset="-122"/>
              </a:endParaRPr>
            </a:p>
          </p:txBody>
        </p:sp>
        <p:sp>
          <p:nvSpPr>
            <p:cNvPr id="120" name="任意多边形: 形状 55">
              <a:extLst>
                <a:ext uri="{FF2B5EF4-FFF2-40B4-BE49-F238E27FC236}">
                  <a16:creationId xmlns:a16="http://schemas.microsoft.com/office/drawing/2014/main" id="{E02FD3D5-F920-4852-90D2-8C45E2A8FAE8}"/>
                </a:ext>
              </a:extLst>
            </p:cNvPr>
            <p:cNvSpPr/>
            <p:nvPr/>
          </p:nvSpPr>
          <p:spPr>
            <a:xfrm rot="10800000">
              <a:off x="13959" y="2407"/>
              <a:ext cx="846" cy="150"/>
            </a:xfrm>
            <a:custGeom>
              <a:avLst/>
              <a:gdLst>
                <a:gd name="connsiteX0" fmla="*/ 131114 w 2618361"/>
                <a:gd name="connsiteY0" fmla="*/ 50789 h 594771"/>
                <a:gd name="connsiteX1" fmla="*/ 237451 w 2618361"/>
                <a:gd name="connsiteY1" fmla="*/ 6042 h 594771"/>
                <a:gd name="connsiteX2" fmla="*/ 282685 w 2618361"/>
                <a:gd name="connsiteY2" fmla="*/ 1482 h 594771"/>
                <a:gd name="connsiteX3" fmla="*/ 282685 w 2618361"/>
                <a:gd name="connsiteY3" fmla="*/ 1 h 594771"/>
                <a:gd name="connsiteX4" fmla="*/ 297379 w 2618361"/>
                <a:gd name="connsiteY4" fmla="*/ 0 h 594771"/>
                <a:gd name="connsiteX5" fmla="*/ 297385 w 2618361"/>
                <a:gd name="connsiteY5" fmla="*/ 0 h 594771"/>
                <a:gd name="connsiteX6" fmla="*/ 297390 w 2618361"/>
                <a:gd name="connsiteY6" fmla="*/ 1 h 594771"/>
                <a:gd name="connsiteX7" fmla="*/ 2618361 w 2618361"/>
                <a:gd name="connsiteY7" fmla="*/ 1 h 594771"/>
                <a:gd name="connsiteX8" fmla="*/ 2618360 w 2618361"/>
                <a:gd name="connsiteY8" fmla="*/ 594771 h 594771"/>
                <a:gd name="connsiteX9" fmla="*/ 282684 w 2618361"/>
                <a:gd name="connsiteY9" fmla="*/ 594771 h 594771"/>
                <a:gd name="connsiteX10" fmla="*/ 282684 w 2618361"/>
                <a:gd name="connsiteY10" fmla="*/ 593288 h 594771"/>
                <a:gd name="connsiteX11" fmla="*/ 237452 w 2618361"/>
                <a:gd name="connsiteY11" fmla="*/ 588728 h 594771"/>
                <a:gd name="connsiteX12" fmla="*/ 0 w 2618361"/>
                <a:gd name="connsiteY12" fmla="*/ 297385 h 594771"/>
                <a:gd name="connsiteX13" fmla="*/ 131114 w 2618361"/>
                <a:gd name="connsiteY13" fmla="*/ 50789 h 594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18361" h="594771">
                  <a:moveTo>
                    <a:pt x="131114" y="50789"/>
                  </a:moveTo>
                  <a:cubicBezTo>
                    <a:pt x="162756" y="29411"/>
                    <a:pt x="198734" y="13965"/>
                    <a:pt x="237451" y="6042"/>
                  </a:cubicBezTo>
                  <a:lnTo>
                    <a:pt x="282685" y="1482"/>
                  </a:lnTo>
                  <a:lnTo>
                    <a:pt x="282685" y="1"/>
                  </a:lnTo>
                  <a:lnTo>
                    <a:pt x="297379" y="0"/>
                  </a:lnTo>
                  <a:lnTo>
                    <a:pt x="297385" y="0"/>
                  </a:lnTo>
                  <a:lnTo>
                    <a:pt x="297390" y="1"/>
                  </a:lnTo>
                  <a:lnTo>
                    <a:pt x="2618361" y="1"/>
                  </a:lnTo>
                  <a:lnTo>
                    <a:pt x="2618360" y="594771"/>
                  </a:lnTo>
                  <a:lnTo>
                    <a:pt x="282684" y="594771"/>
                  </a:lnTo>
                  <a:lnTo>
                    <a:pt x="282684" y="593288"/>
                  </a:lnTo>
                  <a:lnTo>
                    <a:pt x="237452" y="588728"/>
                  </a:lnTo>
                  <a:cubicBezTo>
                    <a:pt x="101938" y="560998"/>
                    <a:pt x="0" y="441096"/>
                    <a:pt x="0" y="297385"/>
                  </a:cubicBezTo>
                  <a:cubicBezTo>
                    <a:pt x="0" y="194735"/>
                    <a:pt x="52009" y="104231"/>
                    <a:pt x="131114" y="50789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E8B2CC"/>
                </a:gs>
                <a:gs pos="0">
                  <a:schemeClr val="bg1">
                    <a:alpha val="0"/>
                  </a:schemeClr>
                </a:gs>
              </a:gsLst>
              <a:lin ang="10800000" scaled="0"/>
            </a:gradFill>
            <a:ln>
              <a:noFill/>
            </a:ln>
            <a:effectLst>
              <a:outerShdw blurRad="1270000" dist="38100" dir="5400000" algn="t" rotWithShape="0">
                <a:srgbClr val="E8B2CC">
                  <a:alpha val="7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字魂58号-创中黑" panose="00000500000000000000" charset="-122"/>
                <a:ea typeface="字魂58号-创中黑" panose="00000500000000000000" charset="-122"/>
                <a:cs typeface="字魂58号-创中黑" panose="00000500000000000000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080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ED1D6EC6-55B4-4352-897F-94AD9EE9E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74" y="753150"/>
            <a:ext cx="11249025" cy="4988370"/>
          </a:xfrm>
          <a:prstGeom prst="rect">
            <a:avLst/>
          </a:prstGeom>
        </p:spPr>
      </p:pic>
      <p:sp>
        <p:nvSpPr>
          <p:cNvPr id="43" name="图形">
            <a:extLst>
              <a:ext uri="{FF2B5EF4-FFF2-40B4-BE49-F238E27FC236}">
                <a16:creationId xmlns:a16="http://schemas.microsoft.com/office/drawing/2014/main" id="{16BA7308-D173-4157-93DB-FD6BBF21AAE2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7194318" y="964909"/>
            <a:ext cx="43512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4000" b="1" dirty="0">
                <a:solidFill>
                  <a:schemeClr val="bg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思源黑体 CN Bold" panose="020B0800000000000000" charset="-122"/>
                <a:ea typeface="思源黑体 CN Bold" panose="020B0800000000000000" charset="-122"/>
                <a:cs typeface="思源黑体 CN Medium" panose="020B0600000000000000" charset="-122"/>
              </a:rPr>
              <a:t>重點程式碼解說</a:t>
            </a:r>
            <a:endParaRPr lang="en-US" altLang="zh-CN" sz="4000" b="1" dirty="0">
              <a:solidFill>
                <a:schemeClr val="bg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  <a:latin typeface="思源黑体 CN Bold" panose="020B0800000000000000" charset="-122"/>
              <a:ea typeface="思源黑体 CN Bold" panose="020B0800000000000000" charset="-122"/>
              <a:cs typeface="思源黑体 CN Medium" panose="020B0600000000000000" charset="-122"/>
            </a:endParaRPr>
          </a:p>
        </p:txBody>
      </p:sp>
      <p:grpSp>
        <p:nvGrpSpPr>
          <p:cNvPr id="44" name="图形">
            <a:extLst>
              <a:ext uri="{FF2B5EF4-FFF2-40B4-BE49-F238E27FC236}">
                <a16:creationId xmlns:a16="http://schemas.microsoft.com/office/drawing/2014/main" id="{AC9CFD78-3314-4C4E-87C0-90AC4D33E4D1}"/>
              </a:ext>
            </a:extLst>
          </p:cNvPr>
          <p:cNvGrpSpPr/>
          <p:nvPr/>
        </p:nvGrpSpPr>
        <p:grpSpPr>
          <a:xfrm>
            <a:off x="7194318" y="1689366"/>
            <a:ext cx="4351252" cy="91193"/>
            <a:chOff x="1524" y="6988"/>
            <a:chExt cx="2177" cy="0"/>
          </a:xfrm>
        </p:grpSpPr>
        <p:cxnSp>
          <p:nvCxnSpPr>
            <p:cNvPr id="45" name="图形">
              <a:extLst>
                <a:ext uri="{FF2B5EF4-FFF2-40B4-BE49-F238E27FC236}">
                  <a16:creationId xmlns:a16="http://schemas.microsoft.com/office/drawing/2014/main" id="{D790D9FA-C3E0-4592-9045-064F32609E0D}"/>
                </a:ext>
              </a:extLst>
            </p:cNvPr>
            <p:cNvCxnSpPr/>
            <p:nvPr/>
          </p:nvCxnSpPr>
          <p:spPr>
            <a:xfrm>
              <a:off x="1524" y="6988"/>
              <a:ext cx="2177" cy="0"/>
            </a:xfrm>
            <a:prstGeom prst="line">
              <a:avLst/>
            </a:prstGeom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图形">
              <a:extLst>
                <a:ext uri="{FF2B5EF4-FFF2-40B4-BE49-F238E27FC236}">
                  <a16:creationId xmlns:a16="http://schemas.microsoft.com/office/drawing/2014/main" id="{950DECD7-6F01-4F3E-BF4B-C34AF4FFC0FB}"/>
                </a:ext>
              </a:extLst>
            </p:cNvPr>
            <p:cNvCxnSpPr/>
            <p:nvPr/>
          </p:nvCxnSpPr>
          <p:spPr>
            <a:xfrm>
              <a:off x="1524" y="6988"/>
              <a:ext cx="1059" cy="0"/>
            </a:xfrm>
            <a:prstGeom prst="line">
              <a:avLst/>
            </a:prstGeom>
            <a:ln w="57150">
              <a:solidFill>
                <a:srgbClr val="E8B2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矩形 46">
            <a:extLst>
              <a:ext uri="{FF2B5EF4-FFF2-40B4-BE49-F238E27FC236}">
                <a16:creationId xmlns:a16="http://schemas.microsoft.com/office/drawing/2014/main" id="{ECD0CA93-858F-491C-A673-8EF964083ED3}"/>
              </a:ext>
            </a:extLst>
          </p:cNvPr>
          <p:cNvSpPr/>
          <p:nvPr/>
        </p:nvSpPr>
        <p:spPr>
          <a:xfrm>
            <a:off x="6461957" y="2517180"/>
            <a:ext cx="1768278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1500" b="1" dirty="0">
                <a:ln w="0"/>
                <a:solidFill>
                  <a:srgbClr val="5272A7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判斷 該分類</a:t>
            </a:r>
            <a:r>
              <a:rPr lang="en-US" altLang="zh-TW" sz="1500" b="1" dirty="0">
                <a:ln w="0"/>
                <a:solidFill>
                  <a:srgbClr val="5272A7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(CR)</a:t>
            </a:r>
            <a:r>
              <a:rPr lang="zh-TW" altLang="en-US" sz="1500" b="1" dirty="0">
                <a:ln w="0"/>
                <a:solidFill>
                  <a:srgbClr val="5272A7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是否有檔案</a:t>
            </a:r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C053D683-3A9E-420C-8D7C-CEB5ED7C3073}"/>
              </a:ext>
            </a:extLst>
          </p:cNvPr>
          <p:cNvCxnSpPr>
            <a:cxnSpLocks/>
            <a:endCxn id="47" idx="1"/>
          </p:cNvCxnSpPr>
          <p:nvPr/>
        </p:nvCxnSpPr>
        <p:spPr>
          <a:xfrm flipV="1">
            <a:off x="6096000" y="2794179"/>
            <a:ext cx="365957" cy="205246"/>
          </a:xfrm>
          <a:prstGeom prst="straightConnector1">
            <a:avLst/>
          </a:prstGeom>
          <a:ln w="38100">
            <a:solidFill>
              <a:srgbClr val="5272A7"/>
            </a:solidFill>
            <a:headEnd type="diamond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9299ACC6-ACCE-4F17-8AC4-601DC4844D74}"/>
              </a:ext>
            </a:extLst>
          </p:cNvPr>
          <p:cNvCxnSpPr>
            <a:cxnSpLocks/>
          </p:cNvCxnSpPr>
          <p:nvPr/>
        </p:nvCxnSpPr>
        <p:spPr>
          <a:xfrm>
            <a:off x="7643177" y="3656109"/>
            <a:ext cx="0" cy="285449"/>
          </a:xfrm>
          <a:prstGeom prst="straightConnector1">
            <a:avLst/>
          </a:prstGeom>
          <a:ln w="38100">
            <a:solidFill>
              <a:srgbClr val="5272A7"/>
            </a:solidFill>
            <a:headEnd type="diamond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7DA3CC4B-6165-4633-80FD-9C6A0A82631B}"/>
              </a:ext>
            </a:extLst>
          </p:cNvPr>
          <p:cNvSpPr/>
          <p:nvPr/>
        </p:nvSpPr>
        <p:spPr>
          <a:xfrm>
            <a:off x="6953228" y="3993268"/>
            <a:ext cx="1768278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1500" b="1" dirty="0">
                <a:ln w="0"/>
                <a:solidFill>
                  <a:srgbClr val="5272A7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可大大減少被網頁判定為機器人</a:t>
            </a:r>
          </a:p>
        </p:txBody>
      </p: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CED65C08-B0EB-48BE-BDC8-3F2BB2857C83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4195127" y="4333973"/>
            <a:ext cx="237379" cy="0"/>
          </a:xfrm>
          <a:prstGeom prst="straightConnector1">
            <a:avLst/>
          </a:prstGeom>
          <a:ln w="38100">
            <a:solidFill>
              <a:srgbClr val="5272A7"/>
            </a:solidFill>
            <a:headEnd type="diamond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AAF9CB40-CB29-45A0-9878-8945BF9F7AAD}"/>
              </a:ext>
            </a:extLst>
          </p:cNvPr>
          <p:cNvSpPr/>
          <p:nvPr/>
        </p:nvSpPr>
        <p:spPr>
          <a:xfrm>
            <a:off x="4432506" y="3941558"/>
            <a:ext cx="2029451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1500" b="1" dirty="0">
                <a:ln w="0"/>
                <a:solidFill>
                  <a:srgbClr val="5272A7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利用 </a:t>
            </a:r>
            <a:r>
              <a:rPr lang="en-US" altLang="zh-TW" sz="1500" b="1" dirty="0">
                <a:ln w="0"/>
                <a:solidFill>
                  <a:srgbClr val="5272A7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List</a:t>
            </a:r>
            <a:r>
              <a:rPr lang="zh-TW" altLang="en-US" sz="1500" b="1" dirty="0">
                <a:ln w="0"/>
                <a:solidFill>
                  <a:srgbClr val="5272A7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與 </a:t>
            </a:r>
            <a:r>
              <a:rPr lang="en-US" altLang="zh-TW" sz="1500" b="1" dirty="0">
                <a:ln w="0"/>
                <a:solidFill>
                  <a:srgbClr val="5272A7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random</a:t>
            </a:r>
            <a:r>
              <a:rPr lang="zh-TW" altLang="en-US" sz="1500" b="1" dirty="0">
                <a:ln w="0"/>
                <a:solidFill>
                  <a:srgbClr val="5272A7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隨機 </a:t>
            </a:r>
            <a:r>
              <a:rPr lang="en-US" altLang="zh-TW" sz="1500" b="1" dirty="0">
                <a:ln w="0"/>
                <a:solidFill>
                  <a:srgbClr val="5272A7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delay</a:t>
            </a:r>
            <a:r>
              <a:rPr lang="zh-TW" altLang="en-US" sz="1500" b="1" dirty="0">
                <a:ln w="0"/>
                <a:solidFill>
                  <a:srgbClr val="5272A7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時間 避免抓取過快 導致</a:t>
            </a:r>
            <a:r>
              <a:rPr lang="en-US" altLang="zh-TW" sz="1500" b="1" dirty="0">
                <a:ln w="0"/>
                <a:solidFill>
                  <a:srgbClr val="5272A7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IP</a:t>
            </a:r>
            <a:r>
              <a:rPr lang="zh-TW" altLang="en-US" sz="1500" b="1" dirty="0">
                <a:ln w="0"/>
                <a:solidFill>
                  <a:srgbClr val="5272A7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被鎖</a:t>
            </a:r>
          </a:p>
        </p:txBody>
      </p: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3CBED59E-1831-4A02-922E-B84AE79DF448}"/>
              </a:ext>
            </a:extLst>
          </p:cNvPr>
          <p:cNvCxnSpPr>
            <a:cxnSpLocks/>
          </p:cNvCxnSpPr>
          <p:nvPr/>
        </p:nvCxnSpPr>
        <p:spPr>
          <a:xfrm flipV="1">
            <a:off x="6461957" y="4267201"/>
            <a:ext cx="491271" cy="3066"/>
          </a:xfrm>
          <a:prstGeom prst="straightConnector1">
            <a:avLst/>
          </a:prstGeom>
          <a:ln w="38100">
            <a:solidFill>
              <a:srgbClr val="5272A7"/>
            </a:solidFill>
            <a:headEnd type="diamond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C9ADE091-F160-4324-B17C-B75983C5F5D6}"/>
              </a:ext>
            </a:extLst>
          </p:cNvPr>
          <p:cNvCxnSpPr>
            <a:cxnSpLocks/>
            <a:endCxn id="81" idx="1"/>
          </p:cNvCxnSpPr>
          <p:nvPr/>
        </p:nvCxnSpPr>
        <p:spPr>
          <a:xfrm>
            <a:off x="5981701" y="4964894"/>
            <a:ext cx="276224" cy="0"/>
          </a:xfrm>
          <a:prstGeom prst="straightConnector1">
            <a:avLst/>
          </a:prstGeom>
          <a:ln w="38100">
            <a:solidFill>
              <a:srgbClr val="5272A7"/>
            </a:solidFill>
            <a:headEnd type="diamond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>
            <a:extLst>
              <a:ext uri="{FF2B5EF4-FFF2-40B4-BE49-F238E27FC236}">
                <a16:creationId xmlns:a16="http://schemas.microsoft.com/office/drawing/2014/main" id="{68C431D8-522A-4554-8246-B0B27169C77F}"/>
              </a:ext>
            </a:extLst>
          </p:cNvPr>
          <p:cNvSpPr/>
          <p:nvPr/>
        </p:nvSpPr>
        <p:spPr>
          <a:xfrm>
            <a:off x="6257925" y="4687895"/>
            <a:ext cx="1928518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1500" b="1" dirty="0">
                <a:ln w="0"/>
                <a:solidFill>
                  <a:srgbClr val="5272A7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利用 </a:t>
            </a:r>
            <a:r>
              <a:rPr lang="en-US" altLang="zh-TW" sz="1500" b="1" dirty="0" err="1">
                <a:ln w="0"/>
                <a:solidFill>
                  <a:srgbClr val="5272A7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wget</a:t>
            </a:r>
            <a:r>
              <a:rPr lang="zh-TW" altLang="en-US" sz="1500" b="1" dirty="0">
                <a:ln w="0"/>
                <a:solidFill>
                  <a:srgbClr val="5272A7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套件 將整個網頁抓取下來</a:t>
            </a:r>
          </a:p>
        </p:txBody>
      </p:sp>
      <p:grpSp>
        <p:nvGrpSpPr>
          <p:cNvPr id="128" name="组合 5">
            <a:extLst>
              <a:ext uri="{FF2B5EF4-FFF2-40B4-BE49-F238E27FC236}">
                <a16:creationId xmlns:a16="http://schemas.microsoft.com/office/drawing/2014/main" id="{D4FF4A1E-678E-4456-AD13-BC0E18DFA8AE}"/>
              </a:ext>
            </a:extLst>
          </p:cNvPr>
          <p:cNvGrpSpPr/>
          <p:nvPr/>
        </p:nvGrpSpPr>
        <p:grpSpPr>
          <a:xfrm>
            <a:off x="-635000" y="-941070"/>
            <a:ext cx="13550265" cy="11875770"/>
            <a:chOff x="-1000" y="-1482"/>
            <a:chExt cx="21339" cy="18702"/>
          </a:xfrm>
        </p:grpSpPr>
        <p:sp>
          <p:nvSpPr>
            <p:cNvPr id="129" name="椭圆 1">
              <a:extLst>
                <a:ext uri="{FF2B5EF4-FFF2-40B4-BE49-F238E27FC236}">
                  <a16:creationId xmlns:a16="http://schemas.microsoft.com/office/drawing/2014/main" id="{FC2B4A71-B4FD-4164-A7EF-7A900BF95D1B}"/>
                </a:ext>
              </a:extLst>
            </p:cNvPr>
            <p:cNvSpPr/>
            <p:nvPr/>
          </p:nvSpPr>
          <p:spPr>
            <a:xfrm flipV="1">
              <a:off x="15959" y="-1482"/>
              <a:ext cx="4380" cy="4380"/>
            </a:xfrm>
            <a:prstGeom prst="ellipse">
              <a:avLst/>
            </a:prstGeom>
            <a:gradFill>
              <a:gsLst>
                <a:gs pos="100000">
                  <a:srgbClr val="E8B2CC"/>
                </a:gs>
                <a:gs pos="0">
                  <a:schemeClr val="bg1">
                    <a:alpha val="0"/>
                  </a:schemeClr>
                </a:gs>
              </a:gsLst>
              <a:lin ang="10800000" scaled="0"/>
            </a:gradFill>
            <a:ln>
              <a:noFill/>
            </a:ln>
            <a:effectLst>
              <a:outerShdw blurRad="1270000" dist="38100" dir="5400000" algn="t" rotWithShape="0">
                <a:srgbClr val="E8B2CC">
                  <a:alpha val="7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字魂58号-创中黑" panose="00000500000000000000" charset="-122"/>
              </a:endParaRPr>
            </a:p>
          </p:txBody>
        </p:sp>
        <p:sp>
          <p:nvSpPr>
            <p:cNvPr id="130" name="椭圆 2">
              <a:extLst>
                <a:ext uri="{FF2B5EF4-FFF2-40B4-BE49-F238E27FC236}">
                  <a16:creationId xmlns:a16="http://schemas.microsoft.com/office/drawing/2014/main" id="{D9D6EDE0-6620-4248-A505-9FC736A8C1E0}"/>
                </a:ext>
              </a:extLst>
            </p:cNvPr>
            <p:cNvSpPr/>
            <p:nvPr/>
          </p:nvSpPr>
          <p:spPr>
            <a:xfrm>
              <a:off x="-389" y="-1482"/>
              <a:ext cx="3131" cy="3131"/>
            </a:xfrm>
            <a:prstGeom prst="ellipse">
              <a:avLst/>
            </a:prstGeom>
            <a:gradFill>
              <a:gsLst>
                <a:gs pos="9000">
                  <a:schemeClr val="bg1">
                    <a:alpha val="0"/>
                  </a:schemeClr>
                </a:gs>
                <a:gs pos="100000">
                  <a:srgbClr val="E8B2CC"/>
                </a:gs>
              </a:gsLst>
              <a:lin ang="5400000" scaled="0"/>
            </a:gradFill>
            <a:ln>
              <a:noFill/>
            </a:ln>
            <a:effectLst>
              <a:outerShdw blurRad="1270000" dist="38100" dir="5400000" algn="t" rotWithShape="0">
                <a:srgbClr val="E8B2CC">
                  <a:alpha val="7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字魂58号-创中黑" panose="00000500000000000000" charset="-122"/>
              </a:endParaRPr>
            </a:p>
          </p:txBody>
        </p:sp>
        <p:sp>
          <p:nvSpPr>
            <p:cNvPr id="131" name="任意多边形: 形状 55">
              <a:extLst>
                <a:ext uri="{FF2B5EF4-FFF2-40B4-BE49-F238E27FC236}">
                  <a16:creationId xmlns:a16="http://schemas.microsoft.com/office/drawing/2014/main" id="{93F2E87B-1CA4-4F7E-AF89-CB24A41D79CC}"/>
                </a:ext>
              </a:extLst>
            </p:cNvPr>
            <p:cNvSpPr/>
            <p:nvPr/>
          </p:nvSpPr>
          <p:spPr>
            <a:xfrm rot="16200000">
              <a:off x="16024" y="4569"/>
              <a:ext cx="3284" cy="746"/>
            </a:xfrm>
            <a:custGeom>
              <a:avLst/>
              <a:gdLst>
                <a:gd name="connsiteX0" fmla="*/ 131114 w 2618361"/>
                <a:gd name="connsiteY0" fmla="*/ 50789 h 594771"/>
                <a:gd name="connsiteX1" fmla="*/ 237451 w 2618361"/>
                <a:gd name="connsiteY1" fmla="*/ 6042 h 594771"/>
                <a:gd name="connsiteX2" fmla="*/ 282685 w 2618361"/>
                <a:gd name="connsiteY2" fmla="*/ 1482 h 594771"/>
                <a:gd name="connsiteX3" fmla="*/ 282685 w 2618361"/>
                <a:gd name="connsiteY3" fmla="*/ 1 h 594771"/>
                <a:gd name="connsiteX4" fmla="*/ 297379 w 2618361"/>
                <a:gd name="connsiteY4" fmla="*/ 0 h 594771"/>
                <a:gd name="connsiteX5" fmla="*/ 297385 w 2618361"/>
                <a:gd name="connsiteY5" fmla="*/ 0 h 594771"/>
                <a:gd name="connsiteX6" fmla="*/ 297390 w 2618361"/>
                <a:gd name="connsiteY6" fmla="*/ 1 h 594771"/>
                <a:gd name="connsiteX7" fmla="*/ 2618361 w 2618361"/>
                <a:gd name="connsiteY7" fmla="*/ 1 h 594771"/>
                <a:gd name="connsiteX8" fmla="*/ 2618360 w 2618361"/>
                <a:gd name="connsiteY8" fmla="*/ 594771 h 594771"/>
                <a:gd name="connsiteX9" fmla="*/ 282684 w 2618361"/>
                <a:gd name="connsiteY9" fmla="*/ 594771 h 594771"/>
                <a:gd name="connsiteX10" fmla="*/ 282684 w 2618361"/>
                <a:gd name="connsiteY10" fmla="*/ 593288 h 594771"/>
                <a:gd name="connsiteX11" fmla="*/ 237452 w 2618361"/>
                <a:gd name="connsiteY11" fmla="*/ 588728 h 594771"/>
                <a:gd name="connsiteX12" fmla="*/ 0 w 2618361"/>
                <a:gd name="connsiteY12" fmla="*/ 297385 h 594771"/>
                <a:gd name="connsiteX13" fmla="*/ 131114 w 2618361"/>
                <a:gd name="connsiteY13" fmla="*/ 50789 h 594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18361" h="594771">
                  <a:moveTo>
                    <a:pt x="131114" y="50789"/>
                  </a:moveTo>
                  <a:cubicBezTo>
                    <a:pt x="162756" y="29411"/>
                    <a:pt x="198734" y="13965"/>
                    <a:pt x="237451" y="6042"/>
                  </a:cubicBezTo>
                  <a:lnTo>
                    <a:pt x="282685" y="1482"/>
                  </a:lnTo>
                  <a:lnTo>
                    <a:pt x="282685" y="1"/>
                  </a:lnTo>
                  <a:lnTo>
                    <a:pt x="297379" y="0"/>
                  </a:lnTo>
                  <a:lnTo>
                    <a:pt x="297385" y="0"/>
                  </a:lnTo>
                  <a:lnTo>
                    <a:pt x="297390" y="1"/>
                  </a:lnTo>
                  <a:lnTo>
                    <a:pt x="2618361" y="1"/>
                  </a:lnTo>
                  <a:lnTo>
                    <a:pt x="2618360" y="594771"/>
                  </a:lnTo>
                  <a:lnTo>
                    <a:pt x="282684" y="594771"/>
                  </a:lnTo>
                  <a:lnTo>
                    <a:pt x="282684" y="593288"/>
                  </a:lnTo>
                  <a:lnTo>
                    <a:pt x="237452" y="588728"/>
                  </a:lnTo>
                  <a:cubicBezTo>
                    <a:pt x="101938" y="560998"/>
                    <a:pt x="0" y="441096"/>
                    <a:pt x="0" y="297385"/>
                  </a:cubicBezTo>
                  <a:cubicBezTo>
                    <a:pt x="0" y="194735"/>
                    <a:pt x="52009" y="104231"/>
                    <a:pt x="131114" y="50789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AFD0D2"/>
                </a:gs>
                <a:gs pos="13000">
                  <a:schemeClr val="bg1">
                    <a:alpha val="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  <a:effectLst>
              <a:outerShdw blurRad="1270000" dist="38100" dir="5400000" algn="t" rotWithShape="0">
                <a:srgbClr val="AFD0D2">
                  <a:alpha val="7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字魂58号-创中黑" panose="00000500000000000000" charset="-122"/>
                <a:ea typeface="字魂58号-创中黑" panose="00000500000000000000" charset="-122"/>
                <a:cs typeface="字魂58号-创中黑" panose="00000500000000000000" charset="-122"/>
              </a:endParaRPr>
            </a:p>
          </p:txBody>
        </p:sp>
        <p:sp>
          <p:nvSpPr>
            <p:cNvPr id="132" name="椭圆 24">
              <a:extLst>
                <a:ext uri="{FF2B5EF4-FFF2-40B4-BE49-F238E27FC236}">
                  <a16:creationId xmlns:a16="http://schemas.microsoft.com/office/drawing/2014/main" id="{FDB588F3-57E8-48E7-A9C4-3ACD061E17BF}"/>
                </a:ext>
              </a:extLst>
            </p:cNvPr>
            <p:cNvSpPr/>
            <p:nvPr/>
          </p:nvSpPr>
          <p:spPr>
            <a:xfrm>
              <a:off x="2606" y="1098"/>
              <a:ext cx="808" cy="808"/>
            </a:xfrm>
            <a:prstGeom prst="ellipse">
              <a:avLst/>
            </a:prstGeom>
            <a:gradFill>
              <a:gsLst>
                <a:gs pos="9000">
                  <a:schemeClr val="bg1">
                    <a:alpha val="0"/>
                  </a:schemeClr>
                </a:gs>
                <a:gs pos="100000">
                  <a:srgbClr val="AFD0D2"/>
                </a:gs>
              </a:gsLst>
              <a:lin ang="5400000" scaled="0"/>
            </a:gradFill>
            <a:ln>
              <a:noFill/>
            </a:ln>
            <a:effectLst>
              <a:outerShdw blurRad="1270000" dist="38100" dir="5400000" algn="t" rotWithShape="0">
                <a:srgbClr val="AFD0D2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字魂58号-创中黑" panose="00000500000000000000" charset="-122"/>
              </a:endParaRPr>
            </a:p>
          </p:txBody>
        </p:sp>
        <p:sp>
          <p:nvSpPr>
            <p:cNvPr id="133" name="任意多边形: 形状 55">
              <a:extLst>
                <a:ext uri="{FF2B5EF4-FFF2-40B4-BE49-F238E27FC236}">
                  <a16:creationId xmlns:a16="http://schemas.microsoft.com/office/drawing/2014/main" id="{D1D1B944-96E1-4843-8C99-96ECAA981ABD}"/>
                </a:ext>
              </a:extLst>
            </p:cNvPr>
            <p:cNvSpPr/>
            <p:nvPr/>
          </p:nvSpPr>
          <p:spPr>
            <a:xfrm rot="16200000">
              <a:off x="16163" y="3850"/>
              <a:ext cx="1424" cy="323"/>
            </a:xfrm>
            <a:custGeom>
              <a:avLst/>
              <a:gdLst>
                <a:gd name="connsiteX0" fmla="*/ 131114 w 2618361"/>
                <a:gd name="connsiteY0" fmla="*/ 50789 h 594771"/>
                <a:gd name="connsiteX1" fmla="*/ 237451 w 2618361"/>
                <a:gd name="connsiteY1" fmla="*/ 6042 h 594771"/>
                <a:gd name="connsiteX2" fmla="*/ 282685 w 2618361"/>
                <a:gd name="connsiteY2" fmla="*/ 1482 h 594771"/>
                <a:gd name="connsiteX3" fmla="*/ 282685 w 2618361"/>
                <a:gd name="connsiteY3" fmla="*/ 1 h 594771"/>
                <a:gd name="connsiteX4" fmla="*/ 297379 w 2618361"/>
                <a:gd name="connsiteY4" fmla="*/ 0 h 594771"/>
                <a:gd name="connsiteX5" fmla="*/ 297385 w 2618361"/>
                <a:gd name="connsiteY5" fmla="*/ 0 h 594771"/>
                <a:gd name="connsiteX6" fmla="*/ 297390 w 2618361"/>
                <a:gd name="connsiteY6" fmla="*/ 1 h 594771"/>
                <a:gd name="connsiteX7" fmla="*/ 2618361 w 2618361"/>
                <a:gd name="connsiteY7" fmla="*/ 1 h 594771"/>
                <a:gd name="connsiteX8" fmla="*/ 2618360 w 2618361"/>
                <a:gd name="connsiteY8" fmla="*/ 594771 h 594771"/>
                <a:gd name="connsiteX9" fmla="*/ 282684 w 2618361"/>
                <a:gd name="connsiteY9" fmla="*/ 594771 h 594771"/>
                <a:gd name="connsiteX10" fmla="*/ 282684 w 2618361"/>
                <a:gd name="connsiteY10" fmla="*/ 593288 h 594771"/>
                <a:gd name="connsiteX11" fmla="*/ 237452 w 2618361"/>
                <a:gd name="connsiteY11" fmla="*/ 588728 h 594771"/>
                <a:gd name="connsiteX12" fmla="*/ 0 w 2618361"/>
                <a:gd name="connsiteY12" fmla="*/ 297385 h 594771"/>
                <a:gd name="connsiteX13" fmla="*/ 131114 w 2618361"/>
                <a:gd name="connsiteY13" fmla="*/ 50789 h 594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18361" h="594771">
                  <a:moveTo>
                    <a:pt x="131114" y="50789"/>
                  </a:moveTo>
                  <a:cubicBezTo>
                    <a:pt x="162756" y="29411"/>
                    <a:pt x="198734" y="13965"/>
                    <a:pt x="237451" y="6042"/>
                  </a:cubicBezTo>
                  <a:lnTo>
                    <a:pt x="282685" y="1482"/>
                  </a:lnTo>
                  <a:lnTo>
                    <a:pt x="282685" y="1"/>
                  </a:lnTo>
                  <a:lnTo>
                    <a:pt x="297379" y="0"/>
                  </a:lnTo>
                  <a:lnTo>
                    <a:pt x="297385" y="0"/>
                  </a:lnTo>
                  <a:lnTo>
                    <a:pt x="297390" y="1"/>
                  </a:lnTo>
                  <a:lnTo>
                    <a:pt x="2618361" y="1"/>
                  </a:lnTo>
                  <a:lnTo>
                    <a:pt x="2618360" y="594771"/>
                  </a:lnTo>
                  <a:lnTo>
                    <a:pt x="282684" y="594771"/>
                  </a:lnTo>
                  <a:lnTo>
                    <a:pt x="282684" y="593288"/>
                  </a:lnTo>
                  <a:lnTo>
                    <a:pt x="237452" y="588728"/>
                  </a:lnTo>
                  <a:cubicBezTo>
                    <a:pt x="101938" y="560998"/>
                    <a:pt x="0" y="441096"/>
                    <a:pt x="0" y="297385"/>
                  </a:cubicBezTo>
                  <a:cubicBezTo>
                    <a:pt x="0" y="194735"/>
                    <a:pt x="52009" y="104231"/>
                    <a:pt x="131114" y="50789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E8B2CC"/>
                </a:gs>
                <a:gs pos="0">
                  <a:schemeClr val="bg1">
                    <a:alpha val="0"/>
                  </a:schemeClr>
                </a:gs>
              </a:gsLst>
              <a:lin ang="10800000" scaled="0"/>
            </a:gradFill>
            <a:ln>
              <a:noFill/>
            </a:ln>
            <a:effectLst>
              <a:outerShdw blurRad="1270000" dist="38100" dir="5400000" algn="t" rotWithShape="0">
                <a:srgbClr val="E8B2CC">
                  <a:alpha val="7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字魂58号-创中黑" panose="00000500000000000000" charset="-122"/>
                <a:ea typeface="字魂58号-创中黑" panose="00000500000000000000" charset="-122"/>
                <a:cs typeface="字魂58号-创中黑" panose="00000500000000000000" charset="-122"/>
              </a:endParaRPr>
            </a:p>
          </p:txBody>
        </p:sp>
        <p:grpSp>
          <p:nvGrpSpPr>
            <p:cNvPr id="134" name="图形">
              <a:extLst>
                <a:ext uri="{FF2B5EF4-FFF2-40B4-BE49-F238E27FC236}">
                  <a16:creationId xmlns:a16="http://schemas.microsoft.com/office/drawing/2014/main" id="{3591199B-9FBB-4704-91A9-1E3D768D54CB}"/>
                </a:ext>
              </a:extLst>
            </p:cNvPr>
            <p:cNvGrpSpPr/>
            <p:nvPr/>
          </p:nvGrpSpPr>
          <p:grpSpPr>
            <a:xfrm>
              <a:off x="17777" y="9120"/>
              <a:ext cx="1265" cy="907"/>
              <a:chOff x="9685868" y="541867"/>
              <a:chExt cx="834000" cy="596938"/>
            </a:xfrm>
            <a:gradFill>
              <a:gsLst>
                <a:gs pos="50000">
                  <a:srgbClr val="E8B2CC"/>
                </a:gs>
                <a:gs pos="0">
                  <a:schemeClr val="bg1">
                    <a:alpha val="100000"/>
                  </a:schemeClr>
                </a:gs>
              </a:gsLst>
              <a:lin ang="10800000"/>
            </a:gradFill>
          </p:grpSpPr>
          <p:sp>
            <p:nvSpPr>
              <p:cNvPr id="143" name="图形">
                <a:extLst>
                  <a:ext uri="{FF2B5EF4-FFF2-40B4-BE49-F238E27FC236}">
                    <a16:creationId xmlns:a16="http://schemas.microsoft.com/office/drawing/2014/main" id="{B3D67C37-A0D4-4B8B-B6C8-0F2E4FBB6919}"/>
                  </a:ext>
                </a:extLst>
              </p:cNvPr>
              <p:cNvSpPr/>
              <p:nvPr/>
            </p:nvSpPr>
            <p:spPr>
              <a:xfrm>
                <a:off x="9685868" y="541867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144" name="图形">
                <a:extLst>
                  <a:ext uri="{FF2B5EF4-FFF2-40B4-BE49-F238E27FC236}">
                    <a16:creationId xmlns:a16="http://schemas.microsoft.com/office/drawing/2014/main" id="{3CCE5241-75BE-4EB4-8642-C718977357CA}"/>
                  </a:ext>
                </a:extLst>
              </p:cNvPr>
              <p:cNvSpPr/>
              <p:nvPr/>
            </p:nvSpPr>
            <p:spPr>
              <a:xfrm>
                <a:off x="9838268" y="541867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145" name="图形">
                <a:extLst>
                  <a:ext uri="{FF2B5EF4-FFF2-40B4-BE49-F238E27FC236}">
                    <a16:creationId xmlns:a16="http://schemas.microsoft.com/office/drawing/2014/main" id="{98CAE22D-19D5-4787-A171-712CD1AB1094}"/>
                  </a:ext>
                </a:extLst>
              </p:cNvPr>
              <p:cNvSpPr/>
              <p:nvPr/>
            </p:nvSpPr>
            <p:spPr>
              <a:xfrm>
                <a:off x="9990668" y="541867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146" name="图形">
                <a:extLst>
                  <a:ext uri="{FF2B5EF4-FFF2-40B4-BE49-F238E27FC236}">
                    <a16:creationId xmlns:a16="http://schemas.microsoft.com/office/drawing/2014/main" id="{D02DEEAB-387A-4F65-B585-763647075E88}"/>
                  </a:ext>
                </a:extLst>
              </p:cNvPr>
              <p:cNvSpPr/>
              <p:nvPr/>
            </p:nvSpPr>
            <p:spPr>
              <a:xfrm>
                <a:off x="10143068" y="541867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147" name="图形">
                <a:extLst>
                  <a:ext uri="{FF2B5EF4-FFF2-40B4-BE49-F238E27FC236}">
                    <a16:creationId xmlns:a16="http://schemas.microsoft.com/office/drawing/2014/main" id="{DEC7DD23-0869-4B7C-A681-4EBD83417988}"/>
                  </a:ext>
                </a:extLst>
              </p:cNvPr>
              <p:cNvSpPr/>
              <p:nvPr/>
            </p:nvSpPr>
            <p:spPr>
              <a:xfrm>
                <a:off x="10295468" y="541867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148" name="图形">
                <a:extLst>
                  <a:ext uri="{FF2B5EF4-FFF2-40B4-BE49-F238E27FC236}">
                    <a16:creationId xmlns:a16="http://schemas.microsoft.com/office/drawing/2014/main" id="{27458745-4D12-4248-A8AC-FB314A2CC3A1}"/>
                  </a:ext>
                </a:extLst>
              </p:cNvPr>
              <p:cNvSpPr/>
              <p:nvPr/>
            </p:nvSpPr>
            <p:spPr>
              <a:xfrm>
                <a:off x="10447868" y="541867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149" name="图形">
                <a:extLst>
                  <a:ext uri="{FF2B5EF4-FFF2-40B4-BE49-F238E27FC236}">
                    <a16:creationId xmlns:a16="http://schemas.microsoft.com/office/drawing/2014/main" id="{A58DB89B-99DE-485D-B862-2E918A03D8EA}"/>
                  </a:ext>
                </a:extLst>
              </p:cNvPr>
              <p:cNvSpPr/>
              <p:nvPr/>
            </p:nvSpPr>
            <p:spPr>
              <a:xfrm>
                <a:off x="9685868" y="716846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150" name="图形">
                <a:extLst>
                  <a:ext uri="{FF2B5EF4-FFF2-40B4-BE49-F238E27FC236}">
                    <a16:creationId xmlns:a16="http://schemas.microsoft.com/office/drawing/2014/main" id="{7081E1FE-17DB-43F9-966F-1091A74926CC}"/>
                  </a:ext>
                </a:extLst>
              </p:cNvPr>
              <p:cNvSpPr/>
              <p:nvPr/>
            </p:nvSpPr>
            <p:spPr>
              <a:xfrm>
                <a:off x="9838268" y="716846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151" name="图形">
                <a:extLst>
                  <a:ext uri="{FF2B5EF4-FFF2-40B4-BE49-F238E27FC236}">
                    <a16:creationId xmlns:a16="http://schemas.microsoft.com/office/drawing/2014/main" id="{488F5CA7-978E-40D7-A64C-E3C85A8F805A}"/>
                  </a:ext>
                </a:extLst>
              </p:cNvPr>
              <p:cNvSpPr/>
              <p:nvPr/>
            </p:nvSpPr>
            <p:spPr>
              <a:xfrm>
                <a:off x="9990668" y="716846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152" name="图形">
                <a:extLst>
                  <a:ext uri="{FF2B5EF4-FFF2-40B4-BE49-F238E27FC236}">
                    <a16:creationId xmlns:a16="http://schemas.microsoft.com/office/drawing/2014/main" id="{1356B066-B5D4-40CD-A137-9293F9A9ADCF}"/>
                  </a:ext>
                </a:extLst>
              </p:cNvPr>
              <p:cNvSpPr/>
              <p:nvPr/>
            </p:nvSpPr>
            <p:spPr>
              <a:xfrm>
                <a:off x="10143068" y="716846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153" name="图形">
                <a:extLst>
                  <a:ext uri="{FF2B5EF4-FFF2-40B4-BE49-F238E27FC236}">
                    <a16:creationId xmlns:a16="http://schemas.microsoft.com/office/drawing/2014/main" id="{AC864927-ED15-498C-83C7-27432F3469ED}"/>
                  </a:ext>
                </a:extLst>
              </p:cNvPr>
              <p:cNvSpPr/>
              <p:nvPr/>
            </p:nvSpPr>
            <p:spPr>
              <a:xfrm>
                <a:off x="10295468" y="716846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154" name="图形">
                <a:extLst>
                  <a:ext uri="{FF2B5EF4-FFF2-40B4-BE49-F238E27FC236}">
                    <a16:creationId xmlns:a16="http://schemas.microsoft.com/office/drawing/2014/main" id="{761E1630-2541-4E7D-9D72-E4754F6710B2}"/>
                  </a:ext>
                </a:extLst>
              </p:cNvPr>
              <p:cNvSpPr/>
              <p:nvPr/>
            </p:nvSpPr>
            <p:spPr>
              <a:xfrm>
                <a:off x="10447868" y="716846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155" name="图形">
                <a:extLst>
                  <a:ext uri="{FF2B5EF4-FFF2-40B4-BE49-F238E27FC236}">
                    <a16:creationId xmlns:a16="http://schemas.microsoft.com/office/drawing/2014/main" id="{17F67F74-ABD4-4D2E-A56F-525792A06D11}"/>
                  </a:ext>
                </a:extLst>
              </p:cNvPr>
              <p:cNvSpPr/>
              <p:nvPr/>
            </p:nvSpPr>
            <p:spPr>
              <a:xfrm>
                <a:off x="9685868" y="891825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156" name="图形">
                <a:extLst>
                  <a:ext uri="{FF2B5EF4-FFF2-40B4-BE49-F238E27FC236}">
                    <a16:creationId xmlns:a16="http://schemas.microsoft.com/office/drawing/2014/main" id="{8515543A-6477-4991-BCD8-B49B2E6AE420}"/>
                  </a:ext>
                </a:extLst>
              </p:cNvPr>
              <p:cNvSpPr/>
              <p:nvPr/>
            </p:nvSpPr>
            <p:spPr>
              <a:xfrm>
                <a:off x="9838268" y="891825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157" name="图形">
                <a:extLst>
                  <a:ext uri="{FF2B5EF4-FFF2-40B4-BE49-F238E27FC236}">
                    <a16:creationId xmlns:a16="http://schemas.microsoft.com/office/drawing/2014/main" id="{C84CB92B-9415-4227-BAC2-B875011B2728}"/>
                  </a:ext>
                </a:extLst>
              </p:cNvPr>
              <p:cNvSpPr/>
              <p:nvPr/>
            </p:nvSpPr>
            <p:spPr>
              <a:xfrm>
                <a:off x="9990668" y="891825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158" name="图形">
                <a:extLst>
                  <a:ext uri="{FF2B5EF4-FFF2-40B4-BE49-F238E27FC236}">
                    <a16:creationId xmlns:a16="http://schemas.microsoft.com/office/drawing/2014/main" id="{6AF18321-6394-4075-B956-47D99B0D6FCC}"/>
                  </a:ext>
                </a:extLst>
              </p:cNvPr>
              <p:cNvSpPr/>
              <p:nvPr/>
            </p:nvSpPr>
            <p:spPr>
              <a:xfrm>
                <a:off x="10143068" y="891825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159" name="图形">
                <a:extLst>
                  <a:ext uri="{FF2B5EF4-FFF2-40B4-BE49-F238E27FC236}">
                    <a16:creationId xmlns:a16="http://schemas.microsoft.com/office/drawing/2014/main" id="{4E8535CB-EAD2-455A-847B-33C0496C15E3}"/>
                  </a:ext>
                </a:extLst>
              </p:cNvPr>
              <p:cNvSpPr/>
              <p:nvPr/>
            </p:nvSpPr>
            <p:spPr>
              <a:xfrm>
                <a:off x="10295468" y="891825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160" name="图形">
                <a:extLst>
                  <a:ext uri="{FF2B5EF4-FFF2-40B4-BE49-F238E27FC236}">
                    <a16:creationId xmlns:a16="http://schemas.microsoft.com/office/drawing/2014/main" id="{424D4039-A496-4879-96EF-DCB965E447B0}"/>
                  </a:ext>
                </a:extLst>
              </p:cNvPr>
              <p:cNvSpPr/>
              <p:nvPr/>
            </p:nvSpPr>
            <p:spPr>
              <a:xfrm>
                <a:off x="10447868" y="891825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161" name="图形">
                <a:extLst>
                  <a:ext uri="{FF2B5EF4-FFF2-40B4-BE49-F238E27FC236}">
                    <a16:creationId xmlns:a16="http://schemas.microsoft.com/office/drawing/2014/main" id="{0D9971BE-E0E7-437A-9881-5C8BA908D401}"/>
                  </a:ext>
                </a:extLst>
              </p:cNvPr>
              <p:cNvSpPr/>
              <p:nvPr/>
            </p:nvSpPr>
            <p:spPr>
              <a:xfrm>
                <a:off x="9685868" y="1066805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162" name="图形">
                <a:extLst>
                  <a:ext uri="{FF2B5EF4-FFF2-40B4-BE49-F238E27FC236}">
                    <a16:creationId xmlns:a16="http://schemas.microsoft.com/office/drawing/2014/main" id="{F6CA2E92-FF4B-467B-9A45-805CEC0062EB}"/>
                  </a:ext>
                </a:extLst>
              </p:cNvPr>
              <p:cNvSpPr/>
              <p:nvPr/>
            </p:nvSpPr>
            <p:spPr>
              <a:xfrm>
                <a:off x="9838268" y="1066805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163" name="图形">
                <a:extLst>
                  <a:ext uri="{FF2B5EF4-FFF2-40B4-BE49-F238E27FC236}">
                    <a16:creationId xmlns:a16="http://schemas.microsoft.com/office/drawing/2014/main" id="{0351F59A-9C9A-4B67-B5CA-0368F43B4AE7}"/>
                  </a:ext>
                </a:extLst>
              </p:cNvPr>
              <p:cNvSpPr/>
              <p:nvPr/>
            </p:nvSpPr>
            <p:spPr>
              <a:xfrm>
                <a:off x="9990668" y="1066805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164" name="图形">
                <a:extLst>
                  <a:ext uri="{FF2B5EF4-FFF2-40B4-BE49-F238E27FC236}">
                    <a16:creationId xmlns:a16="http://schemas.microsoft.com/office/drawing/2014/main" id="{E798E03A-69AF-4699-ADF3-6D92442E6EA4}"/>
                  </a:ext>
                </a:extLst>
              </p:cNvPr>
              <p:cNvSpPr/>
              <p:nvPr/>
            </p:nvSpPr>
            <p:spPr>
              <a:xfrm>
                <a:off x="10143068" y="1066805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165" name="图形">
                <a:extLst>
                  <a:ext uri="{FF2B5EF4-FFF2-40B4-BE49-F238E27FC236}">
                    <a16:creationId xmlns:a16="http://schemas.microsoft.com/office/drawing/2014/main" id="{D36E06FC-32E9-46AD-A3B0-8AA96C04A325}"/>
                  </a:ext>
                </a:extLst>
              </p:cNvPr>
              <p:cNvSpPr/>
              <p:nvPr/>
            </p:nvSpPr>
            <p:spPr>
              <a:xfrm>
                <a:off x="10295468" y="1066805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  <p:sp>
            <p:nvSpPr>
              <p:cNvPr id="166" name="图形">
                <a:extLst>
                  <a:ext uri="{FF2B5EF4-FFF2-40B4-BE49-F238E27FC236}">
                    <a16:creationId xmlns:a16="http://schemas.microsoft.com/office/drawing/2014/main" id="{53A84816-1B29-4A97-8F48-BB04BC1D9D6C}"/>
                  </a:ext>
                </a:extLst>
              </p:cNvPr>
              <p:cNvSpPr/>
              <p:nvPr/>
            </p:nvSpPr>
            <p:spPr>
              <a:xfrm>
                <a:off x="10447868" y="1066805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58号-创中黑" panose="00000500000000000000" charset="-122"/>
                  <a:ea typeface="字魂58号-创中黑" panose="00000500000000000000" charset="-122"/>
                  <a:cs typeface="字魂58号-创中黑" panose="00000500000000000000" charset="-122"/>
                </a:endParaRPr>
              </a:p>
            </p:txBody>
          </p:sp>
        </p:grpSp>
        <p:sp>
          <p:nvSpPr>
            <p:cNvPr id="135" name="椭圆 34">
              <a:extLst>
                <a:ext uri="{FF2B5EF4-FFF2-40B4-BE49-F238E27FC236}">
                  <a16:creationId xmlns:a16="http://schemas.microsoft.com/office/drawing/2014/main" id="{34CDD2F4-BFA1-435A-8157-A401CC042B9A}"/>
                </a:ext>
              </a:extLst>
            </p:cNvPr>
            <p:cNvSpPr/>
            <p:nvPr/>
          </p:nvSpPr>
          <p:spPr>
            <a:xfrm>
              <a:off x="15299" y="2312"/>
              <a:ext cx="339" cy="339"/>
            </a:xfrm>
            <a:prstGeom prst="ellipse">
              <a:avLst/>
            </a:prstGeom>
            <a:noFill/>
            <a:ln>
              <a:solidFill>
                <a:srgbClr val="AFD0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字魂58号-创中黑" panose="00000500000000000000" charset="-122"/>
              </a:endParaRPr>
            </a:p>
          </p:txBody>
        </p:sp>
        <p:sp>
          <p:nvSpPr>
            <p:cNvPr id="136" name="椭圆 35">
              <a:extLst>
                <a:ext uri="{FF2B5EF4-FFF2-40B4-BE49-F238E27FC236}">
                  <a16:creationId xmlns:a16="http://schemas.microsoft.com/office/drawing/2014/main" id="{3601CAD4-927D-485F-ABAE-B318C2DB8A28}"/>
                </a:ext>
              </a:extLst>
            </p:cNvPr>
            <p:cNvSpPr/>
            <p:nvPr/>
          </p:nvSpPr>
          <p:spPr>
            <a:xfrm>
              <a:off x="2020" y="8352"/>
              <a:ext cx="339" cy="339"/>
            </a:xfrm>
            <a:prstGeom prst="ellipse">
              <a:avLst/>
            </a:prstGeom>
            <a:noFill/>
            <a:ln>
              <a:solidFill>
                <a:srgbClr val="E8B2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字魂58号-创中黑" panose="00000500000000000000" charset="-122"/>
              </a:endParaRPr>
            </a:p>
          </p:txBody>
        </p:sp>
        <p:sp>
          <p:nvSpPr>
            <p:cNvPr id="137" name="椭圆 36">
              <a:extLst>
                <a:ext uri="{FF2B5EF4-FFF2-40B4-BE49-F238E27FC236}">
                  <a16:creationId xmlns:a16="http://schemas.microsoft.com/office/drawing/2014/main" id="{062D959F-CC08-4321-8A3C-C59C45D1ED4A}"/>
                </a:ext>
              </a:extLst>
            </p:cNvPr>
            <p:cNvSpPr/>
            <p:nvPr/>
          </p:nvSpPr>
          <p:spPr>
            <a:xfrm>
              <a:off x="-579" y="4339"/>
              <a:ext cx="998" cy="998"/>
            </a:xfrm>
            <a:prstGeom prst="ellipse">
              <a:avLst/>
            </a:prstGeom>
            <a:noFill/>
            <a:ln>
              <a:solidFill>
                <a:srgbClr val="AFD0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字魂58号-创中黑" panose="00000500000000000000" charset="-122"/>
              </a:endParaRPr>
            </a:p>
          </p:txBody>
        </p:sp>
        <p:sp>
          <p:nvSpPr>
            <p:cNvPr id="138" name="椭圆 37">
              <a:extLst>
                <a:ext uri="{FF2B5EF4-FFF2-40B4-BE49-F238E27FC236}">
                  <a16:creationId xmlns:a16="http://schemas.microsoft.com/office/drawing/2014/main" id="{F5F25DD0-5C4E-443F-98FC-F9DA163238F6}"/>
                </a:ext>
              </a:extLst>
            </p:cNvPr>
            <p:cNvSpPr/>
            <p:nvPr/>
          </p:nvSpPr>
          <p:spPr>
            <a:xfrm>
              <a:off x="12961" y="-421"/>
              <a:ext cx="998" cy="998"/>
            </a:xfrm>
            <a:prstGeom prst="ellipse">
              <a:avLst/>
            </a:prstGeom>
            <a:noFill/>
            <a:ln>
              <a:solidFill>
                <a:srgbClr val="AFD0D2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FD0D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字魂58号-创中黑" panose="00000500000000000000" charset="-122"/>
              </a:endParaRPr>
            </a:p>
          </p:txBody>
        </p:sp>
        <p:sp>
          <p:nvSpPr>
            <p:cNvPr id="139" name="椭圆 9">
              <a:extLst>
                <a:ext uri="{FF2B5EF4-FFF2-40B4-BE49-F238E27FC236}">
                  <a16:creationId xmlns:a16="http://schemas.microsoft.com/office/drawing/2014/main" id="{561F0AC5-BAA5-4E68-B56B-2080451475C5}"/>
                </a:ext>
              </a:extLst>
            </p:cNvPr>
            <p:cNvSpPr/>
            <p:nvPr/>
          </p:nvSpPr>
          <p:spPr>
            <a:xfrm rot="17640000" flipH="1" flipV="1">
              <a:off x="-1000" y="8638"/>
              <a:ext cx="3108" cy="3108"/>
            </a:xfrm>
            <a:prstGeom prst="ellipse">
              <a:avLst/>
            </a:prstGeom>
            <a:gradFill>
              <a:gsLst>
                <a:gs pos="0">
                  <a:srgbClr val="AFD0D2"/>
                </a:gs>
                <a:gs pos="81000">
                  <a:schemeClr val="bg1">
                    <a:alpha val="0"/>
                  </a:schemeClr>
                </a:gs>
              </a:gsLst>
              <a:lin ang="2700000" scaled="0"/>
            </a:gradFill>
            <a:ln>
              <a:noFill/>
            </a:ln>
            <a:effectLst>
              <a:outerShdw blurRad="1270000" dist="38100" dir="5400000" algn="t" rotWithShape="0">
                <a:srgbClr val="AFD0D2">
                  <a:alpha val="7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字魂58号-创中黑" panose="00000500000000000000" charset="-122"/>
              </a:endParaRPr>
            </a:p>
          </p:txBody>
        </p:sp>
        <p:sp>
          <p:nvSpPr>
            <p:cNvPr id="140" name="椭圆 3">
              <a:extLst>
                <a:ext uri="{FF2B5EF4-FFF2-40B4-BE49-F238E27FC236}">
                  <a16:creationId xmlns:a16="http://schemas.microsoft.com/office/drawing/2014/main" id="{C0F42E14-EB4E-4D5F-8FAE-F1D785C53C22}"/>
                </a:ext>
              </a:extLst>
            </p:cNvPr>
            <p:cNvSpPr/>
            <p:nvPr/>
          </p:nvSpPr>
          <p:spPr>
            <a:xfrm rot="5400000" flipV="1">
              <a:off x="9097" y="9120"/>
              <a:ext cx="8101" cy="8101"/>
            </a:xfrm>
            <a:prstGeom prst="ellipse">
              <a:avLst/>
            </a:prstGeom>
            <a:gradFill>
              <a:gsLst>
                <a:gs pos="100000">
                  <a:srgbClr val="AFB6C9"/>
                </a:gs>
                <a:gs pos="0">
                  <a:schemeClr val="bg1">
                    <a:alpha val="0"/>
                  </a:schemeClr>
                </a:gs>
              </a:gsLst>
              <a:lin ang="10800000" scaled="0"/>
            </a:gradFill>
            <a:ln>
              <a:noFill/>
            </a:ln>
            <a:effectLst>
              <a:outerShdw blurRad="1270000" dist="38100" dir="5400000" algn="t" rotWithShape="0">
                <a:srgbClr val="AFB6C9">
                  <a:alpha val="7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字魂58号-创中黑" panose="00000500000000000000" charset="-122"/>
              </a:endParaRPr>
            </a:p>
          </p:txBody>
        </p:sp>
        <p:sp>
          <p:nvSpPr>
            <p:cNvPr id="141" name="任意多边形: 形状 55">
              <a:extLst>
                <a:ext uri="{FF2B5EF4-FFF2-40B4-BE49-F238E27FC236}">
                  <a16:creationId xmlns:a16="http://schemas.microsoft.com/office/drawing/2014/main" id="{ECCA990D-BA0B-4AC0-A09E-F2B5A0C118AA}"/>
                </a:ext>
              </a:extLst>
            </p:cNvPr>
            <p:cNvSpPr/>
            <p:nvPr/>
          </p:nvSpPr>
          <p:spPr>
            <a:xfrm rot="10800000">
              <a:off x="2606" y="8352"/>
              <a:ext cx="2065" cy="366"/>
            </a:xfrm>
            <a:custGeom>
              <a:avLst/>
              <a:gdLst>
                <a:gd name="connsiteX0" fmla="*/ 131114 w 2618361"/>
                <a:gd name="connsiteY0" fmla="*/ 50789 h 594771"/>
                <a:gd name="connsiteX1" fmla="*/ 237451 w 2618361"/>
                <a:gd name="connsiteY1" fmla="*/ 6042 h 594771"/>
                <a:gd name="connsiteX2" fmla="*/ 282685 w 2618361"/>
                <a:gd name="connsiteY2" fmla="*/ 1482 h 594771"/>
                <a:gd name="connsiteX3" fmla="*/ 282685 w 2618361"/>
                <a:gd name="connsiteY3" fmla="*/ 1 h 594771"/>
                <a:gd name="connsiteX4" fmla="*/ 297379 w 2618361"/>
                <a:gd name="connsiteY4" fmla="*/ 0 h 594771"/>
                <a:gd name="connsiteX5" fmla="*/ 297385 w 2618361"/>
                <a:gd name="connsiteY5" fmla="*/ 0 h 594771"/>
                <a:gd name="connsiteX6" fmla="*/ 297390 w 2618361"/>
                <a:gd name="connsiteY6" fmla="*/ 1 h 594771"/>
                <a:gd name="connsiteX7" fmla="*/ 2618361 w 2618361"/>
                <a:gd name="connsiteY7" fmla="*/ 1 h 594771"/>
                <a:gd name="connsiteX8" fmla="*/ 2618360 w 2618361"/>
                <a:gd name="connsiteY8" fmla="*/ 594771 h 594771"/>
                <a:gd name="connsiteX9" fmla="*/ 282684 w 2618361"/>
                <a:gd name="connsiteY9" fmla="*/ 594771 h 594771"/>
                <a:gd name="connsiteX10" fmla="*/ 282684 w 2618361"/>
                <a:gd name="connsiteY10" fmla="*/ 593288 h 594771"/>
                <a:gd name="connsiteX11" fmla="*/ 237452 w 2618361"/>
                <a:gd name="connsiteY11" fmla="*/ 588728 h 594771"/>
                <a:gd name="connsiteX12" fmla="*/ 0 w 2618361"/>
                <a:gd name="connsiteY12" fmla="*/ 297385 h 594771"/>
                <a:gd name="connsiteX13" fmla="*/ 131114 w 2618361"/>
                <a:gd name="connsiteY13" fmla="*/ 50789 h 594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18361" h="594771">
                  <a:moveTo>
                    <a:pt x="131114" y="50789"/>
                  </a:moveTo>
                  <a:cubicBezTo>
                    <a:pt x="162756" y="29411"/>
                    <a:pt x="198734" y="13965"/>
                    <a:pt x="237451" y="6042"/>
                  </a:cubicBezTo>
                  <a:lnTo>
                    <a:pt x="282685" y="1482"/>
                  </a:lnTo>
                  <a:lnTo>
                    <a:pt x="282685" y="1"/>
                  </a:lnTo>
                  <a:lnTo>
                    <a:pt x="297379" y="0"/>
                  </a:lnTo>
                  <a:lnTo>
                    <a:pt x="297385" y="0"/>
                  </a:lnTo>
                  <a:lnTo>
                    <a:pt x="297390" y="1"/>
                  </a:lnTo>
                  <a:lnTo>
                    <a:pt x="2618361" y="1"/>
                  </a:lnTo>
                  <a:lnTo>
                    <a:pt x="2618360" y="594771"/>
                  </a:lnTo>
                  <a:lnTo>
                    <a:pt x="282684" y="594771"/>
                  </a:lnTo>
                  <a:lnTo>
                    <a:pt x="282684" y="593288"/>
                  </a:lnTo>
                  <a:lnTo>
                    <a:pt x="237452" y="588728"/>
                  </a:lnTo>
                  <a:cubicBezTo>
                    <a:pt x="101938" y="560998"/>
                    <a:pt x="0" y="441096"/>
                    <a:pt x="0" y="297385"/>
                  </a:cubicBezTo>
                  <a:cubicBezTo>
                    <a:pt x="0" y="194735"/>
                    <a:pt x="52009" y="104231"/>
                    <a:pt x="131114" y="50789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AFD0D2"/>
                </a:gs>
                <a:gs pos="0">
                  <a:schemeClr val="bg1">
                    <a:alpha val="0"/>
                  </a:schemeClr>
                </a:gs>
              </a:gsLst>
              <a:lin ang="10800000" scaled="0"/>
            </a:gradFill>
            <a:ln>
              <a:noFill/>
            </a:ln>
            <a:effectLst>
              <a:outerShdw blurRad="1270000" dist="38100" dir="5400000" algn="t" rotWithShape="0">
                <a:srgbClr val="E8B2CC">
                  <a:alpha val="7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字魂58号-创中黑" panose="00000500000000000000" charset="-122"/>
                <a:ea typeface="字魂58号-创中黑" panose="00000500000000000000" charset="-122"/>
                <a:cs typeface="字魂58号-创中黑" panose="00000500000000000000" charset="-122"/>
              </a:endParaRPr>
            </a:p>
          </p:txBody>
        </p:sp>
        <p:sp>
          <p:nvSpPr>
            <p:cNvPr id="142" name="任意多边形: 形状 55">
              <a:extLst>
                <a:ext uri="{FF2B5EF4-FFF2-40B4-BE49-F238E27FC236}">
                  <a16:creationId xmlns:a16="http://schemas.microsoft.com/office/drawing/2014/main" id="{8C0198FA-9591-4AA4-A8E5-5B94A5AD83A5}"/>
                </a:ext>
              </a:extLst>
            </p:cNvPr>
            <p:cNvSpPr/>
            <p:nvPr/>
          </p:nvSpPr>
          <p:spPr>
            <a:xfrm rot="10800000">
              <a:off x="13959" y="2407"/>
              <a:ext cx="846" cy="150"/>
            </a:xfrm>
            <a:custGeom>
              <a:avLst/>
              <a:gdLst>
                <a:gd name="connsiteX0" fmla="*/ 131114 w 2618361"/>
                <a:gd name="connsiteY0" fmla="*/ 50789 h 594771"/>
                <a:gd name="connsiteX1" fmla="*/ 237451 w 2618361"/>
                <a:gd name="connsiteY1" fmla="*/ 6042 h 594771"/>
                <a:gd name="connsiteX2" fmla="*/ 282685 w 2618361"/>
                <a:gd name="connsiteY2" fmla="*/ 1482 h 594771"/>
                <a:gd name="connsiteX3" fmla="*/ 282685 w 2618361"/>
                <a:gd name="connsiteY3" fmla="*/ 1 h 594771"/>
                <a:gd name="connsiteX4" fmla="*/ 297379 w 2618361"/>
                <a:gd name="connsiteY4" fmla="*/ 0 h 594771"/>
                <a:gd name="connsiteX5" fmla="*/ 297385 w 2618361"/>
                <a:gd name="connsiteY5" fmla="*/ 0 h 594771"/>
                <a:gd name="connsiteX6" fmla="*/ 297390 w 2618361"/>
                <a:gd name="connsiteY6" fmla="*/ 1 h 594771"/>
                <a:gd name="connsiteX7" fmla="*/ 2618361 w 2618361"/>
                <a:gd name="connsiteY7" fmla="*/ 1 h 594771"/>
                <a:gd name="connsiteX8" fmla="*/ 2618360 w 2618361"/>
                <a:gd name="connsiteY8" fmla="*/ 594771 h 594771"/>
                <a:gd name="connsiteX9" fmla="*/ 282684 w 2618361"/>
                <a:gd name="connsiteY9" fmla="*/ 594771 h 594771"/>
                <a:gd name="connsiteX10" fmla="*/ 282684 w 2618361"/>
                <a:gd name="connsiteY10" fmla="*/ 593288 h 594771"/>
                <a:gd name="connsiteX11" fmla="*/ 237452 w 2618361"/>
                <a:gd name="connsiteY11" fmla="*/ 588728 h 594771"/>
                <a:gd name="connsiteX12" fmla="*/ 0 w 2618361"/>
                <a:gd name="connsiteY12" fmla="*/ 297385 h 594771"/>
                <a:gd name="connsiteX13" fmla="*/ 131114 w 2618361"/>
                <a:gd name="connsiteY13" fmla="*/ 50789 h 594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18361" h="594771">
                  <a:moveTo>
                    <a:pt x="131114" y="50789"/>
                  </a:moveTo>
                  <a:cubicBezTo>
                    <a:pt x="162756" y="29411"/>
                    <a:pt x="198734" y="13965"/>
                    <a:pt x="237451" y="6042"/>
                  </a:cubicBezTo>
                  <a:lnTo>
                    <a:pt x="282685" y="1482"/>
                  </a:lnTo>
                  <a:lnTo>
                    <a:pt x="282685" y="1"/>
                  </a:lnTo>
                  <a:lnTo>
                    <a:pt x="297379" y="0"/>
                  </a:lnTo>
                  <a:lnTo>
                    <a:pt x="297385" y="0"/>
                  </a:lnTo>
                  <a:lnTo>
                    <a:pt x="297390" y="1"/>
                  </a:lnTo>
                  <a:lnTo>
                    <a:pt x="2618361" y="1"/>
                  </a:lnTo>
                  <a:lnTo>
                    <a:pt x="2618360" y="594771"/>
                  </a:lnTo>
                  <a:lnTo>
                    <a:pt x="282684" y="594771"/>
                  </a:lnTo>
                  <a:lnTo>
                    <a:pt x="282684" y="593288"/>
                  </a:lnTo>
                  <a:lnTo>
                    <a:pt x="237452" y="588728"/>
                  </a:lnTo>
                  <a:cubicBezTo>
                    <a:pt x="101938" y="560998"/>
                    <a:pt x="0" y="441096"/>
                    <a:pt x="0" y="297385"/>
                  </a:cubicBezTo>
                  <a:cubicBezTo>
                    <a:pt x="0" y="194735"/>
                    <a:pt x="52009" y="104231"/>
                    <a:pt x="131114" y="50789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E8B2CC"/>
                </a:gs>
                <a:gs pos="0">
                  <a:schemeClr val="bg1">
                    <a:alpha val="0"/>
                  </a:schemeClr>
                </a:gs>
              </a:gsLst>
              <a:lin ang="10800000" scaled="0"/>
            </a:gradFill>
            <a:ln>
              <a:noFill/>
            </a:ln>
            <a:effectLst>
              <a:outerShdw blurRad="1270000" dist="38100" dir="5400000" algn="t" rotWithShape="0">
                <a:srgbClr val="E8B2CC">
                  <a:alpha val="7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字魂58号-创中黑" panose="00000500000000000000" charset="-122"/>
                <a:ea typeface="字魂58号-创中黑" panose="00000500000000000000" charset="-122"/>
                <a:cs typeface="字魂58号-创中黑" panose="00000500000000000000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6355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2000"/>
    </mc:Choice>
    <mc:Fallback>
      <p:transition advTm="200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第一PPT，www.1ppt.com">
  <a:themeElements>
    <a:clrScheme name="自定义 677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E8B2CC"/>
      </a:accent1>
      <a:accent2>
        <a:srgbClr val="AFD0D2"/>
      </a:accent2>
      <a:accent3>
        <a:srgbClr val="E8B2CC"/>
      </a:accent3>
      <a:accent4>
        <a:srgbClr val="AFD0D2"/>
      </a:accent4>
      <a:accent5>
        <a:srgbClr val="E8B2CC"/>
      </a:accent5>
      <a:accent6>
        <a:srgbClr val="AFD0D2"/>
      </a:accent6>
      <a:hlink>
        <a:srgbClr val="E8B2CC"/>
      </a:hlink>
      <a:folHlink>
        <a:srgbClr val="AFD0D2"/>
      </a:folHlink>
    </a:clrScheme>
    <a:fontScheme name="自定义 9">
      <a:majorFont>
        <a:latin typeface="字魂58号-创中黑"/>
        <a:ea typeface="字魂58号-创中黑"/>
        <a:cs typeface=""/>
      </a:majorFont>
      <a:minorFont>
        <a:latin typeface="字魂58号-创中黑"/>
        <a:ea typeface="字魂58号-创中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字魂58号-创中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字魂58号-创中黑"/>
        <a:ea typeface=""/>
        <a:cs typeface=""/>
        <a:font script="Jpan" typeface="ＭＳ Ｐゴシック"/>
        <a:font script="Hang" typeface="맑은 고딕"/>
        <a:font script="Hans" typeface="字魂58号-创中黑"/>
        <a:font script="Hant" typeface="新細明體"/>
        <a:font script="Arab" typeface="字魂58号-创中黑"/>
        <a:font script="Hebr" typeface="字魂58号-创中黑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字魂58号-创中黑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字魂58号-创中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字魂58号-创中黑"/>
        <a:ea typeface=""/>
        <a:cs typeface=""/>
        <a:font script="Jpan" typeface="ＭＳ Ｐゴシック"/>
        <a:font script="Hang" typeface="맑은 고딕"/>
        <a:font script="Hans" typeface="字魂58号-创中黑"/>
        <a:font script="Hant" typeface="新細明體"/>
        <a:font script="Arab" typeface="字魂58号-创中黑"/>
        <a:font script="Hebr" typeface="字魂58号-创中黑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字魂58号-创中黑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292</Words>
  <Application>Microsoft Office PowerPoint</Application>
  <PresentationFormat>寬螢幕</PresentationFormat>
  <Paragraphs>50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6</vt:i4>
      </vt:variant>
    </vt:vector>
  </HeadingPairs>
  <TitlesOfParts>
    <vt:vector size="20" baseType="lpstr">
      <vt:lpstr>Microsoft JhengHei UI</vt:lpstr>
      <vt:lpstr>微软雅黑</vt:lpstr>
      <vt:lpstr>字魂58号-创中黑</vt:lpstr>
      <vt:lpstr>思源黑体 CN Bold</vt:lpstr>
      <vt:lpstr>思源黑体 CN Medium</vt:lpstr>
      <vt:lpstr>思源黑体 CN Normal</vt:lpstr>
      <vt:lpstr>華康中圓體</vt:lpstr>
      <vt:lpstr>Arial</vt:lpstr>
      <vt:lpstr>Bahnschrift SemiBold SemiConden</vt:lpstr>
      <vt:lpstr>Bahnschrift SemiCondensed</vt:lpstr>
      <vt:lpstr>Calibri</vt:lpstr>
      <vt:lpstr>Wingdings</vt:lpstr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keywords/>
  <dc:description/>
  <cp:lastModifiedBy>德龍 蔡</cp:lastModifiedBy>
  <cp:revision>388</cp:revision>
  <dcterms:created xsi:type="dcterms:W3CDTF">2019-06-19T02:08:00Z</dcterms:created>
  <dcterms:modified xsi:type="dcterms:W3CDTF">2023-01-27T11:08:46Z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2052-11.1.0.11372</vt:lpwstr>
  </property>
  <property fmtid="{D5CDD505-2E9C-101B-9397-08002B2CF9AE}" pid="3" name="KSOSaveFontToCloudKey">
    <vt:lpwstr>212913176_cloud</vt:lpwstr>
  </property>
  <property fmtid="{D5CDD505-2E9C-101B-9397-08002B2CF9AE}" pid="4" name="ICV">
    <vt:lpwstr>34A87A8623BA4D7C8FEEAA3B5DA9FDE1</vt:lpwstr>
  </property>
</Properties>
</file>