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2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2AB1F-2B1B-4F92-9394-91F938AEA13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AB993-8FDC-462E-BD6D-848EF6AB1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03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B993-8FDC-462E-BD6D-848EF6AB1CD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36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18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22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5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32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5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5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9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5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5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9815-B612-476B-9E42-BD82F00CB08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CE84-58C7-432C-BE4E-99653D348D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85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Python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爬蟲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7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518"/>
            <a:ext cx="5118087" cy="504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1556792"/>
            <a:ext cx="328457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04122" y="980728"/>
            <a:ext cx="4959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網路部分資訊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580111" y="980728"/>
            <a:ext cx="328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執行結果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8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524427" cy="61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6948264" y="5889466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41786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66" y="692696"/>
            <a:ext cx="3459506" cy="583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78053"/>
            <a:ext cx="4752528" cy="5893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395536" y="11663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網路部分資訊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268674" y="9666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執行結果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0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8064896" cy="634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6497488" y="5661248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28450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5859166" cy="540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96752"/>
            <a:ext cx="2594101" cy="543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323528" y="69269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網路部分資訊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247022" y="692696"/>
            <a:ext cx="258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執行結果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38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136904" cy="659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660232" y="5805264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3895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4603952" cy="503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51" y="2708920"/>
            <a:ext cx="3987349" cy="355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00093" y="69269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網路部分資訊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156651" y="2204864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執行結果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59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20"/>
          <p:cNvSpPr txBox="1">
            <a:spLocks/>
          </p:cNvSpPr>
          <p:nvPr/>
        </p:nvSpPr>
        <p:spPr>
          <a:xfrm>
            <a:off x="611560" y="272209"/>
            <a:ext cx="814017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程式碼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56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22" y="1600200"/>
            <a:ext cx="80241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1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671242"/>
            <a:ext cx="4608513" cy="585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65" y="692696"/>
            <a:ext cx="3506474" cy="583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395536" y="11663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網路部分資訊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360965" y="11663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執行結果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8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7" b="13647"/>
          <a:stretch>
            <a:fillRect/>
          </a:stretch>
        </p:blipFill>
        <p:spPr bwMode="auto">
          <a:xfrm>
            <a:off x="683568" y="1196752"/>
            <a:ext cx="79208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標題 20"/>
          <p:cNvSpPr txBox="1">
            <a:spLocks/>
          </p:cNvSpPr>
          <p:nvPr/>
        </p:nvSpPr>
        <p:spPr>
          <a:xfrm>
            <a:off x="683568" y="272209"/>
            <a:ext cx="806816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zh-TW" altLang="en-US" sz="4000" b="1" dirty="0" smtClean="0">
                <a:latin typeface="微軟正黑體" pitchFamily="34" charset="-120"/>
                <a:ea typeface="微軟正黑體" pitchFamily="34" charset="-120"/>
              </a:rPr>
              <a:t>程式碼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8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438</TotalTime>
  <Words>33</Words>
  <Application>Microsoft Office PowerPoint</Application>
  <PresentationFormat>如螢幕大小 (4:3)</PresentationFormat>
  <Paragraphs>17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Python 爬蟲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zxc884162@gmail.com</dc:creator>
  <cp:lastModifiedBy>zxc884162@gmail.com</cp:lastModifiedBy>
  <cp:revision>20</cp:revision>
  <dcterms:created xsi:type="dcterms:W3CDTF">2020-10-21T16:57:21Z</dcterms:created>
  <dcterms:modified xsi:type="dcterms:W3CDTF">2020-10-22T08:31:09Z</dcterms:modified>
</cp:coreProperties>
</file>