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AC086-49EF-4B1F-ADFF-84330577D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647E6-B1EF-4CD1-9A5C-8E48BFE30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A8822-85F8-47A2-9753-C8A10436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4C2-5A0D-464C-AED7-6F36F844749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4DC97-FD49-4152-83F8-E0B32BD5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8CBDC-7F1C-4493-ABA4-623D6244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7FB-E151-4955-826D-A113DCE9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3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04E7C-61AB-41E6-A674-E3E53F0E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E1E3FB-DDC7-4BBB-97E1-508E31E71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AE59C-FCDF-4C57-AD3D-DC591025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4C2-5A0D-464C-AED7-6F36F844749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10BA7-0CE6-4DE9-AC37-5880FCE1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AB434-576F-4ACA-9931-66A8A2D5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7FB-E151-4955-826D-A113DCE9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30EBB-DCD5-4F00-88BE-E07ADA19E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5B5348-1A13-4CEF-97C8-016068D5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4AF51-5022-4E52-98E5-642D7281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4C2-5A0D-464C-AED7-6F36F844749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43FDE-C7E5-40DF-A5E5-84D381C0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B8333-57F5-43AC-9774-E9783118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7FB-E151-4955-826D-A113DCE9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1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3370B-92A1-48FE-A94C-CF7CCD5B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2A169-B1DA-4B39-956F-2F924B03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F5DE1-1BDD-47CE-AECD-742EC0BE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4C2-5A0D-464C-AED7-6F36F844749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3F477-425F-4530-8F74-2163CCA5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B19B8-6594-4D41-B115-E3877CA9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7FB-E151-4955-826D-A113DCE9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8B494-6136-43C9-955F-73ABC8B2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6D00F-AB4D-4CA2-BC76-8A413FC2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3BC08-6629-43E2-949F-0199EEEF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4C2-5A0D-464C-AED7-6F36F844749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3B133-2C0E-4128-8630-A25BA003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20491-2F4D-4AC6-8E92-35BD3461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7FB-E151-4955-826D-A113DCE9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6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86E1D-AFEA-4E44-9EA3-D726B299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F5638-73B7-4C75-BCF3-A43E4165E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CFAEB-F23D-4866-80FC-BDC96A36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ABD0B-F0F3-44A0-8629-3F8F33B1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4C2-5A0D-464C-AED7-6F36F844749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43E66-DF66-4AF4-B472-9B39AAC1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23775-0CB5-4E1B-AC7D-47FC98FE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7FB-E151-4955-826D-A113DCE9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5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D4069-2510-4134-B115-F614AB09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17FA2-BEF3-4591-936F-8177C020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1AE447-E094-407C-8CD7-830C1F47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FBE382-AC6E-4AF1-9A81-EE0633DBE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D2E0D6-53B6-4A4F-9CE7-A11869889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4BCF01-CD4E-453F-AE90-3995C5C9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4C2-5A0D-464C-AED7-6F36F844749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22E22E-D52C-4C11-8BE1-64C5F869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C83877-FC2A-47AF-93C8-103010EB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7FB-E151-4955-826D-A113DCE9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3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10F6-9D1C-4108-B94E-DBC5807A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FB8F9D-49C4-4E26-84D9-3617A32D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4C2-5A0D-464C-AED7-6F36F844749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F20A0B-40F5-4757-BFF1-34934A58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27ADA7-ABA0-41C6-A856-BE60E6F9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7FB-E151-4955-826D-A113DCE9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8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E9755E-3B23-43FD-98E1-2E288DCA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4C2-5A0D-464C-AED7-6F36F844749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D9A8A-1796-4AA1-BFB9-AF0B620D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2347D-9C53-4A82-A8EC-20A140EE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7FB-E151-4955-826D-A113DCE9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3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0CC47-C75C-4CF6-813D-CD79B53F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F7F4F-222B-463F-88ED-BE1025B1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0A59F-498F-413B-8B18-18EA20C8E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320F84-5EC5-43A1-8964-4CD21546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4C2-5A0D-464C-AED7-6F36F844749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4CFBC-B25F-4A9B-BF57-624319DD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23B60-AB3C-42BD-9CFB-C1748093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7FB-E151-4955-826D-A113DCE9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D5A4-E700-4FE9-9760-EA1EE45F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3E77B4-22C6-4E85-B845-A018A2253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2A110-8739-466B-8E8D-0444CAAB7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C152E-7A12-424D-8E6F-4C6CFF0F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4C2-5A0D-464C-AED7-6F36F844749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401D6-36FA-4228-B7AC-EBAA171D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3A2CE-AB9E-4182-8844-1538C0F0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47FB-E151-4955-826D-A113DCE9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3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040817-CF0B-4970-8063-67D5ECDB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E730B-2FBE-4AD6-B177-2A7B5BCA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1BEF3-FBA3-49AC-A367-7AF3982F4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74C2-5A0D-464C-AED7-6F36F844749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66194-0357-433B-B386-C38D4366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92524-24F2-474C-8DAE-626FE2BC8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47FB-E151-4955-826D-A113DCE9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77796A-6399-460E-B97A-D198FA60DE9E}"/>
              </a:ext>
            </a:extLst>
          </p:cNvPr>
          <p:cNvSpPr/>
          <p:nvPr/>
        </p:nvSpPr>
        <p:spPr>
          <a:xfrm>
            <a:off x="2363943" y="1407781"/>
            <a:ext cx="1955394" cy="6135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几何数据输入</a:t>
            </a:r>
            <a:endParaRPr lang="en-US" altLang="zh-CN" b="1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51AF4B-82FD-49D5-9B5F-59DC2EF9F486}"/>
              </a:ext>
            </a:extLst>
          </p:cNvPr>
          <p:cNvSpPr/>
          <p:nvPr/>
        </p:nvSpPr>
        <p:spPr>
          <a:xfrm>
            <a:off x="2363943" y="2550739"/>
            <a:ext cx="1955394" cy="61352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顶点着色器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F755B2D-73C7-4F33-A3EE-9F6F1D4FEB67}"/>
              </a:ext>
            </a:extLst>
          </p:cNvPr>
          <p:cNvSpPr/>
          <p:nvPr/>
        </p:nvSpPr>
        <p:spPr>
          <a:xfrm>
            <a:off x="5118303" y="3693695"/>
            <a:ext cx="1955394" cy="61352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片段着色器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442F72-A9DE-433D-8B5D-D981C416BB8E}"/>
              </a:ext>
            </a:extLst>
          </p:cNvPr>
          <p:cNvSpPr/>
          <p:nvPr/>
        </p:nvSpPr>
        <p:spPr>
          <a:xfrm>
            <a:off x="2363943" y="3693738"/>
            <a:ext cx="1955394" cy="6135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光栅化</a:t>
            </a:r>
            <a:endParaRPr lang="en-US" altLang="zh-CN" b="1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DD9A36B-330C-4D28-A3EA-C7DCBD070B4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341640" y="2021304"/>
            <a:ext cx="0" cy="529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F18846F-E58B-41A6-9E7D-738983DF1E90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41640" y="3164262"/>
            <a:ext cx="0" cy="5294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1609A7F-D5CA-4DA9-A0C8-2CEC3BA7429B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4319337" y="4000457"/>
            <a:ext cx="798966" cy="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A26CFC9-9E0A-450B-B552-9FC6ADE76C32}"/>
              </a:ext>
            </a:extLst>
          </p:cNvPr>
          <p:cNvCxnSpPr>
            <a:cxnSpLocks/>
            <a:stCxn id="6" idx="0"/>
            <a:endCxn id="20" idx="2"/>
          </p:cNvCxnSpPr>
          <p:nvPr/>
        </p:nvCxnSpPr>
        <p:spPr>
          <a:xfrm flipV="1">
            <a:off x="6096000" y="3164261"/>
            <a:ext cx="0" cy="5294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0F1C3CC-09C4-482B-8D34-2A7964F8D240}"/>
              </a:ext>
            </a:extLst>
          </p:cNvPr>
          <p:cNvSpPr/>
          <p:nvPr/>
        </p:nvSpPr>
        <p:spPr>
          <a:xfrm>
            <a:off x="5118303" y="2550738"/>
            <a:ext cx="1955394" cy="6135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混合</a:t>
            </a:r>
            <a:endParaRPr lang="en-US" altLang="zh-CN" b="1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982F2DC-5204-4F85-A660-38207B763F95}"/>
              </a:ext>
            </a:extLst>
          </p:cNvPr>
          <p:cNvCxnSpPr>
            <a:cxnSpLocks/>
            <a:stCxn id="20" idx="0"/>
            <a:endCxn id="33" idx="2"/>
          </p:cNvCxnSpPr>
          <p:nvPr/>
        </p:nvCxnSpPr>
        <p:spPr>
          <a:xfrm flipV="1">
            <a:off x="6096000" y="2021304"/>
            <a:ext cx="0" cy="5294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3492BF2-6B04-4C2F-865F-DD1E55FDE028}"/>
              </a:ext>
            </a:extLst>
          </p:cNvPr>
          <p:cNvSpPr/>
          <p:nvPr/>
        </p:nvSpPr>
        <p:spPr>
          <a:xfrm>
            <a:off x="5118303" y="1407781"/>
            <a:ext cx="1955394" cy="6135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绘制完成</a:t>
            </a:r>
            <a:endParaRPr lang="en-US" altLang="zh-CN" b="1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83DC7FA-F29C-40C3-9DEC-3BB4E4ED7EE1}"/>
              </a:ext>
            </a:extLst>
          </p:cNvPr>
          <p:cNvSpPr txBox="1"/>
          <p:nvPr/>
        </p:nvSpPr>
        <p:spPr>
          <a:xfrm>
            <a:off x="1579113" y="21203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原始输入顶点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6D01A85-FE30-4F37-9DF7-B5342DEF33F5}"/>
              </a:ext>
            </a:extLst>
          </p:cNvPr>
          <p:cNvSpPr txBox="1"/>
          <p:nvPr/>
        </p:nvSpPr>
        <p:spPr>
          <a:xfrm>
            <a:off x="1250712" y="320231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“二维”空间顶点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33BBA38-E355-442B-8DB0-9007A9052C12}"/>
              </a:ext>
            </a:extLst>
          </p:cNvPr>
          <p:cNvSpPr txBox="1"/>
          <p:nvPr/>
        </p:nvSpPr>
        <p:spPr>
          <a:xfrm>
            <a:off x="3876281" y="438726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像素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片段数据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8381BB1-7CD7-4DB0-870A-68C1F7041EE4}"/>
              </a:ext>
            </a:extLst>
          </p:cNvPr>
          <p:cNvSpPr txBox="1"/>
          <p:nvPr/>
        </p:nvSpPr>
        <p:spPr>
          <a:xfrm>
            <a:off x="6354679" y="324431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像素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片段颜色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36E1280-542D-4583-BE10-F6B534A3E079}"/>
              </a:ext>
            </a:extLst>
          </p:cNvPr>
          <p:cNvSpPr txBox="1"/>
          <p:nvPr/>
        </p:nvSpPr>
        <p:spPr>
          <a:xfrm>
            <a:off x="6354679" y="2101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最终图像</a:t>
            </a:r>
          </a:p>
        </p:txBody>
      </p:sp>
    </p:spTree>
    <p:extLst>
      <p:ext uri="{BB962C8B-B14F-4D97-AF65-F5344CB8AC3E}">
        <p14:creationId xmlns:p14="http://schemas.microsoft.com/office/powerpoint/2010/main" val="46114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华文仿宋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 紫剑</dc:creator>
  <cp:lastModifiedBy>吕 紫剑</cp:lastModifiedBy>
  <cp:revision>1</cp:revision>
  <dcterms:created xsi:type="dcterms:W3CDTF">2022-01-06T02:46:31Z</dcterms:created>
  <dcterms:modified xsi:type="dcterms:W3CDTF">2022-01-06T03:09:20Z</dcterms:modified>
</cp:coreProperties>
</file>