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28803-9393-43A1-8174-061278A05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DB139-3BD0-4CC9-B5A0-78864C1A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121CF-7DD4-4643-93A9-B44B2672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85E1D-43FE-4513-BFB1-4AE68CA5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42A65-2BD1-4099-8967-38891A05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9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EE92-0C41-4BB8-91BB-E5A11D86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C8A2A-40C2-4755-81BD-0348255EB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11764-A67A-4291-A508-A6E21077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4FE925-8D58-458D-A364-B50DC9CD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D89BE-7E17-45A0-8CC6-6AFAB973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6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EA7121-1EA2-4033-B5FA-FF4A17760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FB3FF-A0AF-458A-B78E-0122CE75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D2FF1-BD99-4908-BC7D-B18231EC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F59FB-85FC-4D97-BB08-985AC255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4B96E-9251-46F3-A719-C6DEED1C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52596-F819-413B-AE38-862C0459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F8293-4CFA-4DE6-8171-5EFAF1013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1B639-0F35-4601-8D1B-7EDBE00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91F61-A153-4DFD-84B4-4E8E5FB8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9E927-794B-4E3C-9FA9-FE1CA6F4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9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DFF18-91B3-4824-969B-0EC02660E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32CBC-92BA-4240-A2A5-33E96AFA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082F9-8935-4240-8C93-D2F4086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D60F7-7E6D-44EC-8259-44726103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DCBEB-678D-4F06-AD06-0CD0C9C4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2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5ED93-4293-4AF5-9F3C-FFFB0919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71F7F-836E-4100-A8EA-6016B7C78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4C2F7-B36F-4DB2-92E2-D7C99070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31E45-727B-487F-BA8C-4700EF03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7EBC2-1A82-451F-8E25-9CDD21A3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112D3-E774-4994-BEED-5DDC8AA9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6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4ECE-45F4-4F94-A446-3FB70659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3FEBC-DDF7-4738-AD9F-1F1B10F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EFEAD-FFBC-4F83-8287-1095FF744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AEE0E-F2A6-414F-BB72-77DB8F20E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EFC78-8AA6-484B-B259-9CF5D5B1A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46F48C-F26A-4355-8251-FF4E35A2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684403-8FD9-4226-9C40-F1B6EF74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3DBC63-9BE1-46FF-B482-9B5669E9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3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CCD16-2C87-493D-A7BF-B016A23C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725F51-A6D2-4A6A-B42E-11D149A45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994D04-A754-4B92-B506-7BDBBE33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8C3AC-771E-4B69-A5B5-4C40342E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CC1DC-60CB-4FFD-8800-35FA66DD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9F815-61A2-4CE0-B698-A57670D0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5F70C-C0D2-4390-AA7E-3178721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7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2AF0-F7BB-4C50-902F-9376E350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B89E9-BD8E-4FC2-9FF7-548F12DFB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69BBB6-C5E9-4612-ADDF-17A0306F7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CD1CF8-1AEC-4A5A-963C-AE9508E8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16D58-FFA0-4911-8159-5D08EF85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0CC5E-FD40-4307-AF51-6A12131A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6E84-789E-4F41-B503-0D924F50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5505D-A9B1-49A2-8084-C05B82E80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468036-8F1A-4F55-A1DE-542528261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54A0E-66D4-434B-807B-4DF25700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E9134-B8F1-48A9-96C4-B54EF6F7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1BEDD-9274-44EB-8AA5-76890792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2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A2EB37-5E17-4726-B966-D504B967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0BAE4B-A871-4713-9184-0D96F498F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02179-29E4-46E9-BD37-A9C2542A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87EC-46EB-45F6-9AF8-83F2BB5C0226}" type="datetimeFigureOut">
              <a:rPr lang="zh-CN" altLang="en-US" smtClean="0"/>
              <a:t>2022/1/7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F2289-7862-4FE9-B5B8-4B1D33FCB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53262-6D41-44E7-B8A5-F58A68FCE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1347-1529-437F-BC19-33D0BDD03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33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紫剑</dc:creator>
  <cp:lastModifiedBy>吕 紫剑</cp:lastModifiedBy>
  <cp:revision>1</cp:revision>
  <dcterms:created xsi:type="dcterms:W3CDTF">2022-01-06T16:45:25Z</dcterms:created>
  <dcterms:modified xsi:type="dcterms:W3CDTF">2022-01-06T17:06:49Z</dcterms:modified>
</cp:coreProperties>
</file>