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BD3ED-AD71-4F67-874F-3B8F7217A04F}" v="43" dt="2019-05-28T03:27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66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35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8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6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1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0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CA4F-0DE7-4462-9DFB-C61ABA0E283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028E-31ED-4018-9288-016D63612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1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22C56-00BF-4949-9897-7F337AF3E7FE}"/>
              </a:ext>
            </a:extLst>
          </p:cNvPr>
          <p:cNvSpPr txBox="1"/>
          <p:nvPr/>
        </p:nvSpPr>
        <p:spPr>
          <a:xfrm>
            <a:off x="647519" y="2393189"/>
            <a:ext cx="3679474" cy="157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１がふたつの時だけ１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63AE1-348E-4B9C-BEA9-3950149AC1A4}"/>
              </a:ext>
            </a:extLst>
          </p:cNvPr>
          <p:cNvSpPr txBox="1"/>
          <p:nvPr/>
        </p:nvSpPr>
        <p:spPr>
          <a:xfrm>
            <a:off x="4865134" y="2419440"/>
            <a:ext cx="3885106" cy="15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１がひとつでもあれば１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4F062-9E3D-4419-8DD5-90B1C5D5B4D2}"/>
              </a:ext>
            </a:extLst>
          </p:cNvPr>
          <p:cNvCxnSpPr/>
          <p:nvPr/>
        </p:nvCxnSpPr>
        <p:spPr>
          <a:xfrm>
            <a:off x="4401370" y="175005"/>
            <a:ext cx="0" cy="6448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1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22C56-00BF-4949-9897-7F337AF3E7FE}"/>
              </a:ext>
            </a:extLst>
          </p:cNvPr>
          <p:cNvSpPr txBox="1"/>
          <p:nvPr/>
        </p:nvSpPr>
        <p:spPr>
          <a:xfrm>
            <a:off x="673769" y="2830700"/>
            <a:ext cx="3679474" cy="157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１がふたつの時だけ１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63AE1-348E-4B9C-BEA9-3950149AC1A4}"/>
              </a:ext>
            </a:extLst>
          </p:cNvPr>
          <p:cNvSpPr txBox="1"/>
          <p:nvPr/>
        </p:nvSpPr>
        <p:spPr>
          <a:xfrm>
            <a:off x="4891384" y="2856951"/>
            <a:ext cx="3885106" cy="15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１がひとつでもあれば１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4F062-9E3D-4419-8DD5-90B1C5D5B4D2}"/>
              </a:ext>
            </a:extLst>
          </p:cNvPr>
          <p:cNvCxnSpPr/>
          <p:nvPr/>
        </p:nvCxnSpPr>
        <p:spPr>
          <a:xfrm>
            <a:off x="4401370" y="175005"/>
            <a:ext cx="0" cy="6448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7FF364-FB6A-4420-9C30-78EECF8C4F77}"/>
              </a:ext>
            </a:extLst>
          </p:cNvPr>
          <p:cNvSpPr txBox="1"/>
          <p:nvPr/>
        </p:nvSpPr>
        <p:spPr>
          <a:xfrm>
            <a:off x="673769" y="1253104"/>
            <a:ext cx="367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AND</a:t>
            </a:r>
            <a:endParaRPr kumimoji="1" lang="ja-JP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73E4-0D89-4292-ACF8-983D5462C328}"/>
              </a:ext>
            </a:extLst>
          </p:cNvPr>
          <p:cNvSpPr txBox="1"/>
          <p:nvPr/>
        </p:nvSpPr>
        <p:spPr>
          <a:xfrm>
            <a:off x="4768881" y="1253104"/>
            <a:ext cx="3885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OR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4783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4F062-9E3D-4419-8DD5-90B1C5D5B4D2}"/>
              </a:ext>
            </a:extLst>
          </p:cNvPr>
          <p:cNvCxnSpPr/>
          <p:nvPr/>
        </p:nvCxnSpPr>
        <p:spPr>
          <a:xfrm>
            <a:off x="4401370" y="175005"/>
            <a:ext cx="0" cy="6448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7FF364-FB6A-4420-9C30-78EECF8C4F77}"/>
              </a:ext>
            </a:extLst>
          </p:cNvPr>
          <p:cNvSpPr txBox="1"/>
          <p:nvPr/>
        </p:nvSpPr>
        <p:spPr>
          <a:xfrm>
            <a:off x="673769" y="1253104"/>
            <a:ext cx="367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NAND</a:t>
            </a:r>
            <a:endParaRPr kumimoji="1" lang="ja-JP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73E4-0D89-4292-ACF8-983D5462C328}"/>
              </a:ext>
            </a:extLst>
          </p:cNvPr>
          <p:cNvSpPr txBox="1"/>
          <p:nvPr/>
        </p:nvSpPr>
        <p:spPr>
          <a:xfrm>
            <a:off x="4768881" y="1253104"/>
            <a:ext cx="3885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XOR</a:t>
            </a:r>
            <a:endParaRPr kumimoji="1" lang="ja-JP" altLang="en-US" sz="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BA26F-6F98-4B61-A721-689F14919717}"/>
              </a:ext>
            </a:extLst>
          </p:cNvPr>
          <p:cNvSpPr txBox="1"/>
          <p:nvPr/>
        </p:nvSpPr>
        <p:spPr>
          <a:xfrm>
            <a:off x="538141" y="2834716"/>
            <a:ext cx="3679474" cy="157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１がふたつの時だけ０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B37F7-A506-4E8B-8478-D6963A918405}"/>
              </a:ext>
            </a:extLst>
          </p:cNvPr>
          <p:cNvSpPr txBox="1"/>
          <p:nvPr/>
        </p:nvSpPr>
        <p:spPr>
          <a:xfrm>
            <a:off x="4920918" y="2851485"/>
            <a:ext cx="3885106" cy="15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１がひとつの時だけ１</a:t>
            </a:r>
          </a:p>
        </p:txBody>
      </p:sp>
    </p:spTree>
    <p:extLst>
      <p:ext uri="{BB962C8B-B14F-4D97-AF65-F5344CB8AC3E}">
        <p14:creationId xmlns:p14="http://schemas.microsoft.com/office/powerpoint/2010/main" val="4669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22C56-00BF-4949-9897-7F337AF3E7FE}"/>
              </a:ext>
            </a:extLst>
          </p:cNvPr>
          <p:cNvSpPr txBox="1"/>
          <p:nvPr/>
        </p:nvSpPr>
        <p:spPr>
          <a:xfrm>
            <a:off x="468139" y="491476"/>
            <a:ext cx="3679474" cy="157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１がふたつの時だけ１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63AE1-348E-4B9C-BEA9-3950149AC1A4}"/>
              </a:ext>
            </a:extLst>
          </p:cNvPr>
          <p:cNvSpPr txBox="1"/>
          <p:nvPr/>
        </p:nvSpPr>
        <p:spPr>
          <a:xfrm>
            <a:off x="4850916" y="508245"/>
            <a:ext cx="3885106" cy="15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１がひとつでもあれば１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4F062-9E3D-4419-8DD5-90B1C5D5B4D2}"/>
              </a:ext>
            </a:extLst>
          </p:cNvPr>
          <p:cNvCxnSpPr/>
          <p:nvPr/>
        </p:nvCxnSpPr>
        <p:spPr>
          <a:xfrm>
            <a:off x="4401370" y="175005"/>
            <a:ext cx="0" cy="6448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7FF364-FB6A-4420-9C30-78EECF8C4F77}"/>
              </a:ext>
            </a:extLst>
          </p:cNvPr>
          <p:cNvSpPr txBox="1"/>
          <p:nvPr/>
        </p:nvSpPr>
        <p:spPr>
          <a:xfrm>
            <a:off x="2100056" y="2087300"/>
            <a:ext cx="2301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AND</a:t>
            </a:r>
            <a:endParaRPr kumimoji="1" lang="ja-JP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73E4-0D89-4292-ACF8-983D5462C328}"/>
              </a:ext>
            </a:extLst>
          </p:cNvPr>
          <p:cNvSpPr txBox="1"/>
          <p:nvPr/>
        </p:nvSpPr>
        <p:spPr>
          <a:xfrm>
            <a:off x="4301840" y="2096414"/>
            <a:ext cx="2132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OR</a:t>
            </a:r>
            <a:endParaRPr kumimoji="1" lang="ja-JP" altLang="en-US" sz="6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FB768-DC74-4199-B842-333CCFAA4C03}"/>
              </a:ext>
            </a:extLst>
          </p:cNvPr>
          <p:cNvCxnSpPr>
            <a:cxnSpLocks/>
          </p:cNvCxnSpPr>
          <p:nvPr/>
        </p:nvCxnSpPr>
        <p:spPr>
          <a:xfrm>
            <a:off x="334698" y="3213524"/>
            <a:ext cx="8424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4A7CFC-1FE6-4CF4-809E-79DEC57BBA3E}"/>
              </a:ext>
            </a:extLst>
          </p:cNvPr>
          <p:cNvSpPr txBox="1"/>
          <p:nvPr/>
        </p:nvSpPr>
        <p:spPr>
          <a:xfrm>
            <a:off x="4401370" y="3321263"/>
            <a:ext cx="240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XOR</a:t>
            </a:r>
            <a:endParaRPr kumimoji="1" lang="ja-JP" altLang="en-US" sz="6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88A5A-BD7E-472B-8E5A-4D3849AD25FE}"/>
              </a:ext>
            </a:extLst>
          </p:cNvPr>
          <p:cNvSpPr txBox="1"/>
          <p:nvPr/>
        </p:nvSpPr>
        <p:spPr>
          <a:xfrm>
            <a:off x="1811852" y="3321263"/>
            <a:ext cx="240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NAND</a:t>
            </a:r>
            <a:endParaRPr kumimoji="1" lang="ja-JP" alt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07815-5DE6-4A8B-AC1E-56A4787529B3}"/>
              </a:ext>
            </a:extLst>
          </p:cNvPr>
          <p:cNvSpPr txBox="1"/>
          <p:nvPr/>
        </p:nvSpPr>
        <p:spPr>
          <a:xfrm>
            <a:off x="468139" y="4554138"/>
            <a:ext cx="3679474" cy="157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１がふたつの時だけ０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D33D2-A251-459E-8FDB-BA471A67E099}"/>
              </a:ext>
            </a:extLst>
          </p:cNvPr>
          <p:cNvSpPr txBox="1"/>
          <p:nvPr/>
        </p:nvSpPr>
        <p:spPr>
          <a:xfrm>
            <a:off x="4850916" y="4570907"/>
            <a:ext cx="3885106" cy="15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１がひとつの時だけ１</a:t>
            </a:r>
          </a:p>
        </p:txBody>
      </p:sp>
    </p:spTree>
    <p:extLst>
      <p:ext uri="{BB962C8B-B14F-4D97-AF65-F5344CB8AC3E}">
        <p14:creationId xmlns:p14="http://schemas.microsoft.com/office/powerpoint/2010/main" val="137339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4F062-9E3D-4419-8DD5-90B1C5D5B4D2}"/>
              </a:ext>
            </a:extLst>
          </p:cNvPr>
          <p:cNvCxnSpPr/>
          <p:nvPr/>
        </p:nvCxnSpPr>
        <p:spPr>
          <a:xfrm>
            <a:off x="4401370" y="175005"/>
            <a:ext cx="0" cy="64489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7FF364-FB6A-4420-9C30-78EECF8C4F77}"/>
              </a:ext>
            </a:extLst>
          </p:cNvPr>
          <p:cNvSpPr txBox="1"/>
          <p:nvPr/>
        </p:nvSpPr>
        <p:spPr>
          <a:xfrm>
            <a:off x="2100056" y="2087300"/>
            <a:ext cx="2301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AND</a:t>
            </a:r>
            <a:endParaRPr kumimoji="1" lang="ja-JP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673E4-0D89-4292-ACF8-983D5462C328}"/>
              </a:ext>
            </a:extLst>
          </p:cNvPr>
          <p:cNvSpPr txBox="1"/>
          <p:nvPr/>
        </p:nvSpPr>
        <p:spPr>
          <a:xfrm>
            <a:off x="4301840" y="2096414"/>
            <a:ext cx="2132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OR</a:t>
            </a:r>
            <a:endParaRPr kumimoji="1" lang="ja-JP" altLang="en-US" sz="6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FB768-DC74-4199-B842-333CCFAA4C03}"/>
              </a:ext>
            </a:extLst>
          </p:cNvPr>
          <p:cNvCxnSpPr>
            <a:cxnSpLocks/>
          </p:cNvCxnSpPr>
          <p:nvPr/>
        </p:nvCxnSpPr>
        <p:spPr>
          <a:xfrm>
            <a:off x="334698" y="3213524"/>
            <a:ext cx="8424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4A7CFC-1FE6-4CF4-809E-79DEC57BBA3E}"/>
              </a:ext>
            </a:extLst>
          </p:cNvPr>
          <p:cNvSpPr txBox="1"/>
          <p:nvPr/>
        </p:nvSpPr>
        <p:spPr>
          <a:xfrm>
            <a:off x="4401370" y="3321263"/>
            <a:ext cx="240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XOR</a:t>
            </a:r>
            <a:endParaRPr kumimoji="1" lang="ja-JP" altLang="en-US" sz="6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88A5A-BD7E-472B-8E5A-4D3849AD25FE}"/>
              </a:ext>
            </a:extLst>
          </p:cNvPr>
          <p:cNvSpPr txBox="1"/>
          <p:nvPr/>
        </p:nvSpPr>
        <p:spPr>
          <a:xfrm>
            <a:off x="1811852" y="3321263"/>
            <a:ext cx="240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/>
              <a:t>NAND</a:t>
            </a:r>
            <a:endParaRPr kumimoji="1" lang="ja-JP" altLang="en-US" sz="6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4121C-A70A-4B3F-821B-03834CF1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17912"/>
              </p:ext>
            </p:extLst>
          </p:nvPr>
        </p:nvGraphicFramePr>
        <p:xfrm>
          <a:off x="556739" y="550071"/>
          <a:ext cx="33455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169">
                  <a:extLst>
                    <a:ext uri="{9D8B030D-6E8A-4147-A177-3AD203B41FA5}">
                      <a16:colId xmlns:a16="http://schemas.microsoft.com/office/drawing/2014/main" val="983622189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2656145403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49447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4369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7635A72-6CAF-43EA-B524-B3352098D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02269"/>
              </p:ext>
            </p:extLst>
          </p:nvPr>
        </p:nvGraphicFramePr>
        <p:xfrm>
          <a:off x="5241754" y="550071"/>
          <a:ext cx="33455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169">
                  <a:extLst>
                    <a:ext uri="{9D8B030D-6E8A-4147-A177-3AD203B41FA5}">
                      <a16:colId xmlns:a16="http://schemas.microsoft.com/office/drawing/2014/main" val="983622189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2656145403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49447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436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AA707E0-DDF1-41AD-8E61-2373D8FD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22653"/>
              </p:ext>
            </p:extLst>
          </p:nvPr>
        </p:nvGraphicFramePr>
        <p:xfrm>
          <a:off x="5298630" y="4697685"/>
          <a:ext cx="33455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169">
                  <a:extLst>
                    <a:ext uri="{9D8B030D-6E8A-4147-A177-3AD203B41FA5}">
                      <a16:colId xmlns:a16="http://schemas.microsoft.com/office/drawing/2014/main" val="983622189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2656145403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49447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4369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FBBC63-AE33-4FD0-9D40-9AD056D8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80779"/>
              </p:ext>
            </p:extLst>
          </p:nvPr>
        </p:nvGraphicFramePr>
        <p:xfrm>
          <a:off x="556738" y="4696685"/>
          <a:ext cx="33455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169">
                  <a:extLst>
                    <a:ext uri="{9D8B030D-6E8A-4147-A177-3AD203B41FA5}">
                      <a16:colId xmlns:a16="http://schemas.microsoft.com/office/drawing/2014/main" val="983622189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2656145403"/>
                    </a:ext>
                  </a:extLst>
                </a:gridCol>
                <a:gridCol w="1115169">
                  <a:extLst>
                    <a:ext uri="{9D8B030D-6E8A-4147-A177-3AD203B41FA5}">
                      <a16:colId xmlns:a16="http://schemas.microsoft.com/office/drawing/2014/main" val="49447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436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8EAEFE-91BA-4B3D-83BE-F3A80068D5C8}"/>
              </a:ext>
            </a:extLst>
          </p:cNvPr>
          <p:cNvSpPr txBox="1"/>
          <p:nvPr/>
        </p:nvSpPr>
        <p:spPr>
          <a:xfrm>
            <a:off x="7696197" y="227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2FB06-C32B-4ED1-ACAB-8D1B725C306B}"/>
              </a:ext>
            </a:extLst>
          </p:cNvPr>
          <p:cNvSpPr txBox="1"/>
          <p:nvPr/>
        </p:nvSpPr>
        <p:spPr>
          <a:xfrm>
            <a:off x="7696196" y="4348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93865-3D0D-4FD7-9EE2-C8064FCFCD96}"/>
              </a:ext>
            </a:extLst>
          </p:cNvPr>
          <p:cNvSpPr txBox="1"/>
          <p:nvPr/>
        </p:nvSpPr>
        <p:spPr>
          <a:xfrm>
            <a:off x="3004886" y="4327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0A85A-8B45-4DBA-AECB-91283BC3D9DB}"/>
              </a:ext>
            </a:extLst>
          </p:cNvPr>
          <p:cNvSpPr txBox="1"/>
          <p:nvPr/>
        </p:nvSpPr>
        <p:spPr>
          <a:xfrm>
            <a:off x="3011682" y="227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391110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131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 Watanabe</dc:creator>
  <cp:lastModifiedBy>Tsuyoshi Watanabe</cp:lastModifiedBy>
  <cp:revision>1</cp:revision>
  <dcterms:created xsi:type="dcterms:W3CDTF">2019-05-28T02:36:18Z</dcterms:created>
  <dcterms:modified xsi:type="dcterms:W3CDTF">2019-05-28T03:32:33Z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twatana@microsoft.com</vt:lpwstr>
  </property>
  <property fmtid="{D5CDD505-2E9C-101B-9397-08002B2CF9AE}" pid="5" name="MSIP_Label_f42aa342-8706-4288-bd11-ebb85995028c_SetDate">
    <vt:lpwstr>2019-05-28T02:43:57.9121048Z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d7399dcf-fbe8-4c68-a9a5-8004a88cb61d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