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441EE-4AFB-4E04-90C0-CEE3C5CD7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77851-45C6-46C1-8041-62DC094AE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BA890-5928-4DB3-A89C-F46645B59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95F2-14F3-4D8B-8EB1-FD6FAB65BEE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8C067-F911-40BA-82AC-82F0704E8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5A3D1-5BEE-4B50-A006-6B603F72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8F48-343F-49DF-A335-F9A9B1683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09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E4D29-B58F-4576-BC8A-4C5747F3F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F6625-C124-4C17-A578-53AE0D539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49BCB-3AEC-4936-8B7A-5C80A8CFE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95F2-14F3-4D8B-8EB1-FD6FAB65BEE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4455A-5CE3-4F04-84B8-0FCF8B0E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2642E-8F1C-455A-9FAE-FB006BAB3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8F48-343F-49DF-A335-F9A9B1683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9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BBE9C1-E711-4BD2-8235-A319869CFF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FDE6B-C6B9-4941-9DA1-A2638ACF6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3A120-026A-4338-8715-CE585987A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95F2-14F3-4D8B-8EB1-FD6FAB65BEE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F0D0C-8675-42C9-B867-0CBCF323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0BCB0-108E-49F3-B965-DFCFE6C8C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8F48-343F-49DF-A335-F9A9B1683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26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FFC23-BF8B-46CB-AFE8-45DE22A44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07667-6F71-4D0F-A5AD-4824A9F4E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D3F7B-C21A-4BF4-BE23-5D3AE9F50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95F2-14F3-4D8B-8EB1-FD6FAB65BEE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A180F-8BE1-4A13-B439-018AD5473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24604-58A6-476D-82E1-CCAD73CD1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8F48-343F-49DF-A335-F9A9B1683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7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43BE3-0F7E-44C7-8AE9-BEC53ECAA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0CED0-EEC1-4E59-AD08-AF00D5660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5D312-29A8-45A5-97A6-512D4F3A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95F2-14F3-4D8B-8EB1-FD6FAB65BEE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BCB77-03C2-4BB4-BCE6-11F59967C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A6E16-9F0F-4F48-8B30-07D7E6BEA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8F48-343F-49DF-A335-F9A9B1683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88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59307-3824-4338-9067-F9E82F573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1D90E-5C7B-46DE-90A2-976A4D8D9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2BB5E-EDE0-4047-B5EA-845867986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21264-E528-4330-B5A5-5276FB7C1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95F2-14F3-4D8B-8EB1-FD6FAB65BEE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6C7C9-0A29-44EC-A3BA-2D17231B3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1FBB5-BFEF-4118-99F9-1F53D847C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8F48-343F-49DF-A335-F9A9B1683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1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71AB3-7376-41AD-A1B0-25499E314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4213D-BF82-40D9-AD5D-ECCC76344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A5E5C-C948-4CA9-8975-615188750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1C4777-3CF5-40A3-8663-0BF1DD6A1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4DB4F9-1961-48ED-9F8C-8909CD648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5F37D0-5261-4FEA-9022-D9CBB22C7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95F2-14F3-4D8B-8EB1-FD6FAB65BEE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3F8CF-449C-419F-A429-9163DB792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56715A-3D27-4259-880F-1AF2DB87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8F48-343F-49DF-A335-F9A9B1683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1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AB0FE-9CDA-4483-B921-91774A4D8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7BE413-0532-48F0-8582-0D8BE4373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95F2-14F3-4D8B-8EB1-FD6FAB65BEE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E21BA-38F8-4F13-89D7-60EB304B3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D3783F-5A59-406B-B2CB-CD33F56A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8F48-343F-49DF-A335-F9A9B1683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3CA595-CF29-4B53-BB97-7B80FC2B1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95F2-14F3-4D8B-8EB1-FD6FAB65BEE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D68019-55B4-4BF4-9643-2B9C3166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B27F4-7C86-4DD3-9633-D22DB148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8F48-343F-49DF-A335-F9A9B1683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31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2663-6060-42C4-8347-B368E1315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45BE5-B12C-4DE8-AA21-D33677ABA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56967-688A-470F-9218-5AE77C841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64AAA-ECB7-4A7C-ADE8-9FBA3362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95F2-14F3-4D8B-8EB1-FD6FAB65BEE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24B37-0D69-47CE-A63F-05C26F0BD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46FC5-4574-4FE6-9CF4-17C4AFA01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8F48-343F-49DF-A335-F9A9B1683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14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AA20A-6875-4E8C-A4C0-D1752442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69F0A4-6928-408F-98E0-BC86D6FF7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1C09C-EEE6-4ADE-9C1D-56EFFBA32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9FBE3-FEB4-4A3B-B63A-3D26DA6A7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95F2-14F3-4D8B-8EB1-FD6FAB65BEE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416DC-A0E4-4A79-A6B7-A21825C2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CE4C9-8F98-418D-AC16-A7FDDC029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8F48-343F-49DF-A335-F9A9B1683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7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8B85DE-DE9F-4785-B741-7C1531CA2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23C55-D33D-4E4A-A0BD-AE6891BED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098CF-BB8A-4DCE-8200-AAFEA0041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095F2-14F3-4D8B-8EB1-FD6FAB65BEE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9DC5C-0C9A-479E-B0D3-2EC7EFD29C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2F5AC-CAAF-4B21-B725-8690188A6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88F48-343F-49DF-A335-F9A9B1683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8CCC-3A1C-438D-BEB3-5C7F7610EA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90694-B7D7-4D57-AEB7-52D240F0B7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Thomas Gola</a:t>
            </a:r>
          </a:p>
          <a:p>
            <a:r>
              <a:rPr lang="en-US" dirty="0"/>
              <a:t>Hlaing Aung</a:t>
            </a:r>
          </a:p>
          <a:p>
            <a:r>
              <a:rPr lang="en-US" dirty="0"/>
              <a:t>Mathew Calkins</a:t>
            </a:r>
          </a:p>
          <a:p>
            <a:r>
              <a:rPr lang="en-US"/>
              <a:t>Jackson McCarthy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040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86038-9246-4544-B5FC-2367B4A93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Elevator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CB011-7A0A-4D46-961C-257FCF22F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56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D91FD-6962-41C6-ACE2-CA3B5317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0C7C9-C46E-4426-BFFB-1AD41C8AD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b="0" i="0" dirty="0">
                <a:effectLst/>
                <a:latin typeface="Arial" panose="020B0604020202020204" pitchFamily="34" charset="0"/>
              </a:rPr>
            </a:br>
            <a:r>
              <a:rPr lang="en-US" b="0" i="0" dirty="0">
                <a:effectLst/>
                <a:latin typeface="Arial" panose="020B0604020202020204" pitchFamily="34" charset="0"/>
              </a:rPr>
              <a:t>Description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● Motivation for development?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● User 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34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C93FD-680A-4735-AE7B-2B1F731D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2F03D-2D56-4618-84E1-2FBED4875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Technologies used</a:t>
            </a:r>
            <a:br>
              <a:rPr lang="en-US" b="0" i="0" dirty="0">
                <a:effectLst/>
                <a:latin typeface="Arial" panose="020B0604020202020204" pitchFamily="34" charset="0"/>
              </a:rPr>
            </a:br>
            <a:r>
              <a:rPr lang="en-US" b="0" i="0" dirty="0">
                <a:effectLst/>
                <a:latin typeface="Arial" panose="020B0604020202020204" pitchFamily="34" charset="0"/>
              </a:rPr>
              <a:t>● Breakdown of tasks and roles</a:t>
            </a:r>
            <a:br>
              <a:rPr lang="en-US" b="0" i="0" dirty="0">
                <a:effectLst/>
                <a:latin typeface="Arial" panose="020B0604020202020204" pitchFamily="34" charset="0"/>
              </a:rPr>
            </a:br>
            <a:r>
              <a:rPr lang="en-US" b="0" i="0" dirty="0">
                <a:effectLst/>
                <a:latin typeface="Arial" panose="020B0604020202020204" pitchFamily="34" charset="0"/>
              </a:rPr>
              <a:t>● Challenges</a:t>
            </a:r>
            <a:br>
              <a:rPr lang="en-US" b="0" i="0" dirty="0">
                <a:effectLst/>
                <a:latin typeface="Arial" panose="020B0604020202020204" pitchFamily="34" charset="0"/>
              </a:rPr>
            </a:br>
            <a:r>
              <a:rPr lang="en-US" b="0" i="0" dirty="0">
                <a:effectLst/>
                <a:latin typeface="Arial" panose="020B0604020202020204" pitchFamily="34" charset="0"/>
              </a:rPr>
              <a:t>● Successes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131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9A46-7356-4B0F-839C-EFCD4D48D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0BF7A-68FF-4F78-AE71-FE5136E7F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12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6A30-01AA-47E9-B610-FD0A77571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4D09B-7363-4A6B-9D73-F91D0BFB9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02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03CF6-3C66-496A-AF48-313C4409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75211-3010-4ECD-BFDD-960E3BD2A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Deployed App</a:t>
            </a:r>
          </a:p>
          <a:p>
            <a:r>
              <a:rPr lang="en-US" dirty="0"/>
              <a:t>Git Repo</a:t>
            </a:r>
          </a:p>
        </p:txBody>
      </p:sp>
    </p:spTree>
    <p:extLst>
      <p:ext uri="{BB962C8B-B14F-4D97-AF65-F5344CB8AC3E}">
        <p14:creationId xmlns:p14="http://schemas.microsoft.com/office/powerpoint/2010/main" val="1903800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51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Project Title</vt:lpstr>
      <vt:lpstr>Elevator Pitch</vt:lpstr>
      <vt:lpstr> Concept</vt:lpstr>
      <vt:lpstr>Process</vt:lpstr>
      <vt:lpstr>Demo</vt:lpstr>
      <vt:lpstr>Future Development</vt:lpstr>
      <vt:lpstr>Links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Calkins, Mathew J</dc:creator>
  <cp:lastModifiedBy>Calkins, Mathew J</cp:lastModifiedBy>
  <cp:revision>1</cp:revision>
  <dcterms:created xsi:type="dcterms:W3CDTF">2021-11-08T23:55:49Z</dcterms:created>
  <dcterms:modified xsi:type="dcterms:W3CDTF">2021-11-09T00:00:16Z</dcterms:modified>
</cp:coreProperties>
</file>