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2" r:id="rId3"/>
  </p:sldMasterIdLst>
  <p:handoutMasterIdLst>
    <p:handoutMasterId r:id="rId7"/>
  </p:handoutMasterIdLst>
  <p:sldIdLst>
    <p:sldId id="256" r:id="rId4"/>
    <p:sldId id="258" r:id="rId5"/>
    <p:sldId id="268" r:id="rId6"/>
  </p:sldIdLst>
  <p:sldSz cx="9144000" cy="6858000" type="screen4x3"/>
  <p:notesSz cx="6858000" cy="9144000"/>
  <p:defaultTextStyle>
    <a:defPPr>
      <a:defRPr lang="ko-KR"/>
    </a:defPPr>
    <a:lvl1pPr algn="ctr"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ctr"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ctr"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ctr"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ctr"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0" hangingPunct="1">
      <a:defRPr kumimoji="1" kern="1200">
        <a:solidFill>
          <a:schemeClr val="tx1"/>
        </a:solidFill>
        <a:latin typeface="굴림" pitchFamily="50" charset="-127"/>
        <a:ea typeface="굴림" pitchFamily="50" charset="-127"/>
        <a:cs typeface="+mn-cs"/>
      </a:defRPr>
    </a:lvl6pPr>
    <a:lvl7pPr marL="2743200" algn="l" defTabSz="914400" rtl="0" eaLnBrk="1" latinLnBrk="0" hangingPunct="1">
      <a:defRPr kumimoji="1" kern="1200">
        <a:solidFill>
          <a:schemeClr val="tx1"/>
        </a:solidFill>
        <a:latin typeface="굴림" pitchFamily="50" charset="-127"/>
        <a:ea typeface="굴림" pitchFamily="50" charset="-127"/>
        <a:cs typeface="+mn-cs"/>
      </a:defRPr>
    </a:lvl7pPr>
    <a:lvl8pPr marL="3200400" algn="l" defTabSz="914400" rtl="0" eaLnBrk="1" latinLnBrk="0" hangingPunct="1">
      <a:defRPr kumimoji="1" kern="1200">
        <a:solidFill>
          <a:schemeClr val="tx1"/>
        </a:solidFill>
        <a:latin typeface="굴림" pitchFamily="50" charset="-127"/>
        <a:ea typeface="굴림" pitchFamily="50" charset="-127"/>
        <a:cs typeface="+mn-cs"/>
      </a:defRPr>
    </a:lvl8pPr>
    <a:lvl9pPr marL="3657600" algn="l" defTabSz="914400" rtl="0" eaLnBrk="1" latinLnBrk="0" hangingPunct="1">
      <a:defRPr kumimoji="1" kern="1200">
        <a:solidFill>
          <a:schemeClr val="tx1"/>
        </a:solidFill>
        <a:latin typeface="굴림" pitchFamily="50" charset="-127"/>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5C4"/>
    <a:srgbClr val="99D7A8"/>
    <a:srgbClr val="48638A"/>
    <a:srgbClr val="96CABA"/>
    <a:srgbClr val="55A98F"/>
    <a:srgbClr val="DDDDDD"/>
    <a:srgbClr val="30565E"/>
    <a:srgbClr val="536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95298" autoAdjust="0"/>
  </p:normalViewPr>
  <p:slideViewPr>
    <p:cSldViewPr>
      <p:cViewPr>
        <p:scale>
          <a:sx n="100" d="100"/>
          <a:sy n="100" d="100"/>
        </p:scale>
        <p:origin x="-1980"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15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ko-KR"/>
          </a:p>
        </p:txBody>
      </p:sp>
      <p:sp>
        <p:nvSpPr>
          <p:cNvPr id="143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ko-KR"/>
          </a:p>
        </p:txBody>
      </p:sp>
      <p:sp>
        <p:nvSpPr>
          <p:cNvPr id="1433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ko-KR"/>
          </a:p>
        </p:txBody>
      </p:sp>
      <p:sp>
        <p:nvSpPr>
          <p:cNvPr id="1433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7CDBB81-3F9B-4579-905E-FDF23A4A6D26}" type="slidenum">
              <a:rPr lang="en-US" altLang="ko-KR"/>
              <a:pPr>
                <a:defRPr/>
              </a:pPr>
              <a:t>‹#›</a:t>
            </a:fld>
            <a:endParaRPr lang="en-US" altLang="ko-KR"/>
          </a:p>
        </p:txBody>
      </p:sp>
    </p:spTree>
    <p:extLst>
      <p:ext uri="{BB962C8B-B14F-4D97-AF65-F5344CB8AC3E}">
        <p14:creationId xmlns:p14="http://schemas.microsoft.com/office/powerpoint/2010/main" val="4872579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vmlDrawing" Target="../drawings/vmlDrawing1.vml"/><Relationship Id="rId7" Type="http://schemas.openxmlformats.org/officeDocument/2006/relationships/image" Target="../media/image3.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2.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75" descr="Untitled-3"/>
          <p:cNvPicPr>
            <a:picLocks noChangeAspect="1" noChangeArrowheads="1"/>
          </p:cNvPicPr>
          <p:nvPr userDrawn="1"/>
        </p:nvPicPr>
        <p:blipFill>
          <a:blip r:embed="rId4"/>
          <a:srcRect/>
          <a:stretch>
            <a:fillRect/>
          </a:stretch>
        </p:blipFill>
        <p:spPr bwMode="auto">
          <a:xfrm>
            <a:off x="0" y="0"/>
            <a:ext cx="9144000" cy="1647825"/>
          </a:xfrm>
          <a:prstGeom prst="rect">
            <a:avLst/>
          </a:prstGeom>
          <a:noFill/>
          <a:ln w="9525">
            <a:noFill/>
            <a:miter lim="800000"/>
            <a:headEnd/>
            <a:tailEnd/>
          </a:ln>
        </p:spPr>
      </p:pic>
      <p:graphicFrame>
        <p:nvGraphicFramePr>
          <p:cNvPr id="1026" name="Object 71"/>
          <p:cNvGraphicFramePr>
            <a:graphicFrameLocks noChangeAspect="1"/>
          </p:cNvGraphicFramePr>
          <p:nvPr/>
        </p:nvGraphicFramePr>
        <p:xfrm>
          <a:off x="1588" y="3260725"/>
          <a:ext cx="9142412" cy="2038350"/>
        </p:xfrm>
        <a:graphic>
          <a:graphicData uri="http://schemas.openxmlformats.org/presentationml/2006/ole">
            <mc:AlternateContent xmlns:mc="http://schemas.openxmlformats.org/markup-compatibility/2006">
              <mc:Choice xmlns:v="urn:schemas-microsoft-com:vml" Requires="v">
                <p:oleObj spid="_x0000_s1031" r:id="rId5" imgW="9142857" imgH="2038095" progId="">
                  <p:embed/>
                </p:oleObj>
              </mc:Choice>
              <mc:Fallback>
                <p:oleObj r:id="rId5" imgW="9142857" imgH="2038095" progId="">
                  <p:embed/>
                  <p:pic>
                    <p:nvPicPr>
                      <p:cNvPr id="0" name="Object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3260725"/>
                        <a:ext cx="9142412" cy="2038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9" name="Picture 72" descr="Untitled-4"/>
          <p:cNvPicPr>
            <a:picLocks noChangeAspect="1" noChangeArrowheads="1"/>
          </p:cNvPicPr>
          <p:nvPr userDrawn="1"/>
        </p:nvPicPr>
        <p:blipFill>
          <a:blip r:embed="rId7"/>
          <a:srcRect/>
          <a:stretch>
            <a:fillRect/>
          </a:stretch>
        </p:blipFill>
        <p:spPr bwMode="auto">
          <a:xfrm>
            <a:off x="1547813" y="2971800"/>
            <a:ext cx="3714750" cy="2171700"/>
          </a:xfrm>
          <a:prstGeom prst="rect">
            <a:avLst/>
          </a:prstGeom>
          <a:noFill/>
          <a:ln w="9525">
            <a:noFill/>
            <a:miter lim="800000"/>
            <a:headEnd/>
            <a:tailEnd/>
          </a:ln>
        </p:spPr>
      </p:pic>
      <p:pic>
        <p:nvPicPr>
          <p:cNvPr id="1030" name="Picture 73" descr="Untitled-1"/>
          <p:cNvPicPr>
            <a:picLocks noChangeAspect="1" noChangeArrowheads="1"/>
          </p:cNvPicPr>
          <p:nvPr userDrawn="1"/>
        </p:nvPicPr>
        <p:blipFill>
          <a:blip r:embed="rId8"/>
          <a:srcRect/>
          <a:stretch>
            <a:fillRect/>
          </a:stretch>
        </p:blipFill>
        <p:spPr bwMode="auto">
          <a:xfrm>
            <a:off x="5364163" y="1892300"/>
            <a:ext cx="3076575" cy="4705350"/>
          </a:xfrm>
          <a:prstGeom prst="rect">
            <a:avLst/>
          </a:prstGeom>
          <a:noFill/>
          <a:ln w="9525">
            <a:noFill/>
            <a:miter lim="800000"/>
            <a:headEnd/>
            <a:tailEnd/>
          </a:ln>
        </p:spPr>
      </p:pic>
      <p:pic>
        <p:nvPicPr>
          <p:cNvPr id="1031" name="Picture 74" descr="Untitled-2"/>
          <p:cNvPicPr>
            <a:picLocks noChangeAspect="1" noChangeArrowheads="1"/>
          </p:cNvPicPr>
          <p:nvPr userDrawn="1"/>
        </p:nvPicPr>
        <p:blipFill>
          <a:blip r:embed="rId9"/>
          <a:srcRect/>
          <a:stretch>
            <a:fillRect/>
          </a:stretch>
        </p:blipFill>
        <p:spPr bwMode="auto">
          <a:xfrm>
            <a:off x="2339975" y="4340225"/>
            <a:ext cx="4543425" cy="2057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6" descr="Untitled-5"/>
          <p:cNvPicPr>
            <a:picLocks noChangeAspect="1" noChangeArrowheads="1"/>
          </p:cNvPicPr>
          <p:nvPr userDrawn="1"/>
        </p:nvPicPr>
        <p:blipFill>
          <a:blip r:embed="rId3"/>
          <a:srcRect/>
          <a:stretch>
            <a:fillRect/>
          </a:stretch>
        </p:blipFill>
        <p:spPr bwMode="auto">
          <a:xfrm>
            <a:off x="0" y="4941888"/>
            <a:ext cx="9144000" cy="2000250"/>
          </a:xfrm>
          <a:prstGeom prst="rect">
            <a:avLst/>
          </a:prstGeom>
          <a:noFill/>
          <a:ln w="9525">
            <a:noFill/>
            <a:miter lim="800000"/>
            <a:headEnd/>
            <a:tailEnd/>
          </a:ln>
        </p:spPr>
      </p:pic>
      <p:pic>
        <p:nvPicPr>
          <p:cNvPr id="2051" name="Picture 77" descr="Untitled-3"/>
          <p:cNvPicPr>
            <a:picLocks noChangeAspect="1" noChangeArrowheads="1"/>
          </p:cNvPicPr>
          <p:nvPr userDrawn="1"/>
        </p:nvPicPr>
        <p:blipFill>
          <a:blip r:embed="rId4"/>
          <a:srcRect/>
          <a:stretch>
            <a:fillRect/>
          </a:stretch>
        </p:blipFill>
        <p:spPr bwMode="auto">
          <a:xfrm>
            <a:off x="0" y="0"/>
            <a:ext cx="9144000" cy="1647825"/>
          </a:xfrm>
          <a:prstGeom prst="rect">
            <a:avLst/>
          </a:prstGeom>
          <a:noFill/>
          <a:ln w="9525">
            <a:noFill/>
            <a:miter lim="800000"/>
            <a:headEnd/>
            <a:tailEnd/>
          </a:ln>
        </p:spPr>
      </p:pic>
      <p:pic>
        <p:nvPicPr>
          <p:cNvPr id="2052" name="Picture 75" descr="Untitled-6"/>
          <p:cNvPicPr>
            <a:picLocks noChangeAspect="1" noChangeArrowheads="1"/>
          </p:cNvPicPr>
          <p:nvPr userDrawn="1"/>
        </p:nvPicPr>
        <p:blipFill>
          <a:blip r:embed="rId5"/>
          <a:srcRect/>
          <a:stretch>
            <a:fillRect/>
          </a:stretch>
        </p:blipFill>
        <p:spPr bwMode="auto">
          <a:xfrm>
            <a:off x="0" y="6275388"/>
            <a:ext cx="9144000" cy="609600"/>
          </a:xfrm>
          <a:prstGeom prst="rect">
            <a:avLst/>
          </a:prstGeom>
          <a:noFill/>
          <a:ln w="9525">
            <a:noFill/>
            <a:miter lim="800000"/>
            <a:headEnd/>
            <a:tailEnd/>
          </a:ln>
        </p:spPr>
      </p:pic>
      <p:sp>
        <p:nvSpPr>
          <p:cNvPr id="51272" name="Text Box 72"/>
          <p:cNvSpPr txBox="1">
            <a:spLocks noChangeArrowheads="1"/>
          </p:cNvSpPr>
          <p:nvPr userDrawn="1"/>
        </p:nvSpPr>
        <p:spPr bwMode="auto">
          <a:xfrm>
            <a:off x="8207375" y="6453188"/>
            <a:ext cx="757238" cy="304800"/>
          </a:xfrm>
          <a:prstGeom prst="rect">
            <a:avLst/>
          </a:prstGeom>
          <a:noFill/>
          <a:ln w="9525">
            <a:noFill/>
            <a:miter lim="800000"/>
            <a:headEnd/>
            <a:tailEnd/>
          </a:ln>
          <a:effectLst/>
        </p:spPr>
        <p:txBody>
          <a:bodyPr>
            <a:spAutoFit/>
          </a:bodyPr>
          <a:lstStyle/>
          <a:p>
            <a:pPr algn="l">
              <a:spcBef>
                <a:spcPct val="50000"/>
              </a:spcBef>
              <a:defRPr/>
            </a:pPr>
            <a:r>
              <a:rPr lang="en-US" altLang="ko-KR" sz="1400" b="1">
                <a:solidFill>
                  <a:schemeClr val="bg1"/>
                </a:solidFill>
                <a:latin typeface="Futura Md BT" pitchFamily="34" charset="0"/>
              </a:rPr>
              <a:t>LOGO</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10" descr="Untitled-9"/>
          <p:cNvPicPr>
            <a:picLocks noChangeAspect="1" noChangeArrowheads="1"/>
          </p:cNvPicPr>
          <p:nvPr userDrawn="1"/>
        </p:nvPicPr>
        <p:blipFill>
          <a:blip r:embed="rId3"/>
          <a:srcRect/>
          <a:stretch>
            <a:fillRect/>
          </a:stretch>
        </p:blipFill>
        <p:spPr bwMode="auto">
          <a:xfrm>
            <a:off x="0" y="6019800"/>
            <a:ext cx="9077325" cy="838200"/>
          </a:xfrm>
          <a:prstGeom prst="rect">
            <a:avLst/>
          </a:prstGeom>
          <a:noFill/>
          <a:ln w="9525">
            <a:noFill/>
            <a:miter lim="800000"/>
            <a:headEnd/>
            <a:tailEnd/>
          </a:ln>
        </p:spPr>
      </p:pic>
      <p:pic>
        <p:nvPicPr>
          <p:cNvPr id="3075" name="Picture 111" descr="Untitled-8"/>
          <p:cNvPicPr>
            <a:picLocks noChangeAspect="1" noChangeArrowheads="1"/>
          </p:cNvPicPr>
          <p:nvPr userDrawn="1"/>
        </p:nvPicPr>
        <p:blipFill>
          <a:blip r:embed="rId4"/>
          <a:srcRect/>
          <a:stretch>
            <a:fillRect/>
          </a:stretch>
        </p:blipFill>
        <p:spPr bwMode="auto">
          <a:xfrm>
            <a:off x="6588125" y="4248150"/>
            <a:ext cx="2028825" cy="2609850"/>
          </a:xfrm>
          <a:prstGeom prst="rect">
            <a:avLst/>
          </a:prstGeom>
          <a:noFill/>
          <a:ln w="9525">
            <a:noFill/>
            <a:miter lim="800000"/>
            <a:headEnd/>
            <a:tailEnd/>
          </a:ln>
        </p:spPr>
      </p:pic>
      <p:pic>
        <p:nvPicPr>
          <p:cNvPr id="3076" name="Picture 104" descr="Untitled-3"/>
          <p:cNvPicPr>
            <a:picLocks noChangeAspect="1" noChangeArrowheads="1"/>
          </p:cNvPicPr>
          <p:nvPr userDrawn="1"/>
        </p:nvPicPr>
        <p:blipFill>
          <a:blip r:embed="rId5"/>
          <a:srcRect/>
          <a:stretch>
            <a:fillRect/>
          </a:stretch>
        </p:blipFill>
        <p:spPr bwMode="auto">
          <a:xfrm>
            <a:off x="0" y="0"/>
            <a:ext cx="9144000" cy="1647825"/>
          </a:xfrm>
          <a:prstGeom prst="rect">
            <a:avLst/>
          </a:prstGeom>
          <a:noFill/>
          <a:ln w="9525">
            <a:noFill/>
            <a:miter lim="800000"/>
            <a:headEnd/>
            <a:tailEnd/>
          </a:ln>
        </p:spPr>
      </p:pic>
      <p:pic>
        <p:nvPicPr>
          <p:cNvPr id="3078" name="Picture 105" descr="Untitled-6"/>
          <p:cNvPicPr>
            <a:picLocks noChangeAspect="1" noChangeArrowheads="1"/>
          </p:cNvPicPr>
          <p:nvPr userDrawn="1"/>
        </p:nvPicPr>
        <p:blipFill>
          <a:blip r:embed="rId6"/>
          <a:srcRect/>
          <a:stretch>
            <a:fillRect/>
          </a:stretch>
        </p:blipFill>
        <p:spPr bwMode="auto">
          <a:xfrm>
            <a:off x="0" y="6275388"/>
            <a:ext cx="9144000" cy="609600"/>
          </a:xfrm>
          <a:prstGeom prst="rect">
            <a:avLst/>
          </a:prstGeom>
          <a:noFill/>
          <a:ln w="9525">
            <a:noFill/>
            <a:miter lim="800000"/>
            <a:headEnd/>
            <a:tailEnd/>
          </a:ln>
        </p:spPr>
      </p:pic>
      <p:sp>
        <p:nvSpPr>
          <p:cNvPr id="103537" name="Text Box 113"/>
          <p:cNvSpPr txBox="1">
            <a:spLocks noChangeArrowheads="1"/>
          </p:cNvSpPr>
          <p:nvPr userDrawn="1"/>
        </p:nvSpPr>
        <p:spPr bwMode="auto">
          <a:xfrm>
            <a:off x="8207375" y="6453188"/>
            <a:ext cx="757238" cy="304800"/>
          </a:xfrm>
          <a:prstGeom prst="rect">
            <a:avLst/>
          </a:prstGeom>
          <a:noFill/>
          <a:ln w="9525">
            <a:noFill/>
            <a:miter lim="800000"/>
            <a:headEnd/>
            <a:tailEnd/>
          </a:ln>
          <a:effectLst/>
        </p:spPr>
        <p:txBody>
          <a:bodyPr>
            <a:spAutoFit/>
          </a:bodyPr>
          <a:lstStyle/>
          <a:p>
            <a:pPr algn="l">
              <a:spcBef>
                <a:spcPct val="50000"/>
              </a:spcBef>
              <a:defRPr/>
            </a:pPr>
            <a:r>
              <a:rPr lang="en-US" altLang="ko-KR" sz="1400" b="1">
                <a:solidFill>
                  <a:schemeClr val="bg1"/>
                </a:solidFill>
                <a:latin typeface="Futura Md BT" pitchFamily="34" charset="0"/>
              </a:rPr>
              <a:t>LOGO</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6024" y="1142984"/>
            <a:ext cx="7308304" cy="1454173"/>
            <a:chOff x="4286246" y="1381226"/>
            <a:chExt cx="8381181" cy="1131995"/>
          </a:xfrm>
        </p:grpSpPr>
        <p:sp>
          <p:nvSpPr>
            <p:cNvPr id="7" name="TextBox 6"/>
            <p:cNvSpPr txBox="1"/>
            <p:nvPr/>
          </p:nvSpPr>
          <p:spPr>
            <a:xfrm>
              <a:off x="4286246" y="1381226"/>
              <a:ext cx="8381181" cy="503134"/>
            </a:xfrm>
            <a:prstGeom prst="rect">
              <a:avLst/>
            </a:prstGeom>
            <a:noFill/>
          </p:spPr>
          <p:txBody>
            <a:bodyPr wrap="square" rtlCol="0">
              <a:spAutoFit/>
            </a:bodyPr>
            <a:lstStyle/>
            <a:p>
              <a:pPr algn="l"/>
              <a:r>
                <a:rPr lang="zh-CN" altLang="en-US" sz="3600" b="1" dirty="0">
                  <a:solidFill>
                    <a:srgbClr val="92D050"/>
                  </a:solidFill>
                  <a:latin typeface="Arial" pitchFamily="34" charset="0"/>
                  <a:ea typeface="微软雅黑" pitchFamily="34" charset="-122"/>
                  <a:cs typeface="Arial" pitchFamily="34" charset="0"/>
                </a:rPr>
                <a:t>游戏服务器轻量级架构</a:t>
              </a:r>
              <a:endParaRPr lang="en-US" altLang="zh-CN" sz="3600" b="1" dirty="0" smtClean="0">
                <a:solidFill>
                  <a:srgbClr val="92D050"/>
                </a:solidFill>
                <a:latin typeface="Arial" pitchFamily="34" charset="0"/>
                <a:ea typeface="微软雅黑" pitchFamily="34" charset="-122"/>
                <a:cs typeface="Arial" pitchFamily="34" charset="0"/>
              </a:endParaRPr>
            </a:p>
          </p:txBody>
        </p:sp>
        <p:sp>
          <p:nvSpPr>
            <p:cNvPr id="8" name="矩形 7"/>
            <p:cNvSpPr/>
            <p:nvPr/>
          </p:nvSpPr>
          <p:spPr>
            <a:xfrm>
              <a:off x="6663475" y="1770500"/>
              <a:ext cx="1331317" cy="742721"/>
            </a:xfrm>
            <a:prstGeom prst="rect">
              <a:avLst/>
            </a:prstGeom>
          </p:spPr>
          <p:txBody>
            <a:bodyPr wrap="none">
              <a:spAutoFit/>
            </a:bodyPr>
            <a:lstStyle/>
            <a:p>
              <a:endParaRPr lang="en-US" altLang="zh-CN" sz="2800" dirty="0" smtClean="0">
                <a:latin typeface="Arial" pitchFamily="34" charset="0"/>
                <a:ea typeface="微软雅黑" pitchFamily="34" charset="-122"/>
                <a:cs typeface="Arial" pitchFamily="34" charset="0"/>
              </a:endParaRPr>
            </a:p>
            <a:p>
              <a:r>
                <a:rPr lang="en-US" altLang="zh-CN" sz="2800" dirty="0" smtClean="0">
                  <a:latin typeface="Arial" pitchFamily="34" charset="0"/>
                  <a:ea typeface="微软雅黑" pitchFamily="34" charset="-122"/>
                  <a:cs typeface="Arial" pitchFamily="34" charset="0"/>
                </a:rPr>
                <a:t>APNS</a:t>
              </a:r>
              <a:endParaRPr lang="zh-CN" altLang="en-US" sz="2800" dirty="0">
                <a:latin typeface="Arial" pitchFamily="34" charset="0"/>
                <a:ea typeface="微软雅黑" pitchFamily="34" charset="-122"/>
                <a:cs typeface="Arial" pitchFamily="34" charset="0"/>
              </a:endParaRPr>
            </a:p>
          </p:txBody>
        </p:sp>
      </p:grpSp>
      <p:sp>
        <p:nvSpPr>
          <p:cNvPr id="9" name="TextBox 8"/>
          <p:cNvSpPr txBox="1"/>
          <p:nvPr/>
        </p:nvSpPr>
        <p:spPr>
          <a:xfrm>
            <a:off x="6286512" y="6357958"/>
            <a:ext cx="2467464" cy="307777"/>
          </a:xfrm>
          <a:prstGeom prst="rect">
            <a:avLst/>
          </a:prstGeom>
          <a:noFill/>
        </p:spPr>
        <p:txBody>
          <a:bodyPr wrap="square" rtlCol="0">
            <a:spAutoFit/>
          </a:bodyPr>
          <a:lstStyle/>
          <a:p>
            <a:r>
              <a:rPr lang="en-US" altLang="zh-CN" sz="1400" b="1" dirty="0" smtClean="0">
                <a:latin typeface="Arial" pitchFamily="34" charset="0"/>
                <a:ea typeface="方正大黑简体" pitchFamily="65" charset="-122"/>
                <a:cs typeface="Arial" pitchFamily="34" charset="0"/>
              </a:rPr>
              <a:t>WWW.PPTCHINA.COM</a:t>
            </a:r>
            <a:endParaRPr lang="en-US" sz="1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42844" y="6478809"/>
            <a:ext cx="2467464" cy="307777"/>
          </a:xfrm>
          <a:prstGeom prst="rect">
            <a:avLst/>
          </a:prstGeom>
          <a:noFill/>
        </p:spPr>
        <p:txBody>
          <a:bodyPr wrap="square" rtlCol="0">
            <a:spAutoFit/>
          </a:bodyPr>
          <a:lstStyle/>
          <a:p>
            <a:r>
              <a:rPr lang="en-US" altLang="zh-CN" sz="1400" b="1" dirty="0" smtClean="0">
                <a:solidFill>
                  <a:schemeClr val="bg1"/>
                </a:solidFill>
                <a:latin typeface="Arial" pitchFamily="34" charset="0"/>
                <a:ea typeface="方正大黑简体" pitchFamily="65" charset="-122"/>
                <a:cs typeface="Arial" pitchFamily="34" charset="0"/>
              </a:rPr>
              <a:t>WWW.PPTCHINA.COM</a:t>
            </a:r>
            <a:endParaRPr lang="en-US" sz="1400" b="1" dirty="0" smtClean="0">
              <a:solidFill>
                <a:schemeClr val="bg1"/>
              </a:solidFill>
              <a:latin typeface="Arial" pitchFamily="34" charset="0"/>
              <a:cs typeface="Arial" pitchFamily="34" charset="0"/>
            </a:endParaRPr>
          </a:p>
        </p:txBody>
      </p:sp>
      <p:sp>
        <p:nvSpPr>
          <p:cNvPr id="11" name="Rectangle 20"/>
          <p:cNvSpPr txBox="1">
            <a:spLocks noChangeArrowheads="1"/>
          </p:cNvSpPr>
          <p:nvPr/>
        </p:nvSpPr>
        <p:spPr bwMode="auto">
          <a:xfrm>
            <a:off x="642910" y="1142984"/>
            <a:ext cx="7995985" cy="44291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0" lang="en-US" altLang="ko-KR" sz="2400" i="0" u="none" strike="noStrike" kern="1200" cap="none" spc="0" normalizeH="0" baseline="0" noProof="0" dirty="0" smtClean="0">
                <a:ln>
                  <a:noFill/>
                </a:ln>
                <a:effectLst/>
                <a:uLnTx/>
                <a:uFillTx/>
                <a:latin typeface="Arial Black" pitchFamily="34" charset="0"/>
                <a:ea typeface="굴림" pitchFamily="50" charset="-127"/>
                <a:cs typeface="Arial" charset="0"/>
              </a:rPr>
              <a:t>How To Edit The Logo?</a:t>
            </a:r>
          </a:p>
          <a:p>
            <a:pPr marL="342900" marR="0" lvl="0" indent="-342900" algn="l" defTabSz="914400" rtl="0" eaLnBrk="1" fontAlgn="base" latinLnBrk="0" hangingPunct="1">
              <a:spcBef>
                <a:spcPct val="0"/>
              </a:spcBef>
              <a:spcAft>
                <a:spcPct val="0"/>
              </a:spcAft>
              <a:buClrTx/>
              <a:buSzTx/>
              <a:buFontTx/>
              <a:buNone/>
              <a:tabLst/>
              <a:defRPr/>
            </a:pPr>
            <a:endParaRPr kumimoji="0" lang="en-US" altLang="ko-KR" i="0" u="none" strike="noStrike" kern="1200" cap="none" spc="0" normalizeH="0" baseline="0" noProof="0" dirty="0" smtClean="0">
              <a:ln>
                <a:noFill/>
              </a:ln>
              <a:effectLst/>
              <a:uLnTx/>
              <a:uFillTx/>
              <a:latin typeface="Arial" charset="0"/>
              <a:ea typeface="굴림" pitchFamily="50" charset="-127"/>
              <a:cs typeface="Arial" charset="0"/>
            </a:endParaRPr>
          </a:p>
          <a:p>
            <a:pPr marL="342900" marR="0" lvl="0" indent="-342900" algn="l" defTabSz="914400" rtl="0" eaLnBrk="1" fontAlgn="base" latinLnBrk="0" hangingPunct="1">
              <a:lnSpc>
                <a:spcPct val="110000"/>
              </a:lnSpc>
              <a:spcBef>
                <a:spcPct val="0"/>
              </a:spcBef>
              <a:spcAft>
                <a:spcPct val="0"/>
              </a:spcAft>
              <a:buClrTx/>
              <a:buSzTx/>
              <a:buFont typeface="Arial" charset="0"/>
              <a:buChar char="•"/>
              <a:tabLst/>
              <a:defRPr/>
            </a:pPr>
            <a:r>
              <a:rPr kumimoji="0" lang="en-US" altLang="ko-KR" sz="1600" i="0" u="none" strike="noStrike" kern="1200" cap="none" spc="0" normalizeH="0" baseline="0" noProof="0" dirty="0" smtClean="0">
                <a:ln>
                  <a:noFill/>
                </a:ln>
                <a:effectLst/>
                <a:uLnTx/>
                <a:uFillTx/>
                <a:latin typeface="Arial" charset="0"/>
                <a:ea typeface="굴림" pitchFamily="50" charset="-127"/>
                <a:cs typeface="Arial" charset="0"/>
              </a:rPr>
              <a:t>If you need to create a logo or design that you would like to include on every page, then you will need to custom tailor your presentation. This task can be easily done in SLIDE MASTER View. </a:t>
            </a:r>
          </a:p>
          <a:p>
            <a:pPr marL="342900" marR="0" lvl="0" indent="-342900" algn="l" defTabSz="914400" rtl="0" eaLnBrk="1" fontAlgn="base" latinLnBrk="0" hangingPunct="1">
              <a:lnSpc>
                <a:spcPct val="110000"/>
              </a:lnSpc>
              <a:spcBef>
                <a:spcPct val="0"/>
              </a:spcBef>
              <a:spcAft>
                <a:spcPct val="0"/>
              </a:spcAft>
              <a:buClrTx/>
              <a:buSzTx/>
              <a:buFont typeface="Arial" charset="0"/>
              <a:buChar char="•"/>
              <a:tabLst/>
              <a:defRPr/>
            </a:pPr>
            <a:endParaRPr kumimoji="0" lang="en-US" altLang="ko-KR" sz="1600" i="0" u="none" strike="noStrike" kern="1200" cap="none" spc="0" normalizeH="0" baseline="0" noProof="0" dirty="0" smtClean="0">
              <a:ln>
                <a:noFill/>
              </a:ln>
              <a:effectLst/>
              <a:uLnTx/>
              <a:uFillTx/>
              <a:latin typeface="Arial" charset="0"/>
              <a:ea typeface="굴림" pitchFamily="50" charset="-127"/>
              <a:cs typeface="Arial" charset="0"/>
            </a:endParaRPr>
          </a:p>
          <a:p>
            <a:pPr marL="342900" marR="0" lvl="0" indent="-342900" algn="l" defTabSz="914400" rtl="0" eaLnBrk="1" fontAlgn="base" latinLnBrk="0" hangingPunct="1">
              <a:lnSpc>
                <a:spcPct val="110000"/>
              </a:lnSpc>
              <a:spcBef>
                <a:spcPct val="0"/>
              </a:spcBef>
              <a:spcAft>
                <a:spcPct val="0"/>
              </a:spcAft>
              <a:buClrTx/>
              <a:buSzTx/>
              <a:buFont typeface="Arial" charset="0"/>
              <a:buChar char="•"/>
              <a:tabLst/>
              <a:defRPr/>
            </a:pPr>
            <a:r>
              <a:rPr kumimoji="0" lang="en-US" altLang="ko-KR" sz="1600" i="0" u="none" strike="noStrike" kern="1200" cap="none" spc="0" normalizeH="0" baseline="0" noProof="0" dirty="0" smtClean="0">
                <a:ln>
                  <a:noFill/>
                </a:ln>
                <a:effectLst/>
                <a:uLnTx/>
                <a:uFillTx/>
                <a:latin typeface="Arial" charset="0"/>
                <a:ea typeface="굴림" pitchFamily="50" charset="-127"/>
                <a:cs typeface="Arial" charset="0"/>
              </a:rPr>
              <a:t>To open the SLIDE MASTER, from the VIEW menu, select MASTER and from the sub-menu select SLIDE MASTER.</a:t>
            </a:r>
          </a:p>
          <a:p>
            <a:pPr marL="342900" marR="0" lvl="0" indent="-342900" algn="l" defTabSz="914400" rtl="0" eaLnBrk="1" fontAlgn="base" latinLnBrk="0" hangingPunct="1">
              <a:lnSpc>
                <a:spcPct val="110000"/>
              </a:lnSpc>
              <a:spcBef>
                <a:spcPct val="0"/>
              </a:spcBef>
              <a:spcAft>
                <a:spcPct val="0"/>
              </a:spcAft>
              <a:buClrTx/>
              <a:buSzTx/>
              <a:buFont typeface="Arial" charset="0"/>
              <a:buChar char="•"/>
              <a:tabLst/>
              <a:defRPr/>
            </a:pPr>
            <a:endParaRPr kumimoji="0" lang="en-US" altLang="ko-KR" sz="1600" i="0" u="none" strike="noStrike" kern="1200" cap="none" spc="0" normalizeH="0" baseline="0" noProof="0" dirty="0" smtClean="0">
              <a:ln>
                <a:noFill/>
              </a:ln>
              <a:effectLst/>
              <a:uLnTx/>
              <a:uFillTx/>
              <a:latin typeface="Arial" charset="0"/>
              <a:ea typeface="굴림" pitchFamily="50" charset="-127"/>
              <a:cs typeface="Arial" charset="0"/>
            </a:endParaRPr>
          </a:p>
          <a:p>
            <a:pPr marL="342900" marR="0" lvl="0" indent="-342900" algn="l" defTabSz="914400" rtl="0" eaLnBrk="1" fontAlgn="base" latinLnBrk="0" hangingPunct="1">
              <a:lnSpc>
                <a:spcPct val="110000"/>
              </a:lnSpc>
              <a:spcBef>
                <a:spcPct val="0"/>
              </a:spcBef>
              <a:spcAft>
                <a:spcPct val="0"/>
              </a:spcAft>
              <a:buClrTx/>
              <a:buSzTx/>
              <a:buFont typeface="Arial" charset="0"/>
              <a:buChar char="•"/>
              <a:tabLst/>
              <a:defRPr/>
            </a:pPr>
            <a:r>
              <a:rPr kumimoji="0" lang="en-US" altLang="ko-KR" sz="1600" i="0" u="none" strike="noStrike" kern="1200" cap="none" spc="0" normalizeH="0" baseline="0" noProof="0" dirty="0" smtClean="0">
                <a:ln>
                  <a:noFill/>
                </a:ln>
                <a:effectLst/>
                <a:uLnTx/>
                <a:uFillTx/>
                <a:latin typeface="Arial" charset="0"/>
                <a:ea typeface="굴림" pitchFamily="50" charset="-127"/>
                <a:cs typeface="Arial" charset="0"/>
              </a:rPr>
              <a:t>The SLIDE MASTER View enables you to enter information that appears on every slide in your presentation. </a:t>
            </a:r>
          </a:p>
          <a:p>
            <a:pPr marL="342900" marR="0" lvl="0" indent="-342900" algn="l" defTabSz="914400" rtl="0" eaLnBrk="1" fontAlgn="base" latinLnBrk="0" hangingPunct="1">
              <a:lnSpc>
                <a:spcPct val="110000"/>
              </a:lnSpc>
              <a:spcBef>
                <a:spcPct val="0"/>
              </a:spcBef>
              <a:spcAft>
                <a:spcPct val="0"/>
              </a:spcAft>
              <a:buClrTx/>
              <a:buSzTx/>
              <a:buFont typeface="Arial" charset="0"/>
              <a:buChar char="•"/>
              <a:tabLst/>
              <a:defRPr/>
            </a:pPr>
            <a:endParaRPr kumimoji="0" lang="en-US" altLang="ko-KR" sz="1600" i="0" u="none" strike="noStrike" kern="1200" cap="none" spc="0" normalizeH="0" baseline="0" noProof="0" dirty="0" smtClean="0">
              <a:ln>
                <a:noFill/>
              </a:ln>
              <a:effectLst/>
              <a:uLnTx/>
              <a:uFillTx/>
              <a:latin typeface="Arial" charset="0"/>
              <a:ea typeface="굴림" pitchFamily="50" charset="-127"/>
              <a:cs typeface="Arial" charset="0"/>
            </a:endParaRPr>
          </a:p>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0" lang="en-US" altLang="ko-KR" sz="1600" i="0" u="none" strike="noStrike" kern="1200" cap="none" spc="0" normalizeH="0" baseline="0" noProof="0" dirty="0" smtClean="0">
                <a:ln>
                  <a:noFill/>
                </a:ln>
                <a:effectLst/>
                <a:uLnTx/>
                <a:uFillTx/>
                <a:latin typeface="Arial" charset="0"/>
                <a:ea typeface="굴림" pitchFamily="50" charset="-127"/>
                <a:cs typeface="Arial" charset="0"/>
              </a:rPr>
              <a:t>       Stylish templates can be a valuable aid to creative professionals.</a:t>
            </a:r>
          </a:p>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0" lang="en-US" altLang="ko-KR" sz="1600" i="0" u="none" strike="noStrike" kern="1200" cap="none" spc="0" normalizeH="0" baseline="0" noProof="0" dirty="0" smtClean="0">
                <a:ln>
                  <a:noFill/>
                </a:ln>
                <a:effectLst/>
                <a:uLnTx/>
                <a:uFillTx/>
                <a:latin typeface="Arial" charset="0"/>
                <a:ea typeface="굴림" pitchFamily="50" charset="-127"/>
                <a:cs typeface="Arial" charset="0"/>
              </a:rPr>
              <a:t>      Each work is featured with simplicity but supreme beauty.</a:t>
            </a:r>
          </a:p>
          <a:p>
            <a:pPr marL="342900" marR="0" lvl="0" indent="-342900" algn="l" defTabSz="914400" rtl="0" eaLnBrk="1" fontAlgn="base" latinLnBrk="0" hangingPunct="1">
              <a:lnSpc>
                <a:spcPct val="80000"/>
              </a:lnSpc>
              <a:spcBef>
                <a:spcPct val="20000"/>
              </a:spcBef>
              <a:spcAft>
                <a:spcPct val="0"/>
              </a:spcAft>
              <a:buClrTx/>
              <a:buSzTx/>
              <a:buFont typeface="Arial" charset="0"/>
              <a:buChar char="•"/>
              <a:tabLst/>
              <a:defRPr/>
            </a:pPr>
            <a:endParaRPr kumimoji="0" lang="en-US" altLang="ko-KR" sz="1600" i="0" u="none" strike="noStrike" kern="1200" cap="none" spc="0" normalizeH="0" baseline="0" noProof="0" dirty="0" smtClean="0">
              <a:ln>
                <a:noFill/>
              </a:ln>
              <a:effectLst/>
              <a:uLnTx/>
              <a:uFillTx/>
              <a:latin typeface="Arial" charset="0"/>
              <a:ea typeface="굴림" pitchFamily="50" charset="-127"/>
              <a:cs typeface="Arial" charset="0"/>
            </a:endParaRPr>
          </a:p>
          <a:p>
            <a:pPr marL="342900" marR="0" lvl="0" indent="-342900" algn="l" defTabSz="914400" rtl="0" eaLnBrk="1" fontAlgn="base" latinLnBrk="1" hangingPunct="1">
              <a:lnSpc>
                <a:spcPct val="100000"/>
              </a:lnSpc>
              <a:spcBef>
                <a:spcPct val="20000"/>
              </a:spcBef>
              <a:spcAft>
                <a:spcPct val="0"/>
              </a:spcAft>
              <a:buClrTx/>
              <a:buSzTx/>
              <a:buFont typeface="Arial" charset="0"/>
              <a:buChar char="•"/>
              <a:tabLst/>
              <a:defRPr/>
            </a:pPr>
            <a:endParaRPr kumimoji="0" lang="en-US" altLang="ko-KR" sz="2800" i="0" u="none" strike="noStrike" kern="1200" cap="none" spc="0" normalizeH="0" baseline="0" noProof="0" dirty="0" smtClean="0">
              <a:ln>
                <a:noFill/>
              </a:ln>
              <a:effectLst/>
              <a:uLnTx/>
              <a:uFillTx/>
              <a:latin typeface="Arial" charset="0"/>
              <a:ea typeface="굴림" pitchFamily="50" charset="-127"/>
              <a:cs typeface="Arial" charset="0"/>
            </a:endParaRPr>
          </a:p>
        </p:txBody>
      </p:sp>
      <p:sp>
        <p:nvSpPr>
          <p:cNvPr id="12" name="TextBox 11"/>
          <p:cNvSpPr txBox="1"/>
          <p:nvPr/>
        </p:nvSpPr>
        <p:spPr>
          <a:xfrm>
            <a:off x="428596" y="525249"/>
            <a:ext cx="3731557" cy="461665"/>
          </a:xfrm>
          <a:prstGeom prst="rect">
            <a:avLst/>
          </a:prstGeom>
          <a:noFill/>
        </p:spPr>
        <p:txBody>
          <a:bodyPr wrap="square" rtlCol="0">
            <a:spAutoFit/>
          </a:bodyPr>
          <a:lstStyle/>
          <a:p>
            <a:r>
              <a:rPr lang="en-US" altLang="zh-CN" sz="2400" dirty="0" smtClean="0">
                <a:latin typeface="Arial" pitchFamily="34" charset="0"/>
                <a:ea typeface="微软雅黑" pitchFamily="34" charset="-122"/>
                <a:cs typeface="Arial" pitchFamily="34" charset="0"/>
              </a:rPr>
              <a:t>Click To Type Slide Title</a:t>
            </a:r>
            <a:endParaRPr lang="zh-CN" altLang="en-US" sz="2400" dirty="0">
              <a:latin typeface="Arial" pitchFamily="34" charset="0"/>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844" y="6478809"/>
            <a:ext cx="2467464" cy="307777"/>
          </a:xfrm>
          <a:prstGeom prst="rect">
            <a:avLst/>
          </a:prstGeom>
          <a:noFill/>
        </p:spPr>
        <p:txBody>
          <a:bodyPr wrap="square" rtlCol="0">
            <a:spAutoFit/>
          </a:bodyPr>
          <a:lstStyle/>
          <a:p>
            <a:r>
              <a:rPr lang="en-US" altLang="zh-CN" sz="1400" b="1" dirty="0" smtClean="0">
                <a:solidFill>
                  <a:schemeClr val="bg1"/>
                </a:solidFill>
                <a:latin typeface="Arial" pitchFamily="34" charset="0"/>
                <a:ea typeface="方正大黑简体" pitchFamily="65" charset="-122"/>
                <a:cs typeface="Arial" pitchFamily="34" charset="0"/>
              </a:rPr>
              <a:t>WWW.PPTCHINA.COM</a:t>
            </a:r>
            <a:endParaRPr lang="en-US" sz="1400" b="1" dirty="0" smtClean="0">
              <a:solidFill>
                <a:schemeClr val="bg1"/>
              </a:solidFill>
              <a:latin typeface="Arial" pitchFamily="34" charset="0"/>
              <a:cs typeface="Arial" pitchFamily="34" charset="0"/>
            </a:endParaRPr>
          </a:p>
        </p:txBody>
      </p:sp>
      <p:sp>
        <p:nvSpPr>
          <p:cNvPr id="8" name="矩形 7"/>
          <p:cNvSpPr/>
          <p:nvPr/>
        </p:nvSpPr>
        <p:spPr>
          <a:xfrm>
            <a:off x="423395" y="1285860"/>
            <a:ext cx="7086629" cy="4699748"/>
          </a:xfrm>
          <a:prstGeom prst="rect">
            <a:avLst/>
          </a:prstGeom>
        </p:spPr>
        <p:txBody>
          <a:bodyPr wrap="square">
            <a:spAutoFit/>
          </a:bodyPr>
          <a:lstStyle/>
          <a:p>
            <a:pPr algn="l">
              <a:lnSpc>
                <a:spcPct val="110000"/>
              </a:lnSpc>
              <a:spcBef>
                <a:spcPct val="0"/>
              </a:spcBef>
            </a:pPr>
            <a:r>
              <a:rPr lang="en-US" altLang="ko-KR" sz="2400" b="1" dirty="0" smtClean="0">
                <a:latin typeface="Arial Black" pitchFamily="34" charset="0"/>
                <a:ea typeface="굴림" pitchFamily="50" charset="-127"/>
              </a:rPr>
              <a:t>How Do I Edit Diagrams?</a:t>
            </a:r>
          </a:p>
          <a:p>
            <a:pPr algn="l">
              <a:lnSpc>
                <a:spcPct val="110000"/>
              </a:lnSpc>
              <a:spcBef>
                <a:spcPct val="0"/>
              </a:spcBef>
            </a:pPr>
            <a:endParaRPr lang="en-US" altLang="ko-KR" sz="2400" b="1" dirty="0" smtClean="0">
              <a:latin typeface="Arial" pitchFamily="34" charset="0"/>
              <a:ea typeface="굴림" pitchFamily="50" charset="-127"/>
              <a:cs typeface="Arial" pitchFamily="34" charset="0"/>
            </a:endParaRPr>
          </a:p>
          <a:p>
            <a:pPr algn="l">
              <a:lnSpc>
                <a:spcPct val="110000"/>
              </a:lnSpc>
              <a:spcBef>
                <a:spcPct val="0"/>
              </a:spcBef>
            </a:pPr>
            <a:r>
              <a:rPr lang="en-US" altLang="ko-KR" sz="1400" dirty="0" smtClean="0">
                <a:latin typeface="Arial" pitchFamily="34" charset="0"/>
                <a:ea typeface="굴림" pitchFamily="50" charset="-127"/>
                <a:cs typeface="Arial" pitchFamily="34" charset="0"/>
              </a:rPr>
              <a:t>To edit diagrams, you should first ungroup them; </a:t>
            </a:r>
            <a:br>
              <a:rPr lang="en-US" altLang="ko-KR" sz="1400" dirty="0" smtClean="0">
                <a:latin typeface="Arial" pitchFamily="34" charset="0"/>
                <a:ea typeface="굴림" pitchFamily="50" charset="-127"/>
                <a:cs typeface="Arial" pitchFamily="34" charset="0"/>
              </a:rPr>
            </a:br>
            <a:r>
              <a:rPr lang="en-US" altLang="ko-KR" sz="1400" dirty="0" smtClean="0">
                <a:latin typeface="Arial" pitchFamily="34" charset="0"/>
                <a:ea typeface="굴림" pitchFamily="50" charset="-127"/>
                <a:cs typeface="Arial" pitchFamily="34" charset="0"/>
              </a:rPr>
              <a:t>Open a PowerPoint presentation and navigate to the appropriate slide. </a:t>
            </a:r>
            <a:br>
              <a:rPr lang="en-US" altLang="ko-KR" sz="1400" dirty="0" smtClean="0">
                <a:latin typeface="Arial" pitchFamily="34" charset="0"/>
                <a:ea typeface="굴림" pitchFamily="50" charset="-127"/>
                <a:cs typeface="Arial" pitchFamily="34" charset="0"/>
              </a:rPr>
            </a:br>
            <a:endParaRPr lang="en-US" altLang="ko-KR" sz="1400" dirty="0" smtClean="0">
              <a:latin typeface="Arial" pitchFamily="34" charset="0"/>
              <a:ea typeface="굴림" pitchFamily="50" charset="-127"/>
              <a:cs typeface="Arial" pitchFamily="34" charset="0"/>
            </a:endParaRPr>
          </a:p>
          <a:p>
            <a:pPr algn="l">
              <a:lnSpc>
                <a:spcPct val="110000"/>
              </a:lnSpc>
              <a:spcBef>
                <a:spcPct val="0"/>
              </a:spcBef>
            </a:pPr>
            <a:r>
              <a:rPr lang="en-US" altLang="ko-KR" sz="1400" dirty="0" smtClean="0">
                <a:latin typeface="Arial" pitchFamily="34" charset="0"/>
                <a:ea typeface="굴림" pitchFamily="50" charset="-127"/>
                <a:cs typeface="Arial" pitchFamily="34" charset="0"/>
              </a:rPr>
              <a:t>To ungroup diagram </a:t>
            </a:r>
            <a:br>
              <a:rPr lang="en-US" altLang="ko-KR" sz="1400" dirty="0" smtClean="0">
                <a:latin typeface="Arial" pitchFamily="34" charset="0"/>
                <a:ea typeface="굴림" pitchFamily="50" charset="-127"/>
                <a:cs typeface="Arial" pitchFamily="34" charset="0"/>
              </a:rPr>
            </a:br>
            <a:r>
              <a:rPr lang="en-US" altLang="ko-KR" sz="1400" dirty="0" smtClean="0">
                <a:latin typeface="Arial" pitchFamily="34" charset="0"/>
                <a:ea typeface="굴림" pitchFamily="50" charset="-127"/>
                <a:cs typeface="Arial" pitchFamily="34" charset="0"/>
              </a:rPr>
              <a:t>Select the diagram you want to ungroup.</a:t>
            </a:r>
            <a:br>
              <a:rPr lang="en-US" altLang="ko-KR" sz="1400" dirty="0" smtClean="0">
                <a:latin typeface="Arial" pitchFamily="34" charset="0"/>
                <a:ea typeface="굴림" pitchFamily="50" charset="-127"/>
                <a:cs typeface="Arial" pitchFamily="34" charset="0"/>
              </a:rPr>
            </a:br>
            <a:r>
              <a:rPr lang="en-US" altLang="ko-KR" sz="1400" dirty="0" smtClean="0">
                <a:latin typeface="Arial" pitchFamily="34" charset="0"/>
                <a:ea typeface="굴림" pitchFamily="50" charset="-127"/>
                <a:cs typeface="Arial" pitchFamily="34" charset="0"/>
              </a:rPr>
              <a:t>Right-click the mouse. </a:t>
            </a:r>
            <a:br>
              <a:rPr lang="en-US" altLang="ko-KR" sz="1400" dirty="0" smtClean="0">
                <a:latin typeface="Arial" pitchFamily="34" charset="0"/>
                <a:ea typeface="굴림" pitchFamily="50" charset="-127"/>
                <a:cs typeface="Arial" pitchFamily="34" charset="0"/>
              </a:rPr>
            </a:br>
            <a:r>
              <a:rPr lang="en-US" altLang="ko-KR" sz="1400" dirty="0" smtClean="0">
                <a:latin typeface="Arial" pitchFamily="34" charset="0"/>
                <a:ea typeface="굴림" pitchFamily="50" charset="-127"/>
                <a:cs typeface="Arial" pitchFamily="34" charset="0"/>
              </a:rPr>
              <a:t>Select Grouping &gt; Ungroup. PowerPoint ungroups the object. </a:t>
            </a:r>
            <a:br>
              <a:rPr lang="en-US" altLang="ko-KR" sz="1400" dirty="0" smtClean="0">
                <a:latin typeface="Arial" pitchFamily="34" charset="0"/>
                <a:ea typeface="굴림" pitchFamily="50" charset="-127"/>
                <a:cs typeface="Arial" pitchFamily="34" charset="0"/>
              </a:rPr>
            </a:br>
            <a:endParaRPr lang="en-US" altLang="ko-KR" sz="1400" dirty="0" smtClean="0">
              <a:latin typeface="Arial" pitchFamily="34" charset="0"/>
              <a:ea typeface="굴림" pitchFamily="50" charset="-127"/>
              <a:cs typeface="Arial" pitchFamily="34" charset="0"/>
            </a:endParaRPr>
          </a:p>
          <a:p>
            <a:pPr algn="l">
              <a:lnSpc>
                <a:spcPct val="110000"/>
              </a:lnSpc>
              <a:spcBef>
                <a:spcPct val="0"/>
              </a:spcBef>
            </a:pPr>
            <a:r>
              <a:rPr lang="en-US" altLang="ko-KR" sz="1400" dirty="0" smtClean="0">
                <a:latin typeface="Arial" pitchFamily="34" charset="0"/>
                <a:ea typeface="굴림" pitchFamily="50" charset="-127"/>
                <a:cs typeface="Arial" pitchFamily="34" charset="0"/>
              </a:rPr>
              <a:t>To group objectsSelect the objects you want to group. (Press Shift as you click on the objects.</a:t>
            </a:r>
            <a:br>
              <a:rPr lang="en-US" altLang="ko-KR" sz="1400" dirty="0" smtClean="0">
                <a:latin typeface="Arial" pitchFamily="34" charset="0"/>
                <a:ea typeface="굴림" pitchFamily="50" charset="-127"/>
                <a:cs typeface="Arial" pitchFamily="34" charset="0"/>
              </a:rPr>
            </a:br>
            <a:r>
              <a:rPr lang="en-US" altLang="ko-KR" sz="1400" dirty="0" smtClean="0">
                <a:latin typeface="Arial" pitchFamily="34" charset="0"/>
                <a:ea typeface="굴림" pitchFamily="50" charset="-127"/>
                <a:cs typeface="Arial" pitchFamily="34" charset="0"/>
              </a:rPr>
              <a:t>Press Ctrl and right-click the mouse.</a:t>
            </a:r>
            <a:br>
              <a:rPr lang="en-US" altLang="ko-KR" sz="1400" dirty="0" smtClean="0">
                <a:latin typeface="Arial" pitchFamily="34" charset="0"/>
                <a:ea typeface="굴림" pitchFamily="50" charset="-127"/>
                <a:cs typeface="Arial" pitchFamily="34" charset="0"/>
              </a:rPr>
            </a:br>
            <a:r>
              <a:rPr lang="en-US" altLang="ko-KR" sz="1400" dirty="0" smtClean="0">
                <a:latin typeface="Arial" pitchFamily="34" charset="0"/>
                <a:ea typeface="굴림" pitchFamily="50" charset="-127"/>
                <a:cs typeface="Arial" pitchFamily="34" charset="0"/>
              </a:rPr>
              <a:t>Select Grouping &gt; Group. PowerPoint groups the objects into a single object.</a:t>
            </a:r>
          </a:p>
          <a:p>
            <a:pPr algn="l">
              <a:lnSpc>
                <a:spcPct val="110000"/>
              </a:lnSpc>
              <a:spcBef>
                <a:spcPct val="0"/>
              </a:spcBef>
            </a:pPr>
            <a:endParaRPr lang="en-US" altLang="ko-KR" dirty="0" smtClean="0">
              <a:latin typeface="Arial" pitchFamily="34" charset="0"/>
              <a:ea typeface="굴림" pitchFamily="50" charset="-127"/>
              <a:cs typeface="Arial" pitchFamily="34" charset="0"/>
            </a:endParaRPr>
          </a:p>
          <a:p>
            <a:pPr algn="l">
              <a:lnSpc>
                <a:spcPct val="110000"/>
              </a:lnSpc>
              <a:spcBef>
                <a:spcPct val="0"/>
              </a:spcBef>
            </a:pPr>
            <a:r>
              <a:rPr lang="en-US" altLang="ko-KR" sz="1400" dirty="0" smtClean="0">
                <a:latin typeface="Arial" pitchFamily="34" charset="0"/>
                <a:ea typeface="굴림" pitchFamily="50" charset="-127"/>
                <a:cs typeface="Arial" pitchFamily="34" charset="0"/>
              </a:rPr>
              <a:t>      Stylish templates can be a valuable aid to creative professionals.</a:t>
            </a:r>
          </a:p>
          <a:p>
            <a:pPr algn="l">
              <a:lnSpc>
                <a:spcPct val="110000"/>
              </a:lnSpc>
              <a:spcBef>
                <a:spcPct val="0"/>
              </a:spcBef>
            </a:pPr>
            <a:r>
              <a:rPr lang="en-US" altLang="ko-KR" sz="1400" dirty="0" smtClean="0">
                <a:latin typeface="Arial" pitchFamily="34" charset="0"/>
                <a:ea typeface="굴림" pitchFamily="50" charset="-127"/>
                <a:cs typeface="Arial" pitchFamily="34" charset="0"/>
              </a:rPr>
              <a:t>      Each work is featured with simplicity but supreme beauty.</a:t>
            </a:r>
          </a:p>
          <a:p>
            <a:pPr algn="l">
              <a:lnSpc>
                <a:spcPct val="80000"/>
              </a:lnSpc>
            </a:pPr>
            <a:endParaRPr lang="en-US" altLang="ko-KR" sz="1400" dirty="0" smtClean="0">
              <a:ea typeface="굴림" pitchFamily="50" charset="-127"/>
            </a:endParaRPr>
          </a:p>
        </p:txBody>
      </p:sp>
      <p:sp>
        <p:nvSpPr>
          <p:cNvPr id="9" name="TextBox 8"/>
          <p:cNvSpPr txBox="1"/>
          <p:nvPr/>
        </p:nvSpPr>
        <p:spPr>
          <a:xfrm>
            <a:off x="428596" y="525249"/>
            <a:ext cx="3731557" cy="461665"/>
          </a:xfrm>
          <a:prstGeom prst="rect">
            <a:avLst/>
          </a:prstGeom>
          <a:noFill/>
        </p:spPr>
        <p:txBody>
          <a:bodyPr wrap="square" rtlCol="0">
            <a:spAutoFit/>
          </a:bodyPr>
          <a:lstStyle/>
          <a:p>
            <a:r>
              <a:rPr lang="en-US" altLang="zh-CN" sz="2400" dirty="0" smtClean="0">
                <a:latin typeface="Arial" pitchFamily="34" charset="0"/>
                <a:ea typeface="微软雅黑" pitchFamily="34" charset="-122"/>
                <a:cs typeface="Arial" pitchFamily="34" charset="0"/>
              </a:rPr>
              <a:t>Click To Type Slide Title</a:t>
            </a:r>
            <a:endParaRPr lang="zh-CN" altLang="en-US" sz="2400" dirty="0">
              <a:latin typeface="Arial" pitchFamily="34" charset="0"/>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China">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PTChina">
  <a:themeElements>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PTChina">
  <a:themeElements>
    <a:clrScheme name="2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2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3318</TotalTime>
  <Words>142</Words>
  <Application>Microsoft Office PowerPoint</Application>
  <PresentationFormat>全屏显示(4:3)</PresentationFormat>
  <Paragraphs>26</Paragraphs>
  <Slides>3</Slides>
  <Notes>0</Notes>
  <HiddenSlides>0</HiddenSlides>
  <MMClips>0</MMClips>
  <ScaleCrop>false</ScaleCrop>
  <HeadingPairs>
    <vt:vector size="6" baseType="variant">
      <vt:variant>
        <vt:lpstr>主题</vt:lpstr>
      </vt:variant>
      <vt:variant>
        <vt:i4>3</vt:i4>
      </vt:variant>
      <vt:variant>
        <vt:lpstr>嵌入 OLE 服务器</vt:lpstr>
      </vt:variant>
      <vt:variant>
        <vt:i4>0</vt:i4>
      </vt:variant>
      <vt:variant>
        <vt:lpstr>幻灯片标题</vt:lpstr>
      </vt:variant>
      <vt:variant>
        <vt:i4>3</vt:i4>
      </vt:variant>
    </vt:vector>
  </HeadingPairs>
  <TitlesOfParts>
    <vt:vector size="6" baseType="lpstr">
      <vt:lpstr>PPTChina</vt:lpstr>
      <vt:lpstr>1_PPTChina</vt:lpstr>
      <vt:lpstr>2_PPTChina</vt:lpstr>
      <vt:lpstr>PowerPoint 演示文稿</vt:lpstr>
      <vt:lpstr>PowerPoint 演示文稿</vt:lpstr>
      <vt:lpstr>PowerPoint 演示文稿</vt:lpstr>
    </vt:vector>
  </TitlesOfParts>
  <Company>고구려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绿意盎然PPT模板</dc:title>
  <dc:creator>PPTChina</dc:creator>
  <cp:lastModifiedBy>Administrator</cp:lastModifiedBy>
  <cp:revision>188</cp:revision>
  <dcterms:created xsi:type="dcterms:W3CDTF">2007-11-11T16:17:21Z</dcterms:created>
  <dcterms:modified xsi:type="dcterms:W3CDTF">2016-12-26T04:28:16Z</dcterms:modified>
</cp:coreProperties>
</file>