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C211715-08DF-43DD-A548-AA1ED9969DE2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1.2.22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382EFB-BA07-4AEE-B0BF-B42E4068F80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CD29961-8BBF-49FC-96AF-CCE72A37C92B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1.2.22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863760-5E04-400A-8D65-4D30B4EEC45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Заголовок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Разработка системы классов для игры «Snake» 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Подзаголовок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Назаров Михаил Родионович</a:t>
            </a:r>
            <a:endParaRPr b="0" lang="de-DE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4936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Содержимое 2_1"/>
          <p:cNvSpPr txBox="1"/>
          <p:nvPr/>
        </p:nvSpPr>
        <p:spPr>
          <a:xfrm>
            <a:off x="428760" y="285840"/>
            <a:ext cx="8229240" cy="6071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Столкновение змейки с яблоком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//Функция проверки столкновения змейки с яблоком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//Не принимает значений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//Не возвращает значений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void DrawerManager::checkApple() {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//Если координаты головы и яблока совпадают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if (((Head::getInstance()-&gt;getX()) == Apple::getInstance()-&gt;getX()) &amp;&amp; (Head::getInstance()-&gt;getY()) == Apple::getInstance()-&gt;getY()) {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//то добавить змейке точку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dots++;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//и переместить яблоко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locateApple();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//Если количество точек змейки больше или равно максимальному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if (dots &gt;= ALL_DOTS)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//то завершить игру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inGame = false;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Содержимое 2"/>
          <p:cNvSpPr txBox="1"/>
          <p:nvPr/>
        </p:nvSpPr>
        <p:spPr>
          <a:xfrm>
            <a:off x="428760" y="10000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Отрисовка игры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910600" y="1980000"/>
            <a:ext cx="3749400" cy="421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Содержимое 2"/>
          <p:cNvSpPr txBox="1"/>
          <p:nvPr/>
        </p:nvSpPr>
        <p:spPr>
          <a:xfrm>
            <a:off x="428760" y="10000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Столкновение змейки с яблоком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63760" y="1889640"/>
            <a:ext cx="3936240" cy="441036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4561920" y="1889640"/>
            <a:ext cx="3948120" cy="441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Содержимое 2"/>
          <p:cNvSpPr txBox="1"/>
          <p:nvPr/>
        </p:nvSpPr>
        <p:spPr>
          <a:xfrm>
            <a:off x="428760" y="10000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Столкновение головы змейки с ее телом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000" y="1980000"/>
            <a:ext cx="4034880" cy="21600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860000" y="2088000"/>
            <a:ext cx="3600000" cy="40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Тестирование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Содержимое 2"/>
          <p:cNvSpPr txBox="1"/>
          <p:nvPr/>
        </p:nvSpPr>
        <p:spPr>
          <a:xfrm>
            <a:off x="428760" y="10000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Столкновение змейки с границей экрана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3600000" cy="40320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201920" y="1800000"/>
            <a:ext cx="3538080" cy="397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Предметная область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960920" y="2231640"/>
            <a:ext cx="5272560" cy="242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Заголовок 1"/>
          <p:cNvSpPr txBox="1"/>
          <p:nvPr/>
        </p:nvSpPr>
        <p:spPr>
          <a:xfrm>
            <a:off x="500040" y="142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Диаграмма классов 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905920" y="1080000"/>
            <a:ext cx="3394080" cy="50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Паттерн проектирования Singleton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613880" y="1620000"/>
            <a:ext cx="6126120" cy="436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Разработка интерфейса (игра)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543760" y="1715400"/>
            <a:ext cx="3936240" cy="441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_0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Разработка интерфейса (экран конца игры)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Содержимое 2_0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540160" y="1600200"/>
            <a:ext cx="4119840" cy="461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Заголовок 1"/>
          <p:cNvSpPr txBox="1"/>
          <p:nvPr/>
        </p:nvSpPr>
        <p:spPr>
          <a:xfrm>
            <a:off x="50004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Программирование основных методов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Содержимое 2"/>
          <p:cNvSpPr txBox="1"/>
          <p:nvPr/>
        </p:nvSpPr>
        <p:spPr>
          <a:xfrm>
            <a:off x="428760" y="1143000"/>
            <a:ext cx="8229240" cy="5571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4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Отрисовка изображений в приложении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//Функция отрисовки змейки и яблока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//Не принимает значений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//Не возвращает значений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void DrawerManager::doDrawing()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//Создать объект QPainter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QPainter qp(this);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//Если игра все еще идет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(inGame)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//то отрисовать яблоко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qp.drawImage(Apple::getInstance()-&gt;getX(), Apple::getInstance()-&gt;getY(), apple);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//и голову с точками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(int z = 0; z &lt; dots; z++)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(z == 0)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qp.drawImage(Head::getInstance()-&gt;getX(), Head::getInstance()-&gt;getY(), head);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 else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qp.drawImage(points[z].getX(), points[z].getY(), dot);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//иначе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 else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//вывести экран конца игры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GameOverScreen::getInstance()-&gt;gameOver(qp, height(), width(),(dots - GameManager::getSTART_DOTS()));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Содержимое 2"/>
          <p:cNvSpPr txBox="1"/>
          <p:nvPr/>
        </p:nvSpPr>
        <p:spPr>
          <a:xfrm>
            <a:off x="540000" y="285840"/>
            <a:ext cx="8229240" cy="6000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6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Перемещение змейки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//Функция перемещения змейки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//Не принимает занчений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//Не возвращает значений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void DrawerManager::move()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//Создать значения для смещения змейки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offsetX = 0;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offsetY = 0;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//Переместить каждую точку на координату следующей точки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(int z = dots; z &gt; 0; z--)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if(z == 1)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points[z].setPos(Head::getInstance()-&gt;getX(),Head::getInstance()-&gt;getY());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else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points[z].setPos(points[(z-1)].getX(), points[(z-1)].getY());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//Если текущее направление - влево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(InputManager::getInstance()-&gt;getLeftDirection())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//то добавить смещение влево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offsetX += GameManager::getDOT_SIZE();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//Если текущее направление - вправо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(InputManager::getInstance()-&gt;getRightDirection())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//то добавить смещение вправо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offsetX -= GameManager::getDOT_SIZE();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//Если текущее направление - вверх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(InputManager::getInstance()-&gt;getUpDirection())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//то добавить смещение вверх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offsetY += GameManager::getDOT_SIZE();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//Если текущее направление - вниз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(InputManager::getInstance()-&gt;getDownDirection()) 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//то добавить смещение вниз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offsetY -= GameManager::getDOT_SIZE();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//Переместить голову на указанное смещение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Head::getInstance()-&gt;moveHead(offsetX,offsetY);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Содержимое 2"/>
          <p:cNvSpPr txBox="1"/>
          <p:nvPr/>
        </p:nvSpPr>
        <p:spPr>
          <a:xfrm>
            <a:off x="428760" y="285840"/>
            <a:ext cx="8229240" cy="6071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Столкновение змейки с собой или границей экрана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//Функция проверки столкновения змейки со стеной или собой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//Не принимает значений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//Не возвращает значений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void DrawerManager::checkCollision() {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//Проверить каждую точку змейки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for (int z = dots; z &gt; 0; z--) {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//Если координаты головы и точки совпадают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if ((z &gt; GameManager::getSTART_DOTS() + 1) &amp;&amp; (Head::getInstance()-&gt;getX() == points[z].getX()) &amp;&amp; (Head::getInstance()-&gt;getY() == points[z].getY())) {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//то закончить игру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inGame = false;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//Если координаты головы вышли за рамки экрана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if (Head::getInstance()-&gt;getY() &gt;= GameManager::getB_HEIGHT() ||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Head::getInstance()-&gt;getY() &lt; 0 ||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Head::getInstance()-&gt;getX() &gt;= GameManager::getB_WIDTH()||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Head::getInstance()-&gt;getX() &lt; 0) {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//то закончить игру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inGame = false;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//Если игра закончена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if(!inGame) {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//то уничтожить таймер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killTimer(timerId);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Application>LibreOffice/7.1.1.2$Windows_X86_64 LibreOffice_project/fe0b08f4af1bacafe4c7ecc87ce55bb426164676</Application>
  <AppVersion>15.0000</AppVersion>
  <Words>223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2021-12-06T14:56:11Z</dcterms:created>
  <dc:creator>Екатерина Цыганкова</dc:creator>
  <dc:description/>
  <dc:language>de-DE</dc:language>
  <cp:lastModifiedBy/>
  <dcterms:modified xsi:type="dcterms:W3CDTF">2022-02-01T22:57:56Z</dcterms:modified>
  <cp:revision>22</cp:revision>
  <dc:subject/>
  <dc:title>Разработка системы классов для обеспечения работы больницы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27</vt:i4>
  </property>
</Properties>
</file>