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2" r:id="rId13"/>
    <p:sldId id="28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82FE-7CD5-43C7-8C07-5189041CAC77}" type="datetimeFigureOut">
              <a:rPr lang="ru-RU" smtClean="0"/>
              <a:pPr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2F48-D443-4070-BFE3-D9F23ACDF0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системы классов для обеспечения работы больницы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Цыганкова Екатерина Александровна</a:t>
            </a:r>
          </a:p>
          <a:p>
            <a:r>
              <a:rPr lang="ru-RU" dirty="0" smtClean="0"/>
              <a:t>4936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основных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7216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Вывод информации в таблицу (районы)</a:t>
            </a:r>
          </a:p>
          <a:p>
            <a:pPr>
              <a:buNone/>
            </a:pPr>
            <a:r>
              <a:rPr lang="en-US" sz="2000" dirty="0" smtClean="0"/>
              <a:t>void Dialog_district::showtable(){</a:t>
            </a:r>
          </a:p>
          <a:p>
            <a:pPr>
              <a:buNone/>
            </a:pPr>
            <a:r>
              <a:rPr lang="en-US" sz="2000" dirty="0" smtClean="0"/>
              <a:t>    if(H-&gt;hasDistrict())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r>
              <a:rPr lang="ru-RU" sz="2000" dirty="0" smtClean="0"/>
              <a:t> 		//если в списке есть районы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QStringList lst;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int n = H-&gt;getNumOfDistrict();</a:t>
            </a:r>
            <a:r>
              <a:rPr lang="ru-RU" sz="2000" dirty="0" smtClean="0"/>
              <a:t> 	//получаем количество районов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ui-&gt;tableWidget-&gt;setRowCount(n);</a:t>
            </a:r>
            <a:r>
              <a:rPr lang="ru-RU" sz="2000" dirty="0" smtClean="0"/>
              <a:t>  //устанавливаем количество строк в 				 //таблице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for(int i=1;i&lt;=n;i++)</a:t>
            </a:r>
          </a:p>
          <a:p>
            <a:pPr>
              <a:buNone/>
            </a:pPr>
            <a:r>
              <a:rPr lang="en-US" sz="2000" dirty="0" smtClean="0"/>
              <a:t>        lst&lt;&lt; QString::number(i);</a:t>
            </a:r>
            <a:r>
              <a:rPr lang="ru-RU" sz="2000" dirty="0" smtClean="0"/>
              <a:t>            //записываем в список порядковые номера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ui-&gt;tableWidget-&gt;setVerticalHeaderLabels(lst);</a:t>
            </a:r>
            <a:r>
              <a:rPr lang="ru-RU" sz="2000" dirty="0" smtClean="0"/>
              <a:t> //устанавливаем пор. номера</a:t>
            </a:r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QTableWidgetItem* ptwi = 0;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int j = 0;</a:t>
            </a:r>
          </a:p>
          <a:p>
            <a:pPr>
              <a:buNone/>
            </a:pPr>
            <a:r>
              <a:rPr lang="en-US" sz="2000" dirty="0" smtClean="0"/>
              <a:t>    for (int i = 0; i &lt; n; ++i) {</a:t>
            </a:r>
            <a:r>
              <a:rPr lang="ru-RU" sz="2000" dirty="0" smtClean="0"/>
              <a:t> 			//записываем наименование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ptwi = new QTableWidgetItem(H-&gt;getDistrict(i)-&gt;getNamedistrict());</a:t>
            </a:r>
          </a:p>
          <a:p>
            <a:pPr>
              <a:buNone/>
            </a:pPr>
            <a:r>
              <a:rPr lang="en-US" sz="2000" dirty="0" smtClean="0"/>
              <a:t>     ui-&gt;tableWidget-&gt;setItem(i, j, ptwi);</a:t>
            </a:r>
            <a:r>
              <a:rPr lang="ru-RU" sz="2000" dirty="0" smtClean="0"/>
              <a:t>	//устанавливаем ячейку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j = 1;</a:t>
            </a:r>
          </a:p>
          <a:p>
            <a:pPr>
              <a:buNone/>
            </a:pPr>
            <a:r>
              <a:rPr lang="en-US" sz="2000" dirty="0" smtClean="0"/>
              <a:t>    for (int i = 0; i &lt; n; ++i) {</a:t>
            </a:r>
          </a:p>
          <a:p>
            <a:pPr>
              <a:buNone/>
            </a:pPr>
            <a:r>
              <a:rPr lang="en-US" sz="2000" dirty="0" smtClean="0"/>
              <a:t>     ptwi = new QTableWidgetItem(QString::number(H-&gt;getDistrict(i)-&gt;getNumOfPatient()));</a:t>
            </a:r>
            <a:r>
              <a:rPr lang="ru-RU" sz="2000" dirty="0" smtClean="0"/>
              <a:t>		//устанавливаем кол-во пациентов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ui-&gt;tableWidget-&gt;setItem(i, j, ptwi);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  j = 2;</a:t>
            </a:r>
          </a:p>
          <a:p>
            <a:pPr>
              <a:buNone/>
            </a:pPr>
            <a:r>
              <a:rPr lang="en-US" sz="2000" dirty="0" smtClean="0"/>
              <a:t>    for (int i = 0; i &lt; n; ++i) {</a:t>
            </a:r>
          </a:p>
          <a:p>
            <a:pPr>
              <a:buNone/>
            </a:pPr>
            <a:r>
              <a:rPr lang="en-US" sz="2000" dirty="0" smtClean="0"/>
              <a:t>     int m = NumOfPatientInWard(H-&gt;getDistrict(i));</a:t>
            </a:r>
            <a:r>
              <a:rPr lang="ru-RU" sz="2000" dirty="0" smtClean="0"/>
              <a:t> //кол-во пациентов в 					          //отделениях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ptwi = new QTableWidgetItem(QString::number(m));</a:t>
            </a:r>
          </a:p>
          <a:p>
            <a:pPr>
              <a:buNone/>
            </a:pPr>
            <a:r>
              <a:rPr lang="en-US" sz="2000" dirty="0" smtClean="0"/>
              <a:t>     ui-&gt;tableWidget-&gt;setItem(i, j, ptwi);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    ui-&gt;tableWidget-&gt;resizeColumnsToContents();</a:t>
            </a:r>
            <a:r>
              <a:rPr lang="ru-RU" sz="2000" dirty="0" smtClean="0"/>
              <a:t> //выравнивание по 						        //ширине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00079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Добавление в список элемента (районы)</a:t>
            </a:r>
          </a:p>
          <a:p>
            <a:pPr>
              <a:buNone/>
            </a:pPr>
            <a:r>
              <a:rPr lang="en-US" sz="2000" dirty="0" smtClean="0"/>
              <a:t>void Dialog_district::on_add_clicked()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ru-RU" sz="2000" dirty="0" smtClean="0"/>
              <a:t> </a:t>
            </a:r>
            <a:r>
              <a:rPr lang="en-US" sz="2000" dirty="0" smtClean="0"/>
              <a:t>ui-&gt;label_5-&gt;clear();</a:t>
            </a:r>
          </a:p>
          <a:p>
            <a:pPr>
              <a:buNone/>
            </a:pPr>
            <a:r>
              <a:rPr lang="en-US" sz="2000" dirty="0" smtClean="0"/>
              <a:t>     QString name = ui-&gt;name-&gt;text();</a:t>
            </a:r>
          </a:p>
          <a:p>
            <a:pPr>
              <a:buNone/>
            </a:pPr>
            <a:r>
              <a:rPr lang="en-US" sz="2000" dirty="0" smtClean="0"/>
              <a:t>     if(H-&gt;findNameDistrict(name)){ //</a:t>
            </a:r>
            <a:r>
              <a:rPr lang="ru-RU" sz="2000" dirty="0" smtClean="0"/>
              <a:t>если район с таким названием есть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ui-&gt;label_5-&gt;setText("</a:t>
            </a:r>
            <a:r>
              <a:rPr lang="ru-RU" sz="2000" dirty="0" smtClean="0"/>
              <a:t>Данный район уже существует");</a:t>
            </a:r>
          </a:p>
          <a:p>
            <a:pPr>
              <a:buNone/>
            </a:pPr>
            <a:r>
              <a:rPr lang="ru-RU" sz="2000" dirty="0" smtClean="0"/>
              <a:t>     }</a:t>
            </a:r>
          </a:p>
          <a:p>
            <a:pPr>
              <a:buNone/>
            </a:pPr>
            <a:r>
              <a:rPr lang="ru-RU" sz="2000" dirty="0" smtClean="0"/>
              <a:t>     </a:t>
            </a:r>
            <a:r>
              <a:rPr lang="en-US" sz="2000" dirty="0" smtClean="0"/>
              <a:t>else if(!name.isEmpty()){</a:t>
            </a:r>
            <a:r>
              <a:rPr lang="ru-RU" sz="2000" dirty="0" smtClean="0"/>
              <a:t> 	//если строка не пустая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District* d=new District;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d-&gt;setNamedistrict(name);</a:t>
            </a:r>
            <a:r>
              <a:rPr lang="ru-RU" sz="2000" dirty="0" smtClean="0"/>
              <a:t> 	//устанавливаем наименование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H-&gt;setDistrict(d);</a:t>
            </a:r>
            <a:r>
              <a:rPr lang="ru-RU" sz="2000" dirty="0" smtClean="0"/>
              <a:t> 		//добавляем в класс «базы данных»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ui-&gt;label_5-&gt;setText("</a:t>
            </a:r>
            <a:r>
              <a:rPr lang="ru-RU" sz="2000" dirty="0" smtClean="0"/>
              <a:t>Район успешно добавлен");</a:t>
            </a:r>
          </a:p>
          <a:p>
            <a:pPr>
              <a:buNone/>
            </a:pPr>
            <a:r>
              <a:rPr lang="ru-RU" sz="2000" dirty="0" smtClean="0"/>
              <a:t>        </a:t>
            </a:r>
            <a:r>
              <a:rPr lang="en-US" sz="2000" dirty="0" smtClean="0"/>
              <a:t>showtable();</a:t>
            </a:r>
            <a:r>
              <a:rPr lang="ru-RU" sz="2000" dirty="0" smtClean="0"/>
              <a:t> 			//обновляем вывод в таблицу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07223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Удаление элемента из списка (районы)</a:t>
            </a:r>
          </a:p>
          <a:p>
            <a:pPr>
              <a:buNone/>
            </a:pPr>
            <a:r>
              <a:rPr lang="en-US" sz="2200" dirty="0" smtClean="0"/>
              <a:t>void Dialog_district::on_delet_clicked()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     if(H-&gt;hasDistrict()){</a:t>
            </a:r>
            <a:r>
              <a:rPr lang="ru-RU" sz="2200" dirty="0" smtClean="0"/>
              <a:t>			//если есть районы в списке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int n = ui-&gt;number-&gt;text().toInt();</a:t>
            </a:r>
            <a:r>
              <a:rPr lang="ru-RU" sz="2200" dirty="0"/>
              <a:t>	</a:t>
            </a:r>
            <a:r>
              <a:rPr lang="ru-RU" sz="2200" dirty="0" smtClean="0"/>
              <a:t>//порядковый номер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n--;</a:t>
            </a:r>
          </a:p>
          <a:p>
            <a:pPr>
              <a:buNone/>
            </a:pPr>
            <a:r>
              <a:rPr lang="en-US" sz="2200" dirty="0" smtClean="0"/>
              <a:t>        if(n&gt;=0 &amp;&amp; n&lt; H-&gt;getNumOfDistrict()){</a:t>
            </a:r>
            <a:r>
              <a:rPr lang="ru-RU" sz="2200" dirty="0"/>
              <a:t>	</a:t>
            </a:r>
            <a:r>
              <a:rPr lang="ru-RU" sz="2200" dirty="0" smtClean="0"/>
              <a:t>//если </a:t>
            </a:r>
            <a:r>
              <a:rPr lang="en-US" sz="2200" dirty="0" smtClean="0"/>
              <a:t>n</a:t>
            </a:r>
            <a:r>
              <a:rPr lang="ru-RU" sz="2200" dirty="0" smtClean="0"/>
              <a:t> входит в границы 					//списка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if(!H-&gt;getDistrict(n)-&gt;hasDpatients()){</a:t>
            </a:r>
            <a:r>
              <a:rPr lang="ru-RU" sz="2200" dirty="0" smtClean="0"/>
              <a:t> //если в районе нет пациентов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H-&gt;delDistrict(n);</a:t>
            </a:r>
            <a:r>
              <a:rPr lang="ru-RU" sz="2200" dirty="0"/>
              <a:t>	</a:t>
            </a:r>
            <a:r>
              <a:rPr lang="ru-RU" sz="2200" dirty="0" smtClean="0"/>
              <a:t>		//удалить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showtable();</a:t>
            </a:r>
            <a:r>
              <a:rPr lang="ru-RU" sz="2200" dirty="0" smtClean="0"/>
              <a:t>			//обновить вывод таблицы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}</a:t>
            </a:r>
          </a:p>
          <a:p>
            <a:pPr>
              <a:buNone/>
            </a:pPr>
            <a:r>
              <a:rPr lang="en-US" sz="2200" dirty="0" smtClean="0"/>
              <a:t>            else</a:t>
            </a:r>
          </a:p>
          <a:p>
            <a:pPr>
              <a:buNone/>
            </a:pPr>
            <a:r>
              <a:rPr lang="en-US" sz="2200" dirty="0" smtClean="0"/>
              <a:t>                ui-&gt;label_7-&gt;setText("</a:t>
            </a:r>
            <a:r>
              <a:rPr lang="ru-RU" sz="2200" dirty="0" smtClean="0"/>
              <a:t>Нельзя удалить, так как есть пациенты");</a:t>
            </a:r>
          </a:p>
          <a:p>
            <a:pPr>
              <a:buNone/>
            </a:pPr>
            <a:r>
              <a:rPr lang="ru-RU" sz="2200" dirty="0" smtClean="0"/>
              <a:t>        }</a:t>
            </a:r>
          </a:p>
          <a:p>
            <a:pPr>
              <a:buNone/>
            </a:pPr>
            <a:r>
              <a:rPr lang="ru-RU" sz="2200" dirty="0" smtClean="0"/>
              <a:t>        </a:t>
            </a:r>
            <a:r>
              <a:rPr lang="en-US" sz="2200" dirty="0" smtClean="0"/>
              <a:t>else</a:t>
            </a:r>
          </a:p>
          <a:p>
            <a:pPr>
              <a:buNone/>
            </a:pPr>
            <a:r>
              <a:rPr lang="en-US" sz="2200" dirty="0" smtClean="0"/>
              <a:t>            ui-&gt;label_7-&gt;setText("</a:t>
            </a:r>
            <a:r>
              <a:rPr lang="ru-RU" sz="2200" dirty="0" smtClean="0"/>
              <a:t>Такого района не существует");</a:t>
            </a:r>
          </a:p>
          <a:p>
            <a:pPr>
              <a:buNone/>
            </a:pPr>
            <a:r>
              <a:rPr lang="ru-RU" sz="2200" dirty="0" smtClean="0"/>
              <a:t>    }</a:t>
            </a:r>
          </a:p>
          <a:p>
            <a:pPr>
              <a:buNone/>
            </a:pPr>
            <a:r>
              <a:rPr lang="ru-RU" sz="2200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Регистрация врача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296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Список пациентов врача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35824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Удаление врача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42968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Добавление района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42968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Просмотр </a:t>
            </a:r>
            <a:r>
              <a:rPr lang="ru-RU" dirty="0"/>
              <a:t>п</a:t>
            </a:r>
            <a:r>
              <a:rPr lang="ru-RU" dirty="0" smtClean="0"/>
              <a:t>ациентов района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Удаление района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8680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pic>
        <p:nvPicPr>
          <p:cNvPr id="6" name="Содержимое 5" descr="предметная область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85860"/>
            <a:ext cx="8289385" cy="5126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Добавление отделения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5011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Просмотр пациентов и врачей отделения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03762" cy="50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Удаление отделения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429684" cy="485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Регистрация пациента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542694" cy="524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Удаление пациента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99818" cy="515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Выписка пациента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256942" cy="506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dirty="0" smtClean="0"/>
              <a:t>Положить в отделение пациента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58246" cy="51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ru-RU" sz="2800" dirty="0" smtClean="0"/>
              <a:t>Просмотр прикрепленного врача и болезней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42694" cy="524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классов сущностей</a:t>
            </a:r>
            <a:endParaRPr lang="ru-RU" dirty="0"/>
          </a:p>
        </p:txBody>
      </p:sp>
      <p:pic>
        <p:nvPicPr>
          <p:cNvPr id="4" name="Содержимое 3" descr="диаграмма классов-Page-2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9" y="1115271"/>
            <a:ext cx="8501122" cy="5542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ru-RU" dirty="0"/>
          </a:p>
        </p:txBody>
      </p:sp>
      <p:pic>
        <p:nvPicPr>
          <p:cNvPr id="1026" name="Picture 2" descr="D:\учеба\ООП\курсовой\диаграмма классов-Page-3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601104" cy="2951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интерфейса (</a:t>
            </a:r>
            <a:r>
              <a:rPr lang="ru-RU" dirty="0"/>
              <a:t>г</a:t>
            </a:r>
            <a:r>
              <a:rPr lang="ru-RU" dirty="0" smtClean="0"/>
              <a:t>лавное меню)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86808" cy="482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интерфейса(отделения)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29" y="1457316"/>
            <a:ext cx="8511499" cy="46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интерфейса(пациенты)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98" cy="502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интерфейса(врачи)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485120" cy="44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интерфейса(районы)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501122" cy="423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223</Words>
  <Application>Microsoft Office PowerPoint</Application>
  <PresentationFormat>Экран (4:3)</PresentationFormat>
  <Paragraphs>105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Разработка системы классов для обеспечения работы больницы </vt:lpstr>
      <vt:lpstr>Предметная область</vt:lpstr>
      <vt:lpstr>Диаграмма классов сущностей</vt:lpstr>
      <vt:lpstr>Паттерн проектирования</vt:lpstr>
      <vt:lpstr>Разработка интерфейса (главное меню)</vt:lpstr>
      <vt:lpstr>Разработка интерфейса(отделения)</vt:lpstr>
      <vt:lpstr>Разработка интерфейса(пациенты)</vt:lpstr>
      <vt:lpstr>Разработка интерфейса(врачи)</vt:lpstr>
      <vt:lpstr>Разработка интерфейса(районы)</vt:lpstr>
      <vt:lpstr>Программирование основных методов</vt:lpstr>
      <vt:lpstr>Слайд 11</vt:lpstr>
      <vt:lpstr>Слайд 12</vt:lpstr>
      <vt:lpstr>Слайд 13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классов для обеспечения работы больницы</dc:title>
  <dc:creator>Екатерина Цыганкова</dc:creator>
  <cp:lastModifiedBy>Екатерина Цыганкова</cp:lastModifiedBy>
  <cp:revision>21</cp:revision>
  <dcterms:created xsi:type="dcterms:W3CDTF">2021-12-06T14:56:11Z</dcterms:created>
  <dcterms:modified xsi:type="dcterms:W3CDTF">2021-12-08T08:40:27Z</dcterms:modified>
</cp:coreProperties>
</file>